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4" r:id="rId2"/>
  </p:sldMasterIdLst>
  <p:sldIdLst>
    <p:sldId id="256" r:id="rId3"/>
    <p:sldId id="259" r:id="rId4"/>
    <p:sldId id="269" r:id="rId5"/>
    <p:sldId id="270" r:id="rId6"/>
    <p:sldId id="271" r:id="rId7"/>
    <p:sldId id="272" r:id="rId8"/>
    <p:sldId id="261" r:id="rId9"/>
    <p:sldId id="268" r:id="rId10"/>
    <p:sldId id="263" r:id="rId1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D3D1"/>
    <a:srgbClr val="0998A7"/>
    <a:srgbClr val="FAAD0A"/>
    <a:srgbClr val="FA3F0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5353"/>
  </p:normalViewPr>
  <p:slideViewPr>
    <p:cSldViewPr snapToGrid="0">
      <p:cViewPr varScale="1">
        <p:scale>
          <a:sx n="61" d="100"/>
          <a:sy n="61" d="100"/>
        </p:scale>
        <p:origin x="107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1.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emf"/><Relationship Id="rId1" Type="http://schemas.openxmlformats.org/officeDocument/2006/relationships/slideMaster" Target="../slideMasters/slideMaster1.xml"/><Relationship Id="rId4"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2.xml"/><Relationship Id="rId4" Type="http://schemas.openxmlformats.org/officeDocument/2006/relationships/image" Target="../media/image11.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310AE3-DF01-0516-E153-3BD40B7F291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700536B-055E-AF90-F87D-0BAE0BDB1B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917F3DB8-F73E-79C0-D029-60E117B8A2D2}"/>
              </a:ext>
            </a:extLst>
          </p:cNvPr>
          <p:cNvSpPr>
            <a:spLocks noGrp="1"/>
          </p:cNvSpPr>
          <p:nvPr>
            <p:ph type="dt" sz="half" idx="10"/>
          </p:nvPr>
        </p:nvSpPr>
        <p:spPr/>
        <p:txBody>
          <a:bodyPr/>
          <a:lstStyle/>
          <a:p>
            <a:fld id="{D458CD8E-723E-6C4A-B9FA-8AD2FB9DAC0F}" type="datetimeFigureOut">
              <a:rPr lang="es-CL" smtClean="0"/>
              <a:t>03-04-2023</a:t>
            </a:fld>
            <a:endParaRPr lang="es-CL"/>
          </a:p>
        </p:txBody>
      </p:sp>
      <p:sp>
        <p:nvSpPr>
          <p:cNvPr id="5" name="Marcador de pie de página 4">
            <a:extLst>
              <a:ext uri="{FF2B5EF4-FFF2-40B4-BE49-F238E27FC236}">
                <a16:creationId xmlns:a16="http://schemas.microsoft.com/office/drawing/2014/main" id="{CF0CF50B-290C-8BE5-C601-D6094748D25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703DC88-3ABB-E84B-8434-BD856A6F9FC9}"/>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título 1">
            <a:extLst>
              <a:ext uri="{FF2B5EF4-FFF2-40B4-BE49-F238E27FC236}">
                <a16:creationId xmlns:a16="http://schemas.microsoft.com/office/drawing/2014/main" id="{E7A58D3A-CD79-CC68-357B-14F0039A4BF0}"/>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a:t>Haga clic para modificar el estilo de título del patrón</a:t>
            </a:r>
            <a:endParaRPr lang="es-CL"/>
          </a:p>
        </p:txBody>
      </p:sp>
      <p:sp>
        <p:nvSpPr>
          <p:cNvPr id="8" name="Marcador de texto 2">
            <a:extLst>
              <a:ext uri="{FF2B5EF4-FFF2-40B4-BE49-F238E27FC236}">
                <a16:creationId xmlns:a16="http://schemas.microsoft.com/office/drawing/2014/main" id="{5883C7CF-A347-CAD8-207E-4907D2AC9192}"/>
              </a:ext>
            </a:extLst>
          </p:cNvPr>
          <p:cNvSpPr txBox="1">
            <a:spLocks/>
          </p:cNvSpPr>
          <p:nvPr userDrawn="1"/>
        </p:nvSpPr>
        <p:spPr>
          <a:xfrm>
            <a:off x="838200" y="1825625"/>
            <a:ext cx="10515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9" name="Marcador de fecha 3">
            <a:extLst>
              <a:ext uri="{FF2B5EF4-FFF2-40B4-BE49-F238E27FC236}">
                <a16:creationId xmlns:a16="http://schemas.microsoft.com/office/drawing/2014/main" id="{85703CCE-B2D9-A4B5-83C0-BEEE6F26FD9F}"/>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E36D433-4CD3-0A4C-B145-6C54EF0B8003}" type="datetimeFigureOut">
              <a:rPr lang="es-CL" smtClean="0"/>
              <a:pPr/>
              <a:t>03-04-2023</a:t>
            </a:fld>
            <a:endParaRPr lang="es-CL"/>
          </a:p>
        </p:txBody>
      </p:sp>
      <p:sp>
        <p:nvSpPr>
          <p:cNvPr id="10" name="Marcador de número de diapositiva 5">
            <a:extLst>
              <a:ext uri="{FF2B5EF4-FFF2-40B4-BE49-F238E27FC236}">
                <a16:creationId xmlns:a16="http://schemas.microsoft.com/office/drawing/2014/main" id="{041EEC72-21E5-285C-80AF-DD9B5C7ADDE2}"/>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AEF3C21-7AF6-F949-8655-CBA8E87E80E5}" type="slidenum">
              <a:rPr lang="es-CL" smtClean="0"/>
              <a:pPr/>
              <a:t>‹Nº›</a:t>
            </a:fld>
            <a:endParaRPr lang="es-CL"/>
          </a:p>
        </p:txBody>
      </p:sp>
      <p:pic>
        <p:nvPicPr>
          <p:cNvPr id="11" name="Imagen 10">
            <a:extLst>
              <a:ext uri="{FF2B5EF4-FFF2-40B4-BE49-F238E27FC236}">
                <a16:creationId xmlns:a16="http://schemas.microsoft.com/office/drawing/2014/main" id="{997F218A-5B21-A3C7-F461-D17E46B0BDD9}"/>
              </a:ext>
            </a:extLst>
          </p:cNvPr>
          <p:cNvPicPr>
            <a:picLocks noChangeAspect="1"/>
          </p:cNvPicPr>
          <p:nvPr userDrawn="1"/>
        </p:nvPicPr>
        <p:blipFill>
          <a:blip r:embed="rId2"/>
          <a:stretch>
            <a:fillRect/>
          </a:stretch>
        </p:blipFill>
        <p:spPr>
          <a:xfrm>
            <a:off x="0" y="0"/>
            <a:ext cx="12017830" cy="6858000"/>
          </a:xfrm>
          <a:prstGeom prst="rect">
            <a:avLst/>
          </a:prstGeom>
        </p:spPr>
      </p:pic>
      <p:pic>
        <p:nvPicPr>
          <p:cNvPr id="12" name="Imagen 11">
            <a:extLst>
              <a:ext uri="{FF2B5EF4-FFF2-40B4-BE49-F238E27FC236}">
                <a16:creationId xmlns:a16="http://schemas.microsoft.com/office/drawing/2014/main" id="{BAB73BDF-B0A7-F146-4314-4A6F13A1AC7A}"/>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3" name="Imagen 12">
            <a:extLst>
              <a:ext uri="{FF2B5EF4-FFF2-40B4-BE49-F238E27FC236}">
                <a16:creationId xmlns:a16="http://schemas.microsoft.com/office/drawing/2014/main" id="{454934BF-16C9-030C-B7BB-E4CDB7443DFE}"/>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7" name="Imagen 16">
            <a:extLst>
              <a:ext uri="{FF2B5EF4-FFF2-40B4-BE49-F238E27FC236}">
                <a16:creationId xmlns:a16="http://schemas.microsoft.com/office/drawing/2014/main" id="{612F2777-1A07-9DE4-8F2C-F19A2341694E}"/>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3FC9E449-3D0A-AD3D-E747-7363BC08A6C6}"/>
              </a:ext>
            </a:extLst>
          </p:cNvPr>
          <p:cNvPicPr>
            <a:picLocks noChangeAspect="1"/>
          </p:cNvPicPr>
          <p:nvPr userDrawn="1"/>
        </p:nvPicPr>
        <p:blipFill>
          <a:blip r:embed="rId6"/>
          <a:stretch>
            <a:fillRect/>
          </a:stretch>
        </p:blipFill>
        <p:spPr>
          <a:xfrm>
            <a:off x="-191351" y="26987"/>
            <a:ext cx="4024105" cy="1254125"/>
          </a:xfrm>
          <a:prstGeom prst="rect">
            <a:avLst/>
          </a:prstGeom>
        </p:spPr>
      </p:pic>
      <p:pic>
        <p:nvPicPr>
          <p:cNvPr id="19" name="Imagen 18">
            <a:extLst>
              <a:ext uri="{FF2B5EF4-FFF2-40B4-BE49-F238E27FC236}">
                <a16:creationId xmlns:a16="http://schemas.microsoft.com/office/drawing/2014/main" id="{DB555962-1B13-ED63-A00D-E1CDD2F5AAB9}"/>
              </a:ext>
            </a:extLst>
          </p:cNvPr>
          <p:cNvPicPr>
            <a:picLocks noChangeAspect="1"/>
          </p:cNvPicPr>
          <p:nvPr userDrawn="1"/>
        </p:nvPicPr>
        <p:blipFill>
          <a:blip r:embed="rId7"/>
          <a:stretch>
            <a:fillRect/>
          </a:stretch>
        </p:blipFill>
        <p:spPr>
          <a:xfrm>
            <a:off x="6354255" y="948762"/>
            <a:ext cx="5784199" cy="4614862"/>
          </a:xfrm>
          <a:prstGeom prst="rect">
            <a:avLst/>
          </a:prstGeom>
        </p:spPr>
      </p:pic>
    </p:spTree>
    <p:extLst>
      <p:ext uri="{BB962C8B-B14F-4D97-AF65-F5344CB8AC3E}">
        <p14:creationId xmlns:p14="http://schemas.microsoft.com/office/powerpoint/2010/main" val="3432697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ED0095-9F98-8429-06D6-CD39756E88B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9ABD44-ECA7-231B-37D2-EFE504C797CC}"/>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945D0A9-1327-BD35-BA0D-C33C045098EF}"/>
              </a:ext>
            </a:extLst>
          </p:cNvPr>
          <p:cNvSpPr>
            <a:spLocks noGrp="1"/>
          </p:cNvSpPr>
          <p:nvPr>
            <p:ph type="dt" sz="half" idx="10"/>
          </p:nvPr>
        </p:nvSpPr>
        <p:spPr/>
        <p:txBody>
          <a:bodyPr/>
          <a:lstStyle/>
          <a:p>
            <a:fld id="{D458CD8E-723E-6C4A-B9FA-8AD2FB9DAC0F}" type="datetimeFigureOut">
              <a:rPr lang="es-CL" smtClean="0"/>
              <a:t>03-04-2023</a:t>
            </a:fld>
            <a:endParaRPr lang="es-CL"/>
          </a:p>
        </p:txBody>
      </p:sp>
      <p:sp>
        <p:nvSpPr>
          <p:cNvPr id="5" name="Marcador de pie de página 4">
            <a:extLst>
              <a:ext uri="{FF2B5EF4-FFF2-40B4-BE49-F238E27FC236}">
                <a16:creationId xmlns:a16="http://schemas.microsoft.com/office/drawing/2014/main" id="{B2A1D0A0-243E-2EFF-89F5-3F2C5A65C5A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6850DD4-634B-789B-707E-3AF46B27EBCB}"/>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fecha 3">
            <a:extLst>
              <a:ext uri="{FF2B5EF4-FFF2-40B4-BE49-F238E27FC236}">
                <a16:creationId xmlns:a16="http://schemas.microsoft.com/office/drawing/2014/main" id="{427F8E23-4030-0CBE-7B4B-9AAC0FBDF401}"/>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03-04-2023</a:t>
            </a:fld>
            <a:endParaRPr lang="es-CL"/>
          </a:p>
        </p:txBody>
      </p:sp>
      <p:sp>
        <p:nvSpPr>
          <p:cNvPr id="8" name="Marcador de número de diapositiva 5">
            <a:extLst>
              <a:ext uri="{FF2B5EF4-FFF2-40B4-BE49-F238E27FC236}">
                <a16:creationId xmlns:a16="http://schemas.microsoft.com/office/drawing/2014/main" id="{4AD8F159-3999-D981-F137-2F9AAC4C8963}"/>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9" name="Imagen 8">
            <a:extLst>
              <a:ext uri="{FF2B5EF4-FFF2-40B4-BE49-F238E27FC236}">
                <a16:creationId xmlns:a16="http://schemas.microsoft.com/office/drawing/2014/main" id="{40B7EB06-7373-8ED1-B7A1-5B881DBD3EA7}"/>
              </a:ext>
            </a:extLst>
          </p:cNvPr>
          <p:cNvPicPr>
            <a:picLocks noChangeAspect="1"/>
          </p:cNvPicPr>
          <p:nvPr userDrawn="1"/>
        </p:nvPicPr>
        <p:blipFill>
          <a:blip r:embed="rId2"/>
          <a:stretch>
            <a:fillRect/>
          </a:stretch>
        </p:blipFill>
        <p:spPr>
          <a:xfrm>
            <a:off x="-1" y="-50800"/>
            <a:ext cx="12196291" cy="6908800"/>
          </a:xfrm>
          <a:prstGeom prst="rect">
            <a:avLst/>
          </a:prstGeom>
        </p:spPr>
      </p:pic>
      <p:pic>
        <p:nvPicPr>
          <p:cNvPr id="10" name="Imagen 9">
            <a:extLst>
              <a:ext uri="{FF2B5EF4-FFF2-40B4-BE49-F238E27FC236}">
                <a16:creationId xmlns:a16="http://schemas.microsoft.com/office/drawing/2014/main" id="{976509D4-6E2B-376F-3C6B-E505D94A9A94}"/>
              </a:ext>
            </a:extLst>
          </p:cNvPr>
          <p:cNvPicPr>
            <a:picLocks noChangeAspect="1"/>
          </p:cNvPicPr>
          <p:nvPr userDrawn="1"/>
        </p:nvPicPr>
        <p:blipFill>
          <a:blip r:embed="rId3"/>
          <a:stretch>
            <a:fillRect/>
          </a:stretch>
        </p:blipFill>
        <p:spPr>
          <a:xfrm>
            <a:off x="5444613" y="-101600"/>
            <a:ext cx="6747387" cy="7061200"/>
          </a:xfrm>
          <a:prstGeom prst="rect">
            <a:avLst/>
          </a:prstGeom>
        </p:spPr>
      </p:pic>
      <p:pic>
        <p:nvPicPr>
          <p:cNvPr id="11" name="Imagen 10">
            <a:extLst>
              <a:ext uri="{FF2B5EF4-FFF2-40B4-BE49-F238E27FC236}">
                <a16:creationId xmlns:a16="http://schemas.microsoft.com/office/drawing/2014/main" id="{6D9DE0F6-715C-0B7D-690E-9691721FA7DA}"/>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2" name="Imagen 11">
            <a:extLst>
              <a:ext uri="{FF2B5EF4-FFF2-40B4-BE49-F238E27FC236}">
                <a16:creationId xmlns:a16="http://schemas.microsoft.com/office/drawing/2014/main" id="{E05BBEB6-2A79-D9B6-31F0-BA051A2B0997}"/>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3" name="Imagen 12">
            <a:extLst>
              <a:ext uri="{FF2B5EF4-FFF2-40B4-BE49-F238E27FC236}">
                <a16:creationId xmlns:a16="http://schemas.microsoft.com/office/drawing/2014/main" id="{1CDBBF34-7E90-A897-398F-93C5A9B1DF42}"/>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4" name="Imagen 13">
            <a:extLst>
              <a:ext uri="{FF2B5EF4-FFF2-40B4-BE49-F238E27FC236}">
                <a16:creationId xmlns:a16="http://schemas.microsoft.com/office/drawing/2014/main" id="{6FB9AC7E-74D9-6F68-283F-B9471E99DBA5}"/>
              </a:ext>
            </a:extLst>
          </p:cNvPr>
          <p:cNvPicPr>
            <a:picLocks noChangeAspect="1"/>
          </p:cNvPicPr>
          <p:nvPr userDrawn="1"/>
        </p:nvPicPr>
        <p:blipFill>
          <a:blip r:embed="rId7"/>
          <a:stretch>
            <a:fillRect/>
          </a:stretch>
        </p:blipFill>
        <p:spPr>
          <a:xfrm>
            <a:off x="8718550" y="-128290"/>
            <a:ext cx="2527300" cy="1295400"/>
          </a:xfrm>
          <a:prstGeom prst="rect">
            <a:avLst/>
          </a:prstGeom>
        </p:spPr>
      </p:pic>
      <p:pic>
        <p:nvPicPr>
          <p:cNvPr id="15" name="Imagen 14">
            <a:extLst>
              <a:ext uri="{FF2B5EF4-FFF2-40B4-BE49-F238E27FC236}">
                <a16:creationId xmlns:a16="http://schemas.microsoft.com/office/drawing/2014/main" id="{F7FEBD04-72D0-76DE-D31A-582534F03AEC}"/>
              </a:ext>
            </a:extLst>
          </p:cNvPr>
          <p:cNvPicPr>
            <a:picLocks noChangeAspect="1"/>
          </p:cNvPicPr>
          <p:nvPr userDrawn="1"/>
        </p:nvPicPr>
        <p:blipFill>
          <a:blip r:embed="rId8"/>
          <a:stretch>
            <a:fillRect/>
          </a:stretch>
        </p:blipFill>
        <p:spPr>
          <a:xfrm>
            <a:off x="-191351" y="26987"/>
            <a:ext cx="4024105" cy="1254125"/>
          </a:xfrm>
          <a:prstGeom prst="rect">
            <a:avLst/>
          </a:prstGeom>
        </p:spPr>
      </p:pic>
    </p:spTree>
    <p:extLst>
      <p:ext uri="{BB962C8B-B14F-4D97-AF65-F5344CB8AC3E}">
        <p14:creationId xmlns:p14="http://schemas.microsoft.com/office/powerpoint/2010/main" val="1784466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3746890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0890FF-C5CF-6FDE-5B9A-C4B5C4F0867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EE04875-478B-FD4F-C52D-C309886A0C3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240CE022-475F-58AF-EAD4-E3D15EC68E6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D61E2025-25B0-965D-8573-BC1C84245136}"/>
              </a:ext>
            </a:extLst>
          </p:cNvPr>
          <p:cNvSpPr>
            <a:spLocks noGrp="1"/>
          </p:cNvSpPr>
          <p:nvPr>
            <p:ph type="dt" sz="half" idx="10"/>
          </p:nvPr>
        </p:nvSpPr>
        <p:spPr/>
        <p:txBody>
          <a:bodyPr/>
          <a:lstStyle/>
          <a:p>
            <a:fld id="{D458CD8E-723E-6C4A-B9FA-8AD2FB9DAC0F}" type="datetimeFigureOut">
              <a:rPr lang="es-CL" smtClean="0"/>
              <a:t>03-04-2023</a:t>
            </a:fld>
            <a:endParaRPr lang="es-CL"/>
          </a:p>
        </p:txBody>
      </p:sp>
      <p:sp>
        <p:nvSpPr>
          <p:cNvPr id="6" name="Marcador de pie de página 5">
            <a:extLst>
              <a:ext uri="{FF2B5EF4-FFF2-40B4-BE49-F238E27FC236}">
                <a16:creationId xmlns:a16="http://schemas.microsoft.com/office/drawing/2014/main" id="{A184B5A8-0138-9975-C0FE-235EF815C22F}"/>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065E18-2EB2-7C30-37B0-545B71255956}"/>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8" name="Marcador de contenido 2">
            <a:extLst>
              <a:ext uri="{FF2B5EF4-FFF2-40B4-BE49-F238E27FC236}">
                <a16:creationId xmlns:a16="http://schemas.microsoft.com/office/drawing/2014/main" id="{BB61DFCC-D85C-1E96-8757-E55EE5D1A422}"/>
              </a:ext>
            </a:extLst>
          </p:cNvPr>
          <p:cNvSpPr>
            <a:spLocks noGrp="1"/>
          </p:cNvSpPr>
          <p:nvPr>
            <p:ph idx="13"/>
          </p:nvPr>
        </p:nvSpPr>
        <p:spPr>
          <a:xfrm>
            <a:off x="838200" y="1825625"/>
            <a:ext cx="10515600" cy="4351338"/>
          </a:xfrm>
        </p:spPr>
        <p:txBody>
          <a:bodyPr/>
          <a:lstStyle/>
          <a:p>
            <a:endParaRPr lang="es-CL" dirty="0"/>
          </a:p>
        </p:txBody>
      </p:sp>
      <p:pic>
        <p:nvPicPr>
          <p:cNvPr id="9" name="Imagen 8">
            <a:extLst>
              <a:ext uri="{FF2B5EF4-FFF2-40B4-BE49-F238E27FC236}">
                <a16:creationId xmlns:a16="http://schemas.microsoft.com/office/drawing/2014/main" id="{C62B4C77-BB9F-AA96-E396-0921C8A7D10B}"/>
              </a:ext>
            </a:extLst>
          </p:cNvPr>
          <p:cNvPicPr>
            <a:picLocks noChangeAspect="1"/>
          </p:cNvPicPr>
          <p:nvPr userDrawn="1"/>
        </p:nvPicPr>
        <p:blipFill>
          <a:blip r:embed="rId2"/>
          <a:stretch>
            <a:fillRect/>
          </a:stretch>
        </p:blipFill>
        <p:spPr>
          <a:xfrm>
            <a:off x="-1" y="-101600"/>
            <a:ext cx="12196291" cy="6959600"/>
          </a:xfrm>
          <a:prstGeom prst="rect">
            <a:avLst/>
          </a:prstGeom>
        </p:spPr>
      </p:pic>
      <p:pic>
        <p:nvPicPr>
          <p:cNvPr id="10" name="Imagen 9">
            <a:extLst>
              <a:ext uri="{FF2B5EF4-FFF2-40B4-BE49-F238E27FC236}">
                <a16:creationId xmlns:a16="http://schemas.microsoft.com/office/drawing/2014/main" id="{53478250-EC87-35FF-249D-CBB51BF9120C}"/>
              </a:ext>
            </a:extLst>
          </p:cNvPr>
          <p:cNvPicPr>
            <a:picLocks noChangeAspect="1"/>
          </p:cNvPicPr>
          <p:nvPr userDrawn="1"/>
        </p:nvPicPr>
        <p:blipFill>
          <a:blip r:embed="rId3">
            <a:alphaModFix amt="59000"/>
          </a:blip>
          <a:stretch>
            <a:fillRect/>
          </a:stretch>
        </p:blipFill>
        <p:spPr>
          <a:xfrm flipH="1">
            <a:off x="-2" y="-101600"/>
            <a:ext cx="6720839" cy="7061200"/>
          </a:xfrm>
          <a:prstGeom prst="rect">
            <a:avLst/>
          </a:prstGeom>
        </p:spPr>
      </p:pic>
      <p:pic>
        <p:nvPicPr>
          <p:cNvPr id="11" name="Imagen 10">
            <a:extLst>
              <a:ext uri="{FF2B5EF4-FFF2-40B4-BE49-F238E27FC236}">
                <a16:creationId xmlns:a16="http://schemas.microsoft.com/office/drawing/2014/main" id="{159AC7B1-C327-8814-DDD6-416A76AC05F2}"/>
              </a:ext>
            </a:extLst>
          </p:cNvPr>
          <p:cNvPicPr>
            <a:picLocks noChangeAspect="1"/>
          </p:cNvPicPr>
          <p:nvPr userDrawn="1"/>
        </p:nvPicPr>
        <p:blipFill>
          <a:blip r:embed="rId4"/>
          <a:stretch>
            <a:fillRect/>
          </a:stretch>
        </p:blipFill>
        <p:spPr>
          <a:xfrm>
            <a:off x="-368357" y="1954213"/>
            <a:ext cx="5268912" cy="5268912"/>
          </a:xfrm>
          <a:prstGeom prst="rect">
            <a:avLst/>
          </a:prstGeom>
        </p:spPr>
      </p:pic>
      <p:pic>
        <p:nvPicPr>
          <p:cNvPr id="12" name="Imagen 11">
            <a:extLst>
              <a:ext uri="{FF2B5EF4-FFF2-40B4-BE49-F238E27FC236}">
                <a16:creationId xmlns:a16="http://schemas.microsoft.com/office/drawing/2014/main" id="{22CBEE49-FBE7-C3BE-6DC2-4F8566A16672}"/>
              </a:ext>
            </a:extLst>
          </p:cNvPr>
          <p:cNvPicPr>
            <a:picLocks noChangeAspect="1"/>
          </p:cNvPicPr>
          <p:nvPr userDrawn="1"/>
        </p:nvPicPr>
        <p:blipFill>
          <a:blip r:embed="rId5"/>
          <a:stretch>
            <a:fillRect/>
          </a:stretch>
        </p:blipFill>
        <p:spPr>
          <a:xfrm rot="21356350">
            <a:off x="3343485" y="1793876"/>
            <a:ext cx="914400" cy="812800"/>
          </a:xfrm>
          <a:prstGeom prst="rect">
            <a:avLst/>
          </a:prstGeom>
        </p:spPr>
      </p:pic>
      <p:pic>
        <p:nvPicPr>
          <p:cNvPr id="13" name="Imagen 12">
            <a:extLst>
              <a:ext uri="{FF2B5EF4-FFF2-40B4-BE49-F238E27FC236}">
                <a16:creationId xmlns:a16="http://schemas.microsoft.com/office/drawing/2014/main" id="{C3C7D105-CB9A-AAD9-C851-9E8B3F1E4823}"/>
              </a:ext>
            </a:extLst>
          </p:cNvPr>
          <p:cNvPicPr>
            <a:picLocks noChangeAspect="1"/>
          </p:cNvPicPr>
          <p:nvPr userDrawn="1"/>
        </p:nvPicPr>
        <p:blipFill>
          <a:blip r:embed="rId6"/>
          <a:stretch>
            <a:fillRect/>
          </a:stretch>
        </p:blipFill>
        <p:spPr>
          <a:xfrm>
            <a:off x="1038370" y="1753794"/>
            <a:ext cx="914400" cy="800100"/>
          </a:xfrm>
          <a:prstGeom prst="rect">
            <a:avLst/>
          </a:prstGeom>
        </p:spPr>
      </p:pic>
      <p:sp>
        <p:nvSpPr>
          <p:cNvPr id="14" name="CuadroTexto 13">
            <a:extLst>
              <a:ext uri="{FF2B5EF4-FFF2-40B4-BE49-F238E27FC236}">
                <a16:creationId xmlns:a16="http://schemas.microsoft.com/office/drawing/2014/main" id="{4039ACD2-3C77-C86A-9554-9277E9D2F1A7}"/>
              </a:ext>
            </a:extLst>
          </p:cNvPr>
          <p:cNvSpPr txBox="1"/>
          <p:nvPr userDrawn="1"/>
        </p:nvSpPr>
        <p:spPr>
          <a:xfrm>
            <a:off x="1245136" y="770533"/>
            <a:ext cx="3040381" cy="923330"/>
          </a:xfrm>
          <a:prstGeom prst="rect">
            <a:avLst/>
          </a:prstGeom>
          <a:noFill/>
        </p:spPr>
        <p:txBody>
          <a:bodyPr wrap="square" rtlCol="0">
            <a:spAutoFit/>
          </a:bodyPr>
          <a:lstStyle/>
          <a:p>
            <a:pPr algn="ctr"/>
            <a:r>
              <a:rPr lang="es-CL" sz="5400" b="1" dirty="0">
                <a:solidFill>
                  <a:srgbClr val="FAAD0A"/>
                </a:solidFill>
              </a:rPr>
              <a:t>¿Dudas?</a:t>
            </a:r>
          </a:p>
        </p:txBody>
      </p:sp>
      <p:sp>
        <p:nvSpPr>
          <p:cNvPr id="15" name="CuadroTexto 14">
            <a:extLst>
              <a:ext uri="{FF2B5EF4-FFF2-40B4-BE49-F238E27FC236}">
                <a16:creationId xmlns:a16="http://schemas.microsoft.com/office/drawing/2014/main" id="{CB20129E-777E-A356-F3F7-94C47413411A}"/>
              </a:ext>
            </a:extLst>
          </p:cNvPr>
          <p:cNvSpPr txBox="1"/>
          <p:nvPr userDrawn="1"/>
        </p:nvSpPr>
        <p:spPr>
          <a:xfrm>
            <a:off x="6720838" y="2834343"/>
            <a:ext cx="4787420" cy="1754326"/>
          </a:xfrm>
          <a:prstGeom prst="rect">
            <a:avLst/>
          </a:prstGeom>
          <a:noFill/>
        </p:spPr>
        <p:txBody>
          <a:bodyPr wrap="square" rtlCol="0">
            <a:spAutoFit/>
          </a:bodyPr>
          <a:lstStyle/>
          <a:p>
            <a:pPr algn="ctr"/>
            <a:r>
              <a:rPr lang="es-CL" sz="5400" b="1" dirty="0">
                <a:solidFill>
                  <a:srgbClr val="FAAD0A"/>
                </a:solidFill>
              </a:rPr>
              <a:t>¡</a:t>
            </a:r>
            <a:r>
              <a:rPr lang="es-CL" sz="5400" dirty="0">
                <a:solidFill>
                  <a:srgbClr val="FAAD0A"/>
                </a:solidFill>
              </a:rPr>
              <a:t>Es tiempo de </a:t>
            </a:r>
            <a:r>
              <a:rPr lang="es-CL" sz="5400" b="1" dirty="0">
                <a:solidFill>
                  <a:srgbClr val="FAAD0A"/>
                </a:solidFill>
              </a:rPr>
              <a:t>resolverlas!</a:t>
            </a:r>
          </a:p>
        </p:txBody>
      </p:sp>
    </p:spTree>
    <p:extLst>
      <p:ext uri="{BB962C8B-B14F-4D97-AF65-F5344CB8AC3E}">
        <p14:creationId xmlns:p14="http://schemas.microsoft.com/office/powerpoint/2010/main" val="1985066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Encabezado de sección">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B2E15B5-FE4C-F0C1-1C7A-0D07B31354A1}"/>
              </a:ext>
            </a:extLst>
          </p:cNvPr>
          <p:cNvPicPr>
            <a:picLocks noChangeAspect="1"/>
          </p:cNvPicPr>
          <p:nvPr userDrawn="1"/>
        </p:nvPicPr>
        <p:blipFill>
          <a:blip r:embed="rId2"/>
          <a:stretch>
            <a:fillRect/>
          </a:stretch>
        </p:blipFill>
        <p:spPr>
          <a:xfrm>
            <a:off x="-219771" y="0"/>
            <a:ext cx="12411771" cy="6972300"/>
          </a:xfrm>
          <a:prstGeom prst="rect">
            <a:avLst/>
          </a:prstGeom>
        </p:spPr>
      </p:pic>
      <p:sp>
        <p:nvSpPr>
          <p:cNvPr id="15" name="CuadroTexto 14">
            <a:extLst>
              <a:ext uri="{FF2B5EF4-FFF2-40B4-BE49-F238E27FC236}">
                <a16:creationId xmlns:a16="http://schemas.microsoft.com/office/drawing/2014/main" id="{C62D1D8D-2202-DE42-DE7F-2A4C34828437}"/>
              </a:ext>
            </a:extLst>
          </p:cNvPr>
          <p:cNvSpPr txBox="1"/>
          <p:nvPr userDrawn="1"/>
        </p:nvSpPr>
        <p:spPr>
          <a:xfrm>
            <a:off x="5625706" y="3099217"/>
            <a:ext cx="5762407" cy="923330"/>
          </a:xfrm>
          <a:prstGeom prst="rect">
            <a:avLst/>
          </a:prstGeom>
          <a:noFill/>
        </p:spPr>
        <p:txBody>
          <a:bodyPr wrap="square" rtlCol="0">
            <a:spAutoFit/>
          </a:bodyPr>
          <a:lstStyle/>
          <a:p>
            <a:pPr algn="ctr"/>
            <a:r>
              <a:rPr lang="es-CL" sz="5400" b="1" dirty="0">
                <a:solidFill>
                  <a:srgbClr val="FAAD0A"/>
                </a:solidFill>
              </a:rPr>
              <a:t>¡Llego el momento!</a:t>
            </a:r>
          </a:p>
        </p:txBody>
      </p:sp>
      <p:sp>
        <p:nvSpPr>
          <p:cNvPr id="16" name="CuadroTexto 15">
            <a:extLst>
              <a:ext uri="{FF2B5EF4-FFF2-40B4-BE49-F238E27FC236}">
                <a16:creationId xmlns:a16="http://schemas.microsoft.com/office/drawing/2014/main" id="{ACE36615-A38F-C9DF-30EE-F99C5EEEAF58}"/>
              </a:ext>
            </a:extLst>
          </p:cNvPr>
          <p:cNvSpPr txBox="1"/>
          <p:nvPr userDrawn="1"/>
        </p:nvSpPr>
        <p:spPr>
          <a:xfrm>
            <a:off x="5625707" y="3786452"/>
            <a:ext cx="5762406" cy="1200329"/>
          </a:xfrm>
          <a:prstGeom prst="rect">
            <a:avLst/>
          </a:prstGeom>
          <a:noFill/>
        </p:spPr>
        <p:txBody>
          <a:bodyPr wrap="square" rtlCol="0">
            <a:spAutoFit/>
          </a:bodyPr>
          <a:lstStyle/>
          <a:p>
            <a:pPr algn="ctr"/>
            <a:r>
              <a:rPr lang="es-CL" sz="3600" b="0" dirty="0">
                <a:solidFill>
                  <a:srgbClr val="0998A7"/>
                </a:solidFill>
              </a:rPr>
              <a:t>Pongamos a prueba tus </a:t>
            </a:r>
          </a:p>
          <a:p>
            <a:pPr algn="ctr"/>
            <a:r>
              <a:rPr lang="es-CL" sz="3600" b="1" dirty="0">
                <a:solidFill>
                  <a:srgbClr val="0998A7"/>
                </a:solidFill>
              </a:rPr>
              <a:t>CONOCIMIENTOS</a:t>
            </a:r>
          </a:p>
        </p:txBody>
      </p:sp>
      <p:pic>
        <p:nvPicPr>
          <p:cNvPr id="3078" name="Picture 6" descr="Creative Idea icon PNG and SVG Vector Free Download">
            <a:extLst>
              <a:ext uri="{FF2B5EF4-FFF2-40B4-BE49-F238E27FC236}">
                <a16:creationId xmlns:a16="http://schemas.microsoft.com/office/drawing/2014/main" id="{A09266F3-740C-41A6-E3CE-ED6B3A6EDF9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917033" y="1996970"/>
            <a:ext cx="1033356" cy="1102247"/>
          </a:xfrm>
          <a:prstGeom prst="rect">
            <a:avLst/>
          </a:prstGeom>
          <a:noFill/>
          <a:extLst>
            <a:ext uri="{909E8E84-426E-40DD-AFC4-6F175D3DCCD1}">
              <a14:hiddenFill xmlns:a14="http://schemas.microsoft.com/office/drawing/2010/main">
                <a:solidFill>
                  <a:srgbClr val="FFFFFF"/>
                </a:solidFill>
              </a14:hiddenFill>
            </a:ext>
          </a:extLst>
        </p:spPr>
      </p:pic>
      <p:pic>
        <p:nvPicPr>
          <p:cNvPr id="18" name="Imagen 17">
            <a:extLst>
              <a:ext uri="{FF2B5EF4-FFF2-40B4-BE49-F238E27FC236}">
                <a16:creationId xmlns:a16="http://schemas.microsoft.com/office/drawing/2014/main" id="{245385F0-B177-5079-2584-791B0DF24D07}"/>
              </a:ext>
            </a:extLst>
          </p:cNvPr>
          <p:cNvPicPr>
            <a:picLocks noChangeAspect="1"/>
          </p:cNvPicPr>
          <p:nvPr userDrawn="1"/>
        </p:nvPicPr>
        <p:blipFill>
          <a:blip r:embed="rId4"/>
          <a:stretch>
            <a:fillRect/>
          </a:stretch>
        </p:blipFill>
        <p:spPr>
          <a:xfrm flipH="1">
            <a:off x="-1882112" y="1109272"/>
            <a:ext cx="8653482" cy="5863028"/>
          </a:xfrm>
          <a:prstGeom prst="rect">
            <a:avLst/>
          </a:prstGeom>
        </p:spPr>
      </p:pic>
    </p:spTree>
    <p:extLst>
      <p:ext uri="{BB962C8B-B14F-4D97-AF65-F5344CB8AC3E}">
        <p14:creationId xmlns:p14="http://schemas.microsoft.com/office/powerpoint/2010/main" val="4157413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10" name="Marcador de fecha 3">
            <a:extLst>
              <a:ext uri="{FF2B5EF4-FFF2-40B4-BE49-F238E27FC236}">
                <a16:creationId xmlns:a16="http://schemas.microsoft.com/office/drawing/2014/main" id="{70A0840B-B424-889C-F5D1-3C093360D664}"/>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03-04-2023</a:t>
            </a:fld>
            <a:endParaRPr lang="es-CL"/>
          </a:p>
        </p:txBody>
      </p:sp>
      <p:sp>
        <p:nvSpPr>
          <p:cNvPr id="11" name="Marcador de número de diapositiva 5">
            <a:extLst>
              <a:ext uri="{FF2B5EF4-FFF2-40B4-BE49-F238E27FC236}">
                <a16:creationId xmlns:a16="http://schemas.microsoft.com/office/drawing/2014/main" id="{17CB7230-806A-D3D4-ACF7-E6FB9010A1BA}"/>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12" name="Imagen 11">
            <a:extLst>
              <a:ext uri="{FF2B5EF4-FFF2-40B4-BE49-F238E27FC236}">
                <a16:creationId xmlns:a16="http://schemas.microsoft.com/office/drawing/2014/main" id="{2B33EAEA-15C6-A66D-675A-9E6A805A426B}"/>
              </a:ext>
            </a:extLst>
          </p:cNvPr>
          <p:cNvPicPr>
            <a:picLocks noChangeAspect="1"/>
          </p:cNvPicPr>
          <p:nvPr userDrawn="1"/>
        </p:nvPicPr>
        <p:blipFill>
          <a:blip r:embed="rId2"/>
          <a:stretch>
            <a:fillRect/>
          </a:stretch>
        </p:blipFill>
        <p:spPr>
          <a:xfrm>
            <a:off x="-1" y="0"/>
            <a:ext cx="12196291" cy="6858000"/>
          </a:xfrm>
          <a:prstGeom prst="rect">
            <a:avLst/>
          </a:prstGeom>
        </p:spPr>
      </p:pic>
      <p:pic>
        <p:nvPicPr>
          <p:cNvPr id="13" name="Imagen 12">
            <a:extLst>
              <a:ext uri="{FF2B5EF4-FFF2-40B4-BE49-F238E27FC236}">
                <a16:creationId xmlns:a16="http://schemas.microsoft.com/office/drawing/2014/main" id="{69D2E10B-ACCB-9095-99AB-1474E210A202}"/>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4" name="Imagen 13">
            <a:extLst>
              <a:ext uri="{FF2B5EF4-FFF2-40B4-BE49-F238E27FC236}">
                <a16:creationId xmlns:a16="http://schemas.microsoft.com/office/drawing/2014/main" id="{B89171FF-CE33-7861-E93D-83E9E05EFE54}"/>
              </a:ext>
            </a:extLst>
          </p:cNvPr>
          <p:cNvPicPr>
            <a:picLocks noChangeAspect="1"/>
          </p:cNvPicPr>
          <p:nvPr userDrawn="1"/>
        </p:nvPicPr>
        <p:blipFill>
          <a:blip r:embed="rId4"/>
          <a:stretch>
            <a:fillRect/>
          </a:stretch>
        </p:blipFill>
        <p:spPr>
          <a:xfrm>
            <a:off x="5685740" y="4402667"/>
            <a:ext cx="2221854" cy="2318808"/>
          </a:xfrm>
          <a:prstGeom prst="rect">
            <a:avLst/>
          </a:prstGeom>
        </p:spPr>
      </p:pic>
      <p:pic>
        <p:nvPicPr>
          <p:cNvPr id="15" name="Imagen 14">
            <a:extLst>
              <a:ext uri="{FF2B5EF4-FFF2-40B4-BE49-F238E27FC236}">
                <a16:creationId xmlns:a16="http://schemas.microsoft.com/office/drawing/2014/main" id="{0FF44CDF-29E3-FE53-C7A6-770B8DD1D266}"/>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6" name="Imagen 15">
            <a:extLst>
              <a:ext uri="{FF2B5EF4-FFF2-40B4-BE49-F238E27FC236}">
                <a16:creationId xmlns:a16="http://schemas.microsoft.com/office/drawing/2014/main" id="{1874BD60-3130-C7DB-5D8D-01ADCD3747BD}"/>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7" name="Imagen 16">
            <a:extLst>
              <a:ext uri="{FF2B5EF4-FFF2-40B4-BE49-F238E27FC236}">
                <a16:creationId xmlns:a16="http://schemas.microsoft.com/office/drawing/2014/main" id="{90C66F48-B5D6-6D6C-E01F-E0EBEDF24A03}"/>
              </a:ext>
            </a:extLst>
          </p:cNvPr>
          <p:cNvPicPr>
            <a:picLocks noChangeAspect="1"/>
          </p:cNvPicPr>
          <p:nvPr userDrawn="1"/>
        </p:nvPicPr>
        <p:blipFill>
          <a:blip r:embed="rId7"/>
          <a:stretch>
            <a:fillRect/>
          </a:stretch>
        </p:blipFill>
        <p:spPr>
          <a:xfrm>
            <a:off x="8718550" y="-50800"/>
            <a:ext cx="2527300" cy="1295400"/>
          </a:xfrm>
          <a:prstGeom prst="rect">
            <a:avLst/>
          </a:prstGeom>
        </p:spPr>
      </p:pic>
      <p:pic>
        <p:nvPicPr>
          <p:cNvPr id="18" name="Imagen 17">
            <a:extLst>
              <a:ext uri="{FF2B5EF4-FFF2-40B4-BE49-F238E27FC236}">
                <a16:creationId xmlns:a16="http://schemas.microsoft.com/office/drawing/2014/main" id="{BE53BC60-421A-CE92-A732-5C9D73C8BC5E}"/>
              </a:ext>
            </a:extLst>
          </p:cNvPr>
          <p:cNvPicPr>
            <a:picLocks noChangeAspect="1"/>
          </p:cNvPicPr>
          <p:nvPr userDrawn="1"/>
        </p:nvPicPr>
        <p:blipFill>
          <a:blip r:embed="rId8"/>
          <a:stretch>
            <a:fillRect/>
          </a:stretch>
        </p:blipFill>
        <p:spPr>
          <a:xfrm>
            <a:off x="116800" y="2726197"/>
            <a:ext cx="5862970" cy="1827213"/>
          </a:xfrm>
          <a:prstGeom prst="rect">
            <a:avLst/>
          </a:prstGeom>
        </p:spPr>
      </p:pic>
      <p:sp>
        <p:nvSpPr>
          <p:cNvPr id="19" name="CuadroTexto 18">
            <a:extLst>
              <a:ext uri="{FF2B5EF4-FFF2-40B4-BE49-F238E27FC236}">
                <a16:creationId xmlns:a16="http://schemas.microsoft.com/office/drawing/2014/main" id="{47C85709-D627-A492-9C5D-2A63D65C57B8}"/>
              </a:ext>
            </a:extLst>
          </p:cNvPr>
          <p:cNvSpPr txBox="1"/>
          <p:nvPr userDrawn="1"/>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1407211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AF074F-59BE-F676-99EF-812E62C2D0E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B8EB548-2A04-6582-E3B1-A3A69E2F3C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D2EDE71-90FB-936F-D5E6-CF9F48BACD72}"/>
              </a:ext>
            </a:extLst>
          </p:cNvPr>
          <p:cNvSpPr>
            <a:spLocks noGrp="1"/>
          </p:cNvSpPr>
          <p:nvPr>
            <p:ph type="dt" sz="half" idx="10"/>
          </p:nvPr>
        </p:nvSpPr>
        <p:spPr/>
        <p:txBody>
          <a:bodyPr/>
          <a:lstStyle/>
          <a:p>
            <a:fld id="{90F27629-A7D4-6144-9EB2-E15A8C92F279}" type="datetimeFigureOut">
              <a:rPr lang="es-CL" smtClean="0"/>
              <a:t>03-04-2023</a:t>
            </a:fld>
            <a:endParaRPr lang="es-CL"/>
          </a:p>
        </p:txBody>
      </p:sp>
      <p:sp>
        <p:nvSpPr>
          <p:cNvPr id="5" name="Marcador de pie de página 4">
            <a:extLst>
              <a:ext uri="{FF2B5EF4-FFF2-40B4-BE49-F238E27FC236}">
                <a16:creationId xmlns:a16="http://schemas.microsoft.com/office/drawing/2014/main" id="{022C84B7-BB69-C3A6-E2D4-34897741538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72D2DF5-3320-BC48-E956-D2326132819B}"/>
              </a:ext>
            </a:extLst>
          </p:cNvPr>
          <p:cNvSpPr>
            <a:spLocks noGrp="1"/>
          </p:cNvSpPr>
          <p:nvPr>
            <p:ph type="sldNum" sz="quarter" idx="12"/>
          </p:nvPr>
        </p:nvSpPr>
        <p:spPr/>
        <p:txBody>
          <a:bodyPr/>
          <a:lstStyle/>
          <a:p>
            <a:fld id="{0A3B4FA1-62DE-8A4A-AE74-5FBB60BA2A2A}" type="slidenum">
              <a:rPr lang="es-CL" smtClean="0"/>
              <a:t>‹Nº›</a:t>
            </a:fld>
            <a:endParaRPr lang="es-CL"/>
          </a:p>
        </p:txBody>
      </p:sp>
    </p:spTree>
    <p:extLst>
      <p:ext uri="{BB962C8B-B14F-4D97-AF65-F5344CB8AC3E}">
        <p14:creationId xmlns:p14="http://schemas.microsoft.com/office/powerpoint/2010/main" val="3462254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40607455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heme" Target="../theme/theme2.xml"/><Relationship Id="rId7" Type="http://schemas.openxmlformats.org/officeDocument/2006/relationships/image" Target="../media/image19.emf"/><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2.emf"/><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0D6520E-DB95-9EEE-6CA3-02CCC3510D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B00BA1B-294B-1A1C-3F83-D5AC40CD4E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2A3DF5E-63F2-7B72-2699-EE143C6D2F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8CD8E-723E-6C4A-B9FA-8AD2FB9DAC0F}" type="datetimeFigureOut">
              <a:rPr lang="es-CL" smtClean="0"/>
              <a:t>03-04-2023</a:t>
            </a:fld>
            <a:endParaRPr lang="es-CL"/>
          </a:p>
        </p:txBody>
      </p:sp>
      <p:sp>
        <p:nvSpPr>
          <p:cNvPr id="5" name="Marcador de pie de página 4">
            <a:extLst>
              <a:ext uri="{FF2B5EF4-FFF2-40B4-BE49-F238E27FC236}">
                <a16:creationId xmlns:a16="http://schemas.microsoft.com/office/drawing/2014/main" id="{C5329318-7E9C-0D04-2A29-4720384119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9A8C030-5B21-A781-4912-A7B075DD55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BB7FB3-D781-314E-AE61-DF65ABEE7843}" type="slidenum">
              <a:rPr lang="es-CL" smtClean="0"/>
              <a:t>‹Nº›</a:t>
            </a:fld>
            <a:endParaRPr lang="es-CL"/>
          </a:p>
        </p:txBody>
      </p:sp>
    </p:spTree>
    <p:extLst>
      <p:ext uri="{BB962C8B-B14F-4D97-AF65-F5344CB8AC3E}">
        <p14:creationId xmlns:p14="http://schemas.microsoft.com/office/powerpoint/2010/main" val="2841544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7" r:id="rId5"/>
    <p:sldLayoutId id="214748365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D89681E-64D5-3FE7-B41E-42E1321CE8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BF679A4-DEAD-1198-B461-31F1DE443A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0B0E565-906D-DCB6-1A52-031BD933BC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F27629-A7D4-6144-9EB2-E15A8C92F279}" type="datetimeFigureOut">
              <a:rPr lang="es-CL" smtClean="0"/>
              <a:t>03-04-2023</a:t>
            </a:fld>
            <a:endParaRPr lang="es-CL"/>
          </a:p>
        </p:txBody>
      </p:sp>
      <p:sp>
        <p:nvSpPr>
          <p:cNvPr id="5" name="Marcador de pie de página 4">
            <a:extLst>
              <a:ext uri="{FF2B5EF4-FFF2-40B4-BE49-F238E27FC236}">
                <a16:creationId xmlns:a16="http://schemas.microsoft.com/office/drawing/2014/main" id="{B6A70DE6-F0B4-D297-C1FF-BBCE624186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67A443A1-E6C1-9126-C886-4B71E61159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B4FA1-62DE-8A4A-AE74-5FBB60BA2A2A}" type="slidenum">
              <a:rPr lang="es-CL" smtClean="0"/>
              <a:t>‹Nº›</a:t>
            </a:fld>
            <a:endParaRPr lang="es-CL"/>
          </a:p>
        </p:txBody>
      </p:sp>
      <p:pic>
        <p:nvPicPr>
          <p:cNvPr id="7" name="Imagen 6">
            <a:extLst>
              <a:ext uri="{FF2B5EF4-FFF2-40B4-BE49-F238E27FC236}">
                <a16:creationId xmlns:a16="http://schemas.microsoft.com/office/drawing/2014/main" id="{0A3E68CB-3F44-15F2-790B-B975C1ED04B8}"/>
              </a:ext>
            </a:extLst>
          </p:cNvPr>
          <p:cNvPicPr>
            <a:picLocks noChangeAspect="1"/>
          </p:cNvPicPr>
          <p:nvPr userDrawn="1"/>
        </p:nvPicPr>
        <p:blipFill>
          <a:blip r:embed="rId4"/>
          <a:stretch>
            <a:fillRect/>
          </a:stretch>
        </p:blipFill>
        <p:spPr>
          <a:xfrm>
            <a:off x="-1" y="0"/>
            <a:ext cx="12196291" cy="6858000"/>
          </a:xfrm>
          <a:prstGeom prst="rect">
            <a:avLst/>
          </a:prstGeom>
        </p:spPr>
      </p:pic>
      <p:pic>
        <p:nvPicPr>
          <p:cNvPr id="8" name="Imagen 7">
            <a:extLst>
              <a:ext uri="{FF2B5EF4-FFF2-40B4-BE49-F238E27FC236}">
                <a16:creationId xmlns:a16="http://schemas.microsoft.com/office/drawing/2014/main" id="{76E239FA-9C53-A856-12E5-DB31307B9A05}"/>
              </a:ext>
            </a:extLst>
          </p:cNvPr>
          <p:cNvPicPr>
            <a:picLocks noChangeAspect="1"/>
          </p:cNvPicPr>
          <p:nvPr userDrawn="1"/>
        </p:nvPicPr>
        <p:blipFill>
          <a:blip r:embed="rId5">
            <a:alphaModFix amt="59000"/>
          </a:blip>
          <a:stretch>
            <a:fillRect/>
          </a:stretch>
        </p:blipFill>
        <p:spPr>
          <a:xfrm flipH="1">
            <a:off x="-1" y="0"/>
            <a:ext cx="6720839" cy="6959600"/>
          </a:xfrm>
          <a:prstGeom prst="rect">
            <a:avLst/>
          </a:prstGeom>
        </p:spPr>
      </p:pic>
      <p:pic>
        <p:nvPicPr>
          <p:cNvPr id="9" name="Imagen 8">
            <a:extLst>
              <a:ext uri="{FF2B5EF4-FFF2-40B4-BE49-F238E27FC236}">
                <a16:creationId xmlns:a16="http://schemas.microsoft.com/office/drawing/2014/main" id="{EA137452-DE59-7828-7400-D4F2F7CAA9DC}"/>
              </a:ext>
            </a:extLst>
          </p:cNvPr>
          <p:cNvPicPr>
            <a:picLocks noChangeAspect="1"/>
          </p:cNvPicPr>
          <p:nvPr userDrawn="1"/>
        </p:nvPicPr>
        <p:blipFill>
          <a:blip r:embed="rId6"/>
          <a:stretch>
            <a:fillRect/>
          </a:stretch>
        </p:blipFill>
        <p:spPr>
          <a:xfrm>
            <a:off x="7067227" y="3649135"/>
            <a:ext cx="4764092" cy="197338"/>
          </a:xfrm>
          <a:prstGeom prst="rect">
            <a:avLst/>
          </a:prstGeom>
        </p:spPr>
      </p:pic>
      <p:pic>
        <p:nvPicPr>
          <p:cNvPr id="10" name="Imagen 9">
            <a:extLst>
              <a:ext uri="{FF2B5EF4-FFF2-40B4-BE49-F238E27FC236}">
                <a16:creationId xmlns:a16="http://schemas.microsoft.com/office/drawing/2014/main" id="{BEA51232-51E4-6FB0-0C11-E5B107598BE5}"/>
              </a:ext>
            </a:extLst>
          </p:cNvPr>
          <p:cNvPicPr>
            <a:picLocks noChangeAspect="1"/>
          </p:cNvPicPr>
          <p:nvPr userDrawn="1"/>
        </p:nvPicPr>
        <p:blipFill>
          <a:blip r:embed="rId7"/>
          <a:stretch>
            <a:fillRect/>
          </a:stretch>
        </p:blipFill>
        <p:spPr>
          <a:xfrm>
            <a:off x="-4290" y="0"/>
            <a:ext cx="1528290" cy="896701"/>
          </a:xfrm>
          <a:prstGeom prst="rect">
            <a:avLst/>
          </a:prstGeom>
        </p:spPr>
      </p:pic>
      <p:pic>
        <p:nvPicPr>
          <p:cNvPr id="11" name="Imagen 10">
            <a:extLst>
              <a:ext uri="{FF2B5EF4-FFF2-40B4-BE49-F238E27FC236}">
                <a16:creationId xmlns:a16="http://schemas.microsoft.com/office/drawing/2014/main" id="{3EDD91B0-2AD8-9666-5FA3-653B6BC888BF}"/>
              </a:ext>
            </a:extLst>
          </p:cNvPr>
          <p:cNvPicPr>
            <a:picLocks noChangeAspect="1"/>
          </p:cNvPicPr>
          <p:nvPr userDrawn="1"/>
        </p:nvPicPr>
        <p:blipFill>
          <a:blip r:embed="rId7"/>
          <a:stretch>
            <a:fillRect/>
          </a:stretch>
        </p:blipFill>
        <p:spPr>
          <a:xfrm rot="10800000">
            <a:off x="9482610" y="5961299"/>
            <a:ext cx="1528290" cy="896701"/>
          </a:xfrm>
          <a:prstGeom prst="rect">
            <a:avLst/>
          </a:prstGeom>
        </p:spPr>
      </p:pic>
      <p:pic>
        <p:nvPicPr>
          <p:cNvPr id="12" name="Imagen 11">
            <a:extLst>
              <a:ext uri="{FF2B5EF4-FFF2-40B4-BE49-F238E27FC236}">
                <a16:creationId xmlns:a16="http://schemas.microsoft.com/office/drawing/2014/main" id="{08239D8D-EC62-4226-4469-95052AC17C57}"/>
              </a:ext>
            </a:extLst>
          </p:cNvPr>
          <p:cNvPicPr>
            <a:picLocks noChangeAspect="1"/>
          </p:cNvPicPr>
          <p:nvPr userDrawn="1"/>
        </p:nvPicPr>
        <p:blipFill>
          <a:blip r:embed="rId8"/>
          <a:stretch>
            <a:fillRect/>
          </a:stretch>
        </p:blipFill>
        <p:spPr>
          <a:xfrm>
            <a:off x="-167143" y="5741312"/>
            <a:ext cx="3382286" cy="1054100"/>
          </a:xfrm>
          <a:prstGeom prst="rect">
            <a:avLst/>
          </a:prstGeom>
        </p:spPr>
      </p:pic>
    </p:spTree>
    <p:extLst>
      <p:ext uri="{BB962C8B-B14F-4D97-AF65-F5344CB8AC3E}">
        <p14:creationId xmlns:p14="http://schemas.microsoft.com/office/powerpoint/2010/main" val="1019474684"/>
      </p:ext>
    </p:extLst>
  </p:cSld>
  <p:clrMap bg1="lt1" tx1="dk1" bg2="lt2" tx2="dk2" accent1="accent1" accent2="accent2" accent3="accent3" accent4="accent4" accent5="accent5" accent6="accent6" hlink="hlink" folHlink="folHlink"/>
  <p:sldLayoutIdLst>
    <p:sldLayoutId id="2147483655" r:id="rId1"/>
    <p:sldLayoutId id="214748365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FB3335-9923-3F12-7331-5D40D87D15C7}"/>
              </a:ext>
            </a:extLst>
          </p:cNvPr>
          <p:cNvSpPr txBox="1"/>
          <p:nvPr/>
        </p:nvSpPr>
        <p:spPr>
          <a:xfrm>
            <a:off x="716205" y="2367171"/>
            <a:ext cx="3494314" cy="2123658"/>
          </a:xfrm>
          <a:prstGeom prst="rect">
            <a:avLst/>
          </a:prstGeom>
          <a:noFill/>
        </p:spPr>
        <p:txBody>
          <a:bodyPr wrap="square" rtlCol="0">
            <a:spAutoFit/>
          </a:bodyPr>
          <a:lstStyle/>
          <a:p>
            <a:pPr algn="ctr"/>
            <a:r>
              <a:rPr lang="es-CL" sz="4400" b="1" dirty="0"/>
              <a:t>Copia de Boleta / Factura HFC</a:t>
            </a:r>
          </a:p>
        </p:txBody>
      </p:sp>
    </p:spTree>
    <p:extLst>
      <p:ext uri="{BB962C8B-B14F-4D97-AF65-F5344CB8AC3E}">
        <p14:creationId xmlns:p14="http://schemas.microsoft.com/office/powerpoint/2010/main" val="3082581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Copia de Boleta / Factura</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Descripción </a:t>
            </a:r>
          </a:p>
        </p:txBody>
      </p:sp>
      <p:sp>
        <p:nvSpPr>
          <p:cNvPr id="3" name="CuadroTexto 2">
            <a:extLst>
              <a:ext uri="{FF2B5EF4-FFF2-40B4-BE49-F238E27FC236}">
                <a16:creationId xmlns:a16="http://schemas.microsoft.com/office/drawing/2014/main" id="{1893E149-7E3B-C34B-25E3-B86EF677BA6F}"/>
              </a:ext>
            </a:extLst>
          </p:cNvPr>
          <p:cNvSpPr txBox="1"/>
          <p:nvPr/>
        </p:nvSpPr>
        <p:spPr>
          <a:xfrm>
            <a:off x="352185" y="1067469"/>
            <a:ext cx="8559273" cy="5078313"/>
          </a:xfrm>
          <a:prstGeom prst="rect">
            <a:avLst/>
          </a:prstGeom>
          <a:noFill/>
        </p:spPr>
        <p:txBody>
          <a:bodyPr wrap="square">
            <a:spAutoFit/>
          </a:bodyPr>
          <a:lstStyle/>
          <a:p>
            <a:r>
              <a:rPr lang="es-MX" dirty="0"/>
              <a:t>Cliente solicita el reenvío de su boleta o factura.</a:t>
            </a:r>
          </a:p>
          <a:p>
            <a:endParaRPr lang="es-MX" dirty="0"/>
          </a:p>
          <a:p>
            <a:r>
              <a:rPr lang="es-MX" b="1" dirty="0"/>
              <a:t>QUIÉN SOLICITA</a:t>
            </a:r>
          </a:p>
          <a:p>
            <a:r>
              <a:rPr lang="es-MX" dirty="0"/>
              <a:t>Titular de la cuenta.</a:t>
            </a:r>
          </a:p>
          <a:p>
            <a:endParaRPr lang="es-MX" dirty="0"/>
          </a:p>
          <a:p>
            <a:r>
              <a:rPr lang="es-MX" b="1" dirty="0"/>
              <a:t>CONDICIONES</a:t>
            </a:r>
          </a:p>
          <a:p>
            <a:endParaRPr lang="es-MX" b="1" dirty="0"/>
          </a:p>
          <a:p>
            <a:r>
              <a:rPr lang="es-MX" dirty="0"/>
              <a:t>Cuenta con o sin deuda.</a:t>
            </a:r>
          </a:p>
          <a:p>
            <a:endParaRPr lang="es-MX" dirty="0"/>
          </a:p>
          <a:p>
            <a:r>
              <a:rPr lang="es-MX" dirty="0"/>
              <a:t>Esto es para el envío de un documento en específico; si el cliente solicita envío mensual por correo electrónico, debes realizar el cambio de formato de facturación.</a:t>
            </a:r>
          </a:p>
          <a:p>
            <a:endParaRPr lang="es-MX" b="1" dirty="0"/>
          </a:p>
          <a:p>
            <a:r>
              <a:rPr lang="es-MX" b="1" dirty="0"/>
              <a:t>VALIDACIÓN TITULAR</a:t>
            </a:r>
          </a:p>
          <a:p>
            <a:r>
              <a:rPr lang="es-MX" dirty="0"/>
              <a:t>El ejecutivo de Front debe realizar las siguientes validaciones para confirmar si es titular:</a:t>
            </a:r>
          </a:p>
          <a:p>
            <a:endParaRPr lang="es-MX" dirty="0"/>
          </a:p>
          <a:p>
            <a:r>
              <a:rPr lang="es-MX" b="1" dirty="0"/>
              <a:t>1.- Nombre completo Titular</a:t>
            </a:r>
          </a:p>
          <a:p>
            <a:r>
              <a:rPr lang="es-MX" b="1" dirty="0"/>
              <a:t>2.- RUT titular</a:t>
            </a:r>
          </a:p>
          <a:p>
            <a:r>
              <a:rPr lang="es-MX" b="1" dirty="0"/>
              <a:t>3.- Dirección donde se encuentran instalados los servicios del cliente</a:t>
            </a:r>
            <a:endParaRPr lang="es-CL" b="1" dirty="0"/>
          </a:p>
        </p:txBody>
      </p:sp>
      <p:pic>
        <p:nvPicPr>
          <p:cNvPr id="4" name="Imagen 3">
            <a:extLst>
              <a:ext uri="{FF2B5EF4-FFF2-40B4-BE49-F238E27FC236}">
                <a16:creationId xmlns:a16="http://schemas.microsoft.com/office/drawing/2014/main" id="{2618EC3B-4B4D-04A2-8EC8-F7638DE5E0B7}"/>
              </a:ext>
            </a:extLst>
          </p:cNvPr>
          <p:cNvPicPr>
            <a:picLocks noChangeAspect="1"/>
          </p:cNvPicPr>
          <p:nvPr/>
        </p:nvPicPr>
        <p:blipFill>
          <a:blip r:embed="rId2"/>
          <a:stretch>
            <a:fillRect/>
          </a:stretch>
        </p:blipFill>
        <p:spPr>
          <a:xfrm>
            <a:off x="9506343" y="2319880"/>
            <a:ext cx="2333472" cy="2218239"/>
          </a:xfrm>
          <a:prstGeom prst="rect">
            <a:avLst/>
          </a:prstGeom>
        </p:spPr>
      </p:pic>
    </p:spTree>
    <p:extLst>
      <p:ext uri="{BB962C8B-B14F-4D97-AF65-F5344CB8AC3E}">
        <p14:creationId xmlns:p14="http://schemas.microsoft.com/office/powerpoint/2010/main" val="3003963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Copia de Boleta / Factura</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707886"/>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Documentos y Script</a:t>
            </a:r>
          </a:p>
          <a:p>
            <a:r>
              <a:rPr lang="es-CL" sz="2000" i="1" dirty="0">
                <a:latin typeface="Calibri Light" panose="020F0302020204030204" pitchFamily="34" charset="0"/>
                <a:cs typeface="Calibri Light" panose="020F0302020204030204" pitchFamily="34" charset="0"/>
              </a:rPr>
              <a:t> </a:t>
            </a:r>
          </a:p>
        </p:txBody>
      </p:sp>
      <p:sp>
        <p:nvSpPr>
          <p:cNvPr id="5" name="CuadroTexto 4">
            <a:extLst>
              <a:ext uri="{FF2B5EF4-FFF2-40B4-BE49-F238E27FC236}">
                <a16:creationId xmlns:a16="http://schemas.microsoft.com/office/drawing/2014/main" id="{2B986BBE-DB33-E375-4084-3A327EE1DB35}"/>
              </a:ext>
            </a:extLst>
          </p:cNvPr>
          <p:cNvSpPr txBox="1"/>
          <p:nvPr/>
        </p:nvSpPr>
        <p:spPr>
          <a:xfrm>
            <a:off x="342900" y="1193797"/>
            <a:ext cx="11402410" cy="1754326"/>
          </a:xfrm>
          <a:prstGeom prst="rect">
            <a:avLst/>
          </a:prstGeom>
          <a:noFill/>
        </p:spPr>
        <p:txBody>
          <a:bodyPr wrap="square">
            <a:spAutoFit/>
          </a:bodyPr>
          <a:lstStyle/>
          <a:p>
            <a:pPr algn="just"/>
            <a:r>
              <a:rPr lang="es-MX" dirty="0"/>
              <a:t>Los documentos que acreditan identidad del titular, son reemplazados por las preguntas de validación. Realizar preguntas de validación, para confirmar que es el titular, quién realiza la solicitud. Si no es el titular, se le solicita que llame el titular o bien éste, realice la solicitud, a través de la Sucursal Virtual.</a:t>
            </a:r>
          </a:p>
          <a:p>
            <a:pPr algn="just"/>
            <a:endParaRPr lang="es-MX" dirty="0"/>
          </a:p>
          <a:p>
            <a:pPr algn="just"/>
            <a:r>
              <a:rPr lang="es-MX" b="1" dirty="0"/>
              <a:t>Registro en Sistema</a:t>
            </a:r>
          </a:p>
          <a:p>
            <a:pPr algn="just"/>
            <a:r>
              <a:rPr lang="es-MX" b="1" dirty="0"/>
              <a:t>SUR -&gt; </a:t>
            </a:r>
            <a:r>
              <a:rPr lang="es-MX" dirty="0"/>
              <a:t>Captura de Memo </a:t>
            </a:r>
            <a:endParaRPr lang="es-CL" dirty="0"/>
          </a:p>
        </p:txBody>
      </p:sp>
      <p:sp>
        <p:nvSpPr>
          <p:cNvPr id="7" name="CuadroTexto 6">
            <a:extLst>
              <a:ext uri="{FF2B5EF4-FFF2-40B4-BE49-F238E27FC236}">
                <a16:creationId xmlns:a16="http://schemas.microsoft.com/office/drawing/2014/main" id="{B68037CE-8A80-859D-FFC2-840F3716E2BC}"/>
              </a:ext>
            </a:extLst>
          </p:cNvPr>
          <p:cNvSpPr txBox="1"/>
          <p:nvPr/>
        </p:nvSpPr>
        <p:spPr>
          <a:xfrm>
            <a:off x="446690" y="3240560"/>
            <a:ext cx="11298620" cy="2585323"/>
          </a:xfrm>
          <a:prstGeom prst="rect">
            <a:avLst/>
          </a:prstGeom>
          <a:noFill/>
        </p:spPr>
        <p:txBody>
          <a:bodyPr wrap="square">
            <a:spAutoFit/>
          </a:bodyPr>
          <a:lstStyle/>
          <a:p>
            <a:pPr algn="just"/>
            <a:r>
              <a:rPr lang="es-MX" b="1" dirty="0"/>
              <a:t>Script</a:t>
            </a:r>
          </a:p>
          <a:p>
            <a:pPr algn="just"/>
            <a:r>
              <a:rPr lang="es-MX" i="1" dirty="0"/>
              <a:t>"Don </a:t>
            </a:r>
            <a:r>
              <a:rPr lang="es-MX" i="1" dirty="0" err="1"/>
              <a:t>xxxxxx</a:t>
            </a:r>
            <a:r>
              <a:rPr lang="es-MX" i="1" dirty="0"/>
              <a:t> debido a la confidencialidad de la boleta, debo realizar unas preguntas de validación, de todas formas le recuerdo que puede descargar su boleta desde la sucursal virtual en carochile.cl opción Mi Claro. Necesito confirmar…</a:t>
            </a:r>
          </a:p>
          <a:p>
            <a:pPr algn="just"/>
            <a:endParaRPr lang="es-MX" b="1" dirty="0"/>
          </a:p>
          <a:p>
            <a:pPr marL="342900" indent="-342900" algn="just">
              <a:buAutoNum type="arabicPeriod"/>
            </a:pPr>
            <a:r>
              <a:rPr lang="es-MX" b="1" dirty="0"/>
              <a:t>¿En qué fecha pagó su última boleta? </a:t>
            </a:r>
            <a:r>
              <a:rPr lang="es-MX" dirty="0"/>
              <a:t>(revisar CRM para confirmar respuesta) </a:t>
            </a:r>
          </a:p>
          <a:p>
            <a:pPr algn="just"/>
            <a:r>
              <a:rPr lang="es-MX" b="1" dirty="0"/>
              <a:t>2. ¿Me puede indicar qué servicios activos tiene en su domicilio? </a:t>
            </a:r>
            <a:r>
              <a:rPr lang="es-MX" dirty="0"/>
              <a:t>(revisar en CRM para confirmar respuesta)</a:t>
            </a:r>
          </a:p>
          <a:p>
            <a:pPr algn="just"/>
            <a:endParaRPr lang="es-MX" dirty="0"/>
          </a:p>
          <a:p>
            <a:pPr algn="just"/>
            <a:r>
              <a:rPr lang="es-MX" dirty="0"/>
              <a:t>"Si la persona que llama, no coincide con el titular o contesta erróneamente, las pregunta de validación, se le solicita que llame el titular o bien éste, realice la solicitud, a través de la Sucursal Virtual”</a:t>
            </a:r>
            <a:endParaRPr lang="es-CL" dirty="0"/>
          </a:p>
        </p:txBody>
      </p:sp>
    </p:spTree>
    <p:extLst>
      <p:ext uri="{BB962C8B-B14F-4D97-AF65-F5344CB8AC3E}">
        <p14:creationId xmlns:p14="http://schemas.microsoft.com/office/powerpoint/2010/main" val="16031043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08618C8-96C5-CAB6-7833-0856CCD451D6}"/>
              </a:ext>
            </a:extLst>
          </p:cNvPr>
          <p:cNvSpPr/>
          <p:nvPr/>
        </p:nvSpPr>
        <p:spPr>
          <a:xfrm>
            <a:off x="0" y="3707446"/>
            <a:ext cx="12192000" cy="1337520"/>
          </a:xfrm>
          <a:prstGeom prst="rect">
            <a:avLst/>
          </a:prstGeom>
          <a:solidFill>
            <a:srgbClr val="D1D3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Copia de Boleta / Factura</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707886"/>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Script</a:t>
            </a:r>
          </a:p>
          <a:p>
            <a:r>
              <a:rPr lang="es-CL" sz="2000" i="1" dirty="0">
                <a:latin typeface="Calibri Light" panose="020F0302020204030204" pitchFamily="34" charset="0"/>
                <a:cs typeface="Calibri Light" panose="020F0302020204030204" pitchFamily="34" charset="0"/>
              </a:rPr>
              <a:t> </a:t>
            </a:r>
          </a:p>
        </p:txBody>
      </p:sp>
      <p:sp>
        <p:nvSpPr>
          <p:cNvPr id="3" name="CuadroTexto 2">
            <a:extLst>
              <a:ext uri="{FF2B5EF4-FFF2-40B4-BE49-F238E27FC236}">
                <a16:creationId xmlns:a16="http://schemas.microsoft.com/office/drawing/2014/main" id="{7F08C258-B87C-9878-C33A-F64C864DD019}"/>
              </a:ext>
            </a:extLst>
          </p:cNvPr>
          <p:cNvSpPr txBox="1"/>
          <p:nvPr/>
        </p:nvSpPr>
        <p:spPr>
          <a:xfrm>
            <a:off x="173420" y="1190580"/>
            <a:ext cx="9995339" cy="3693319"/>
          </a:xfrm>
          <a:prstGeom prst="rect">
            <a:avLst/>
          </a:prstGeom>
          <a:noFill/>
        </p:spPr>
        <p:txBody>
          <a:bodyPr wrap="square">
            <a:spAutoFit/>
          </a:bodyPr>
          <a:lstStyle/>
          <a:p>
            <a:r>
              <a:rPr lang="es-MX" b="1" dirty="0"/>
              <a:t>Si efectivamente llama el titular, indicar:</a:t>
            </a:r>
          </a:p>
          <a:p>
            <a:endParaRPr lang="es-MX" dirty="0"/>
          </a:p>
          <a:p>
            <a:pPr algn="ctr"/>
            <a:r>
              <a:rPr lang="es-MX" i="1" dirty="0"/>
              <a:t>“Don/</a:t>
            </a:r>
            <a:r>
              <a:rPr lang="es-MX" i="1" dirty="0" err="1"/>
              <a:t>Sra</a:t>
            </a:r>
            <a:r>
              <a:rPr lang="es-MX" i="1" dirty="0"/>
              <a:t> ______ recuerde que al momento del pago de su boleta debe mantener enchufados y encendidos todos los decodificadores que tenga en su domicilio, esto para asegurar el buen funcionamiento de su servicio.”</a:t>
            </a:r>
          </a:p>
          <a:p>
            <a:endParaRPr lang="es-MX" dirty="0"/>
          </a:p>
          <a:p>
            <a:endParaRPr lang="es-MX" dirty="0"/>
          </a:p>
          <a:p>
            <a:endParaRPr lang="es-MX" dirty="0"/>
          </a:p>
          <a:p>
            <a:r>
              <a:rPr lang="es-MX" b="1" dirty="0"/>
              <a:t>PASO A PASO</a:t>
            </a:r>
          </a:p>
          <a:p>
            <a:endParaRPr lang="es-MX" b="1" dirty="0"/>
          </a:p>
          <a:p>
            <a:r>
              <a:rPr lang="es-MX" dirty="0"/>
              <a:t>Si la boleta está disponible en Tipifica, el plazo de envío es de 1 día hábil. Si la boleta no está disponible en Tipifica, Plataforma Web escala la solicitud. En este caso, el plazo para el envío del documento, </a:t>
            </a:r>
            <a:r>
              <a:rPr lang="es-MX" b="1" dirty="0"/>
              <a:t>se extiende a  5 días hábiles. </a:t>
            </a:r>
            <a:endParaRPr lang="es-CL" b="1" dirty="0"/>
          </a:p>
        </p:txBody>
      </p:sp>
      <p:pic>
        <p:nvPicPr>
          <p:cNvPr id="6" name="Imagen 5">
            <a:extLst>
              <a:ext uri="{FF2B5EF4-FFF2-40B4-BE49-F238E27FC236}">
                <a16:creationId xmlns:a16="http://schemas.microsoft.com/office/drawing/2014/main" id="{76D748A4-CD30-11FD-E8F2-4E6BFCB9149C}"/>
              </a:ext>
            </a:extLst>
          </p:cNvPr>
          <p:cNvPicPr>
            <a:picLocks noChangeAspect="1"/>
          </p:cNvPicPr>
          <p:nvPr/>
        </p:nvPicPr>
        <p:blipFill>
          <a:blip r:embed="rId2"/>
          <a:stretch>
            <a:fillRect/>
          </a:stretch>
        </p:blipFill>
        <p:spPr>
          <a:xfrm>
            <a:off x="10583273" y="3707446"/>
            <a:ext cx="1194213" cy="1337519"/>
          </a:xfrm>
          <a:prstGeom prst="rect">
            <a:avLst/>
          </a:prstGeom>
        </p:spPr>
      </p:pic>
    </p:spTree>
    <p:extLst>
      <p:ext uri="{BB962C8B-B14F-4D97-AF65-F5344CB8AC3E}">
        <p14:creationId xmlns:p14="http://schemas.microsoft.com/office/powerpoint/2010/main" val="2786123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Copia de Boleta / Factura</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707886"/>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Tipifica</a:t>
            </a:r>
          </a:p>
          <a:p>
            <a:r>
              <a:rPr lang="es-CL" sz="2000" i="1" dirty="0">
                <a:latin typeface="Calibri Light" panose="020F0302020204030204" pitchFamily="34" charset="0"/>
                <a:cs typeface="Calibri Light" panose="020F0302020204030204" pitchFamily="34" charset="0"/>
              </a:rPr>
              <a:t> </a:t>
            </a:r>
          </a:p>
        </p:txBody>
      </p:sp>
      <p:sp>
        <p:nvSpPr>
          <p:cNvPr id="5" name="CuadroTexto 4">
            <a:extLst>
              <a:ext uri="{FF2B5EF4-FFF2-40B4-BE49-F238E27FC236}">
                <a16:creationId xmlns:a16="http://schemas.microsoft.com/office/drawing/2014/main" id="{B4E65530-7E52-7F67-D492-7762C0203294}"/>
              </a:ext>
            </a:extLst>
          </p:cNvPr>
          <p:cNvSpPr txBox="1"/>
          <p:nvPr/>
        </p:nvSpPr>
        <p:spPr>
          <a:xfrm>
            <a:off x="299545" y="1190580"/>
            <a:ext cx="11524593" cy="3416320"/>
          </a:xfrm>
          <a:prstGeom prst="rect">
            <a:avLst/>
          </a:prstGeom>
          <a:noFill/>
        </p:spPr>
        <p:txBody>
          <a:bodyPr wrap="square">
            <a:spAutoFit/>
          </a:bodyPr>
          <a:lstStyle/>
          <a:p>
            <a:r>
              <a:rPr lang="es-MX" dirty="0"/>
              <a:t>Ejecutivo debe registrar la solicitud bajo la siguiente ruta de tipifica:</a:t>
            </a:r>
          </a:p>
          <a:p>
            <a:endParaRPr lang="es-MX" dirty="0"/>
          </a:p>
          <a:p>
            <a:r>
              <a:rPr lang="es-MX" dirty="0"/>
              <a:t>Front: HFC MAS " COMERCIAL " FACTURACION - RECAUDACION - COBRANZA " COPIA DE BOLETA //// CIERRE&gt;&gt;SOLICITUD&gt;&gt;SE GENERA ESCALAMIENTO</a:t>
            </a:r>
          </a:p>
          <a:p>
            <a:endParaRPr lang="es-MX" dirty="0"/>
          </a:p>
          <a:p>
            <a:r>
              <a:rPr lang="es-MX" b="1" dirty="0"/>
              <a:t>TEMPLATE</a:t>
            </a:r>
          </a:p>
          <a:p>
            <a:r>
              <a:rPr lang="es-MX" dirty="0"/>
              <a:t>RUT:</a:t>
            </a:r>
          </a:p>
          <a:p>
            <a:r>
              <a:rPr lang="es-MX" dirty="0"/>
              <a:t>Producto: (DTH / HFC / HFC PYME)</a:t>
            </a:r>
          </a:p>
          <a:p>
            <a:r>
              <a:rPr lang="es-MX" dirty="0" err="1"/>
              <a:t>Nº</a:t>
            </a:r>
            <a:r>
              <a:rPr lang="es-MX" dirty="0"/>
              <a:t> de documento:</a:t>
            </a:r>
          </a:p>
          <a:p>
            <a:r>
              <a:rPr lang="es-MX" dirty="0"/>
              <a:t>Ciclo de Facturación:</a:t>
            </a:r>
          </a:p>
          <a:p>
            <a:r>
              <a:rPr lang="es-MX" dirty="0"/>
              <a:t>Fecha de emisión:</a:t>
            </a:r>
          </a:p>
          <a:p>
            <a:r>
              <a:rPr lang="es-MX" dirty="0"/>
              <a:t>Monto: </a:t>
            </a:r>
          </a:p>
        </p:txBody>
      </p:sp>
      <p:pic>
        <p:nvPicPr>
          <p:cNvPr id="6" name="Imagen 5">
            <a:extLst>
              <a:ext uri="{FF2B5EF4-FFF2-40B4-BE49-F238E27FC236}">
                <a16:creationId xmlns:a16="http://schemas.microsoft.com/office/drawing/2014/main" id="{A62C16AC-5490-EDBA-1BFE-D1910DA7E40F}"/>
              </a:ext>
            </a:extLst>
          </p:cNvPr>
          <p:cNvPicPr>
            <a:picLocks noChangeAspect="1"/>
          </p:cNvPicPr>
          <p:nvPr/>
        </p:nvPicPr>
        <p:blipFill>
          <a:blip r:embed="rId2"/>
          <a:stretch>
            <a:fillRect/>
          </a:stretch>
        </p:blipFill>
        <p:spPr>
          <a:xfrm>
            <a:off x="10139699" y="1402974"/>
            <a:ext cx="1182727" cy="1182727"/>
          </a:xfrm>
          <a:prstGeom prst="rect">
            <a:avLst/>
          </a:prstGeom>
        </p:spPr>
      </p:pic>
    </p:spTree>
    <p:extLst>
      <p:ext uri="{BB962C8B-B14F-4D97-AF65-F5344CB8AC3E}">
        <p14:creationId xmlns:p14="http://schemas.microsoft.com/office/powerpoint/2010/main" val="3744381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BA8B76FA-91D8-1D28-16A0-E6BB23D3A339}"/>
              </a:ext>
            </a:extLst>
          </p:cNvPr>
          <p:cNvSpPr/>
          <p:nvPr/>
        </p:nvSpPr>
        <p:spPr>
          <a:xfrm>
            <a:off x="0" y="2145561"/>
            <a:ext cx="12192000" cy="3026980"/>
          </a:xfrm>
          <a:prstGeom prst="rect">
            <a:avLst/>
          </a:prstGeom>
          <a:solidFill>
            <a:srgbClr val="D1D3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Copia de Boleta / Factura</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MX" sz="2000" i="1" dirty="0">
                <a:latin typeface="Calibri Light" panose="020F0302020204030204" pitchFamily="34" charset="0"/>
                <a:cs typeface="Calibri Light" panose="020F0302020204030204" pitchFamily="34" charset="0"/>
              </a:rPr>
              <a:t>Cobro por corte y reposición</a:t>
            </a:r>
            <a:r>
              <a:rPr lang="es-CL" sz="2000" i="1" dirty="0">
                <a:latin typeface="Calibri Light" panose="020F0302020204030204" pitchFamily="34" charset="0"/>
                <a:cs typeface="Calibri Light" panose="020F0302020204030204" pitchFamily="34" charset="0"/>
              </a:rPr>
              <a:t> </a:t>
            </a:r>
          </a:p>
        </p:txBody>
      </p:sp>
      <p:sp>
        <p:nvSpPr>
          <p:cNvPr id="3" name="CuadroTexto 2">
            <a:extLst>
              <a:ext uri="{FF2B5EF4-FFF2-40B4-BE49-F238E27FC236}">
                <a16:creationId xmlns:a16="http://schemas.microsoft.com/office/drawing/2014/main" id="{12849A62-9B7D-79AF-067D-4B7CD3968E59}"/>
              </a:ext>
            </a:extLst>
          </p:cNvPr>
          <p:cNvSpPr txBox="1"/>
          <p:nvPr/>
        </p:nvSpPr>
        <p:spPr>
          <a:xfrm>
            <a:off x="2950779" y="3661228"/>
            <a:ext cx="6542690" cy="1200329"/>
          </a:xfrm>
          <a:prstGeom prst="rect">
            <a:avLst/>
          </a:prstGeom>
          <a:noFill/>
        </p:spPr>
        <p:txBody>
          <a:bodyPr wrap="square">
            <a:spAutoFit/>
          </a:bodyPr>
          <a:lstStyle/>
          <a:p>
            <a:pPr algn="ctr"/>
            <a:r>
              <a:rPr lang="es-MX" dirty="0"/>
              <a:t>Este cobro tiene un costo de $1.000 pesos que el cliente con mora debe pagar en su boleta para que el servicio sea activado. Esto está estipulado en el contrato que firma el cliente y cumple con las normativas legales.</a:t>
            </a:r>
            <a:endParaRPr lang="es-CL" dirty="0"/>
          </a:p>
        </p:txBody>
      </p:sp>
      <p:pic>
        <p:nvPicPr>
          <p:cNvPr id="4" name="Imagen 3">
            <a:extLst>
              <a:ext uri="{FF2B5EF4-FFF2-40B4-BE49-F238E27FC236}">
                <a16:creationId xmlns:a16="http://schemas.microsoft.com/office/drawing/2014/main" id="{035B32D0-3509-3899-4A31-34BBF0FE7193}"/>
              </a:ext>
            </a:extLst>
          </p:cNvPr>
          <p:cNvPicPr>
            <a:picLocks noChangeAspect="1"/>
          </p:cNvPicPr>
          <p:nvPr/>
        </p:nvPicPr>
        <p:blipFill>
          <a:blip r:embed="rId2"/>
          <a:stretch>
            <a:fillRect/>
          </a:stretch>
        </p:blipFill>
        <p:spPr>
          <a:xfrm>
            <a:off x="5430952" y="2315388"/>
            <a:ext cx="1330095" cy="1200329"/>
          </a:xfrm>
          <a:prstGeom prst="rect">
            <a:avLst/>
          </a:prstGeom>
        </p:spPr>
      </p:pic>
    </p:spTree>
    <p:extLst>
      <p:ext uri="{BB962C8B-B14F-4D97-AF65-F5344CB8AC3E}">
        <p14:creationId xmlns:p14="http://schemas.microsoft.com/office/powerpoint/2010/main" val="808421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65752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7265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fecha 3">
            <a:extLst>
              <a:ext uri="{FF2B5EF4-FFF2-40B4-BE49-F238E27FC236}">
                <a16:creationId xmlns:a16="http://schemas.microsoft.com/office/drawing/2014/main" id="{D9FC04B1-CA88-8FF6-FE4B-D5B8E769B27B}"/>
              </a:ext>
            </a:extLst>
          </p:cNvPr>
          <p:cNvSpPr txBox="1">
            <a:spLocks/>
          </p:cNvSpPr>
          <p:nvPr/>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03-04-2023</a:t>
            </a:fld>
            <a:endParaRPr lang="es-CL"/>
          </a:p>
        </p:txBody>
      </p:sp>
      <p:sp>
        <p:nvSpPr>
          <p:cNvPr id="12" name="Marcador de número de diapositiva 5">
            <a:extLst>
              <a:ext uri="{FF2B5EF4-FFF2-40B4-BE49-F238E27FC236}">
                <a16:creationId xmlns:a16="http://schemas.microsoft.com/office/drawing/2014/main" id="{E6EBA124-AC72-E3AB-799B-DE89F5634928}"/>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9</a:t>
            </a:fld>
            <a:endParaRPr lang="es-CL"/>
          </a:p>
        </p:txBody>
      </p:sp>
      <p:pic>
        <p:nvPicPr>
          <p:cNvPr id="13" name="Imagen 12">
            <a:extLst>
              <a:ext uri="{FF2B5EF4-FFF2-40B4-BE49-F238E27FC236}">
                <a16:creationId xmlns:a16="http://schemas.microsoft.com/office/drawing/2014/main" id="{798AC53D-5059-5FD5-9779-BAE9491060D0}"/>
              </a:ext>
            </a:extLst>
          </p:cNvPr>
          <p:cNvPicPr>
            <a:picLocks noChangeAspect="1"/>
          </p:cNvPicPr>
          <p:nvPr/>
        </p:nvPicPr>
        <p:blipFill>
          <a:blip r:embed="rId2"/>
          <a:stretch>
            <a:fillRect/>
          </a:stretch>
        </p:blipFill>
        <p:spPr>
          <a:xfrm>
            <a:off x="-1" y="0"/>
            <a:ext cx="12196291" cy="6858000"/>
          </a:xfrm>
          <a:prstGeom prst="rect">
            <a:avLst/>
          </a:prstGeom>
        </p:spPr>
      </p:pic>
      <p:pic>
        <p:nvPicPr>
          <p:cNvPr id="14" name="Imagen 13">
            <a:extLst>
              <a:ext uri="{FF2B5EF4-FFF2-40B4-BE49-F238E27FC236}">
                <a16:creationId xmlns:a16="http://schemas.microsoft.com/office/drawing/2014/main" id="{F7A036B5-C907-0C90-8401-901E1643EBFE}"/>
              </a:ext>
            </a:extLst>
          </p:cNvPr>
          <p:cNvPicPr>
            <a:picLocks noChangeAspect="1"/>
          </p:cNvPicPr>
          <p:nvPr/>
        </p:nvPicPr>
        <p:blipFill>
          <a:blip r:embed="rId3"/>
          <a:stretch>
            <a:fillRect/>
          </a:stretch>
        </p:blipFill>
        <p:spPr>
          <a:xfrm>
            <a:off x="5444613" y="0"/>
            <a:ext cx="6747387" cy="6959600"/>
          </a:xfrm>
          <a:prstGeom prst="rect">
            <a:avLst/>
          </a:prstGeom>
        </p:spPr>
      </p:pic>
      <p:pic>
        <p:nvPicPr>
          <p:cNvPr id="15" name="Imagen 14">
            <a:extLst>
              <a:ext uri="{FF2B5EF4-FFF2-40B4-BE49-F238E27FC236}">
                <a16:creationId xmlns:a16="http://schemas.microsoft.com/office/drawing/2014/main" id="{30B4D9F4-F711-A1DC-1A4D-F6D91F209461}"/>
              </a:ext>
            </a:extLst>
          </p:cNvPr>
          <p:cNvPicPr>
            <a:picLocks noChangeAspect="1"/>
          </p:cNvPicPr>
          <p:nvPr/>
        </p:nvPicPr>
        <p:blipFill>
          <a:blip r:embed="rId4"/>
          <a:stretch>
            <a:fillRect/>
          </a:stretch>
        </p:blipFill>
        <p:spPr>
          <a:xfrm>
            <a:off x="5685740" y="4402667"/>
            <a:ext cx="2221854" cy="2318808"/>
          </a:xfrm>
          <a:prstGeom prst="rect">
            <a:avLst/>
          </a:prstGeom>
        </p:spPr>
      </p:pic>
      <p:pic>
        <p:nvPicPr>
          <p:cNvPr id="17" name="Imagen 16">
            <a:extLst>
              <a:ext uri="{FF2B5EF4-FFF2-40B4-BE49-F238E27FC236}">
                <a16:creationId xmlns:a16="http://schemas.microsoft.com/office/drawing/2014/main" id="{3577C49A-80B6-B0F6-B93E-E84A98A029E2}"/>
              </a:ext>
            </a:extLst>
          </p:cNvPr>
          <p:cNvPicPr>
            <a:picLocks noChangeAspect="1"/>
          </p:cNvPicPr>
          <p:nvPr/>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0CB29B98-028E-04D4-9B0F-1237C7E8C935}"/>
              </a:ext>
            </a:extLst>
          </p:cNvPr>
          <p:cNvPicPr>
            <a:picLocks noChangeAspect="1"/>
          </p:cNvPicPr>
          <p:nvPr/>
        </p:nvPicPr>
        <p:blipFill>
          <a:blip r:embed="rId6"/>
          <a:stretch>
            <a:fillRect/>
          </a:stretch>
        </p:blipFill>
        <p:spPr>
          <a:xfrm>
            <a:off x="6273800" y="3282950"/>
            <a:ext cx="2159000" cy="2997200"/>
          </a:xfrm>
          <a:prstGeom prst="rect">
            <a:avLst/>
          </a:prstGeom>
        </p:spPr>
      </p:pic>
      <p:pic>
        <p:nvPicPr>
          <p:cNvPr id="19" name="Imagen 18">
            <a:extLst>
              <a:ext uri="{FF2B5EF4-FFF2-40B4-BE49-F238E27FC236}">
                <a16:creationId xmlns:a16="http://schemas.microsoft.com/office/drawing/2014/main" id="{FE03E5AE-5CA7-F33C-30F9-1317972CE5DC}"/>
              </a:ext>
            </a:extLst>
          </p:cNvPr>
          <p:cNvPicPr>
            <a:picLocks noChangeAspect="1"/>
          </p:cNvPicPr>
          <p:nvPr/>
        </p:nvPicPr>
        <p:blipFill>
          <a:blip r:embed="rId7"/>
          <a:stretch>
            <a:fillRect/>
          </a:stretch>
        </p:blipFill>
        <p:spPr>
          <a:xfrm>
            <a:off x="8718550" y="-50800"/>
            <a:ext cx="2527300" cy="1295400"/>
          </a:xfrm>
          <a:prstGeom prst="rect">
            <a:avLst/>
          </a:prstGeom>
        </p:spPr>
      </p:pic>
      <p:pic>
        <p:nvPicPr>
          <p:cNvPr id="2" name="Imagen 1">
            <a:extLst>
              <a:ext uri="{FF2B5EF4-FFF2-40B4-BE49-F238E27FC236}">
                <a16:creationId xmlns:a16="http://schemas.microsoft.com/office/drawing/2014/main" id="{CF322026-8602-E0D3-8584-B5385D8F74E1}"/>
              </a:ext>
            </a:extLst>
          </p:cNvPr>
          <p:cNvPicPr>
            <a:picLocks noChangeAspect="1"/>
          </p:cNvPicPr>
          <p:nvPr/>
        </p:nvPicPr>
        <p:blipFill>
          <a:blip r:embed="rId8"/>
          <a:stretch>
            <a:fillRect/>
          </a:stretch>
        </p:blipFill>
        <p:spPr>
          <a:xfrm>
            <a:off x="116800" y="2726197"/>
            <a:ext cx="5862970" cy="1827213"/>
          </a:xfrm>
          <a:prstGeom prst="rect">
            <a:avLst/>
          </a:prstGeom>
        </p:spPr>
      </p:pic>
      <p:sp>
        <p:nvSpPr>
          <p:cNvPr id="3" name="CuadroTexto 2">
            <a:extLst>
              <a:ext uri="{FF2B5EF4-FFF2-40B4-BE49-F238E27FC236}">
                <a16:creationId xmlns:a16="http://schemas.microsoft.com/office/drawing/2014/main" id="{ECDAB15C-E4A1-F86F-38E4-22C4324F5203}"/>
              </a:ext>
            </a:extLst>
          </p:cNvPr>
          <p:cNvSpPr txBox="1"/>
          <p:nvPr/>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26304708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4795</TotalTime>
  <Words>542</Words>
  <Application>Microsoft Office PowerPoint</Application>
  <PresentationFormat>Panorámica</PresentationFormat>
  <Paragraphs>66</Paragraphs>
  <Slides>9</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9</vt:i4>
      </vt:variant>
    </vt:vector>
  </HeadingPairs>
  <TitlesOfParts>
    <vt:vector size="14" baseType="lpstr">
      <vt:lpstr>Arial</vt:lpstr>
      <vt:lpstr>Calibri</vt:lpstr>
      <vt:lpstr>Calibri Light</vt:lpstr>
      <vt:lpstr>Tema de Office</vt:lpstr>
      <vt:lpstr>Diseño personalizado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Paula Smith</dc:creator>
  <cp:lastModifiedBy>Camilo Céspedes</cp:lastModifiedBy>
  <cp:revision>11</cp:revision>
  <dcterms:created xsi:type="dcterms:W3CDTF">2023-02-20T13:59:36Z</dcterms:created>
  <dcterms:modified xsi:type="dcterms:W3CDTF">2023-04-03T20:11:50Z</dcterms:modified>
</cp:coreProperties>
</file>