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ink/ink1.xml" ContentType="application/inkml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73" r:id="rId4"/>
    <p:sldId id="276" r:id="rId5"/>
    <p:sldId id="262" r:id="rId6"/>
    <p:sldId id="263" r:id="rId7"/>
    <p:sldId id="265" r:id="rId8"/>
    <p:sldId id="267" r:id="rId9"/>
    <p:sldId id="268" r:id="rId10"/>
    <p:sldId id="275" r:id="rId11"/>
    <p:sldId id="269" r:id="rId12"/>
    <p:sldId id="277" r:id="rId13"/>
    <p:sldId id="274" r:id="rId14"/>
  </p:sldIdLst>
  <p:sldSz cx="6858000" cy="9906000" type="A4"/>
  <p:notesSz cx="6858000" cy="9144000"/>
  <p:custDataLst>
    <p:tags r:id="rId1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2B26"/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4723"/>
    <p:restoredTop sz="94699"/>
  </p:normalViewPr>
  <p:slideViewPr>
    <p:cSldViewPr snapToGrid="0" snapToObjects="1">
      <p:cViewPr varScale="1">
        <p:scale>
          <a:sx n="95" d="100"/>
          <a:sy n="95" d="100"/>
        </p:scale>
        <p:origin x="44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BED0040-33EE-E547-94E1-3805D1D3D2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E929A57-CA51-5040-9AF7-01CFC0E592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26125-F725-9F41-B399-2759499862E9}" type="datetimeFigureOut">
              <a:rPr lang="es-CL" smtClean="0"/>
              <a:t>25-03-26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9A3E0A5-62B1-A64D-8313-F7D7391CAF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s-CL"/>
              <a:t>xxxxxxxxxx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5D2BF7E-F5B3-9647-9690-7EB7B769DF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5E9F09-13B5-BC45-B0D8-0AD43DEDA18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42824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04T18:15:02.77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24575,'7'5'0,"-1"0"0,3 2 0,1 0 0,1 1 0,0 0 0,0-1 0,0 1 0,-3-2 0,-1 0 0,-2-2 0,0 0 0,0 0 0,-1 0 0,0 2 0,-1-2 0,0 1 0,0-2 0,-1 0 0,0-1 0,-1 0 0,1-1 0,-1 1 0,1-1 0,-2 1 0,2-2 0,-1 1 0,0 0 0,1 0 0,0 0 0,2 0 0,1 0 0,0 0 0,0 1 0,-1-1 0,-2 0 0,0 0 0,-1-1 0,1 1 0,1 0 0,2 1 0,-1 0 0,1 0 0,-1-1 0,-2 0 0,-8-3 0,2 1 0,-7-3 0,1 3 0,-7 0 0,-2-1 0,0 0 0,3 0 0,8 0 0,2 1 0,4 1 0,1-1 0,0 0 0,0 0 0,-1 0 0,0-1 0,1 1 0,-1 0 0,2 0 0,-2 0 0,1 0 0,-1-1 0,2 0 0,-1 1 0,0-1 0,2 6 0,1 0 0,2 5 0,2 0 0,2 2 0,0-1 0,2 0 0,-3-2 0,-1-3 0,-2-1 0,-2-2 0,-1-1 0,1 0 0,0 1 0,0 0 0,-1-1 0,0-1 0,1 0 0,2-1 0,0-1 0,2-3 0,-3 2 0,1-1 0,-1 1 0,-2 1 0,0 0 0,0 1 0,-1 0 0,0-1 0,0 1 0,0-1 0,1 0 0,-1 0 0,2-2 0,0-2 0,2-1 0,1-1 0,0 0 0,-1 1 0,-1 1 0,-1 3 0,0 1 0,-1 0 0,0 1 0,3-1 0,1 0 0,3-1 0,-2 1 0,3 1 0,-4 1 0,0-1 0,-2 1 0,-2 0 0,0 0 0,1 0 0,-1-1 0,2 1 0,0-1 0,3 1 0,1-2 0,-1 1 0,-2 0 0,-1 1 0,0-1 0,1 0 0,4 1 0,-1-1 0,2 1 0,-5-1 0,0 1 0,-3 0 0,1 0 0,-1 0 0,1 0 0,1 0 0,-1 0 0,2 0 0,0 0 0,3 0 0,0 0 0,0 0 0,-2 0 0,-2 0 0,0 0 0,0 0 0,0 0 0,-1 0 0,-10 1 0,0 1 0,-10 1 0,2 2 0,-2 0 0,0 2 0,3-1 0,2 0 0,5-1 0,3-2 0,2-1 0,2-1 0,0 0 0,0 0 0,-1 1 0,1 1 0,0 0 0,-1 1 0,2 0 0,-2 1 0,0 1 0,1 0 0,0-2 0,0 0 0,0-3 0,1 1 0,0-1 0,-1 0 0,0 1 0,0-2 0,0 1 0,-1 0 0,1 0 0,-1 0 0,0 0 0,-1 0 0,0 0 0,0 0 0,0 0 0,0 1 0,0 0 0,1 0 0,0 0 0,1-1 0,-1 1 0,1 0 0,-1 0 0,2 0 0,-1 1 0,0-1 0,0 0 0,1 0 0,-2 0 0,1 0 0,0 1 0,0 0 0,0-1 0,1 0 0,-1 0 0,0 0 0,0 0 0,0 0 0,0-2 0,-1 1 0,0 0 0,0 0 0,-1 0 0,2-1 0,0 0 0,0-1 0,-1 0 0,0-1 0,-1-1 0,1 1 0,0 1 0,0 2 0,1 2 0,1 2 0,-1 1 0,1 1 0,1-1 0,-1 0 0,1-3 0,-1-1 0,1-1 0,1-2 0,4-1 0,5-2 0,3-2 0,7 0 0,-1 0 0,0 0 0,-5 0 0,-7 0 0,-4 2 0,-3 1 0,0 1 0,-1 1 0,1-1 0,0 0 0,0 0 0,0-2 0,1-1 0,1-1 0,-1-1 0,0 1 0,0 1 0,-1 1 0,1 0 0,-1 0 0,0 1 0,1 0 0,-1-1 0,1 0 0,0 1 0,0-1 0,0 0 0,0 0 0,-1 1 0,1 0 0,-1 1 0,1-1 0,0 1 0,0-1 0,0 2 0,2-2 0,0 1 0,2-1 0,0 1 0,0-1 0,1 1 0,-1-1 0,0 1 0,-1-1 0,-2 0 0,0 0 0,-1 0 0,-2 0 0,1 1 0,0 0 0,-1 1 0,1-1 0,-1 1 0,0 0 0,0-1 0,0 0 0,0 0 0,0-1 0,0 0 0,0 0 0,0 0 0,1 2 0,0 1 0,1 0 0,1 1 0,2 1 0,1-1 0,1 0 0,1 1 0,0-1 0,1 1 0,-1 0 0,-2-1 0,-2 0 0,1 0 0,-2 0 0,1 0 0,-1 0 0,-2 0 0,1-1 0,-1 0 0,1 0 0,0 1 0,0 0 0,0-1 0,-1 1 0,1 0 0,0 0 0,2 2 0,0 0 0,1 0 0,0 0 0,-1-1 0,-1 0 0,-1 0 0,0-1 0,-1 0 0,0 0 0,-5-1 0,-2 1 0,-9-1 0,-3 0 0,-3 1 0,0-1 0,5-1 0,5 1 0,6 0 0,2-1 0,0 1 0,2 0 0,-3 0 0,1 1 0,-1 0 0,0-1 0,2 1 0,0 0 0,2-1 0,-1 2 0,-1 0 0,0 1 0,0 0 0,0 2 0,0-1 0,-1 0 0,2 0 0,0 0 0,0-2 0,0 0 0,0 1 0,0-1 0,0 2 0,0-1 0,-1 1 0,2-1 0,-2 0 0,1 0 0,-1-1 0,1 2 0,-1 0 0,-1 0 0,-1 1 0,2-1 0,-2-1 0,1 1 0,-1-1 0,1 0 0,0 0 0,0-1 0,-1 0 0,0-1 0,0 1 0,-1-1 0,1 1 0,0-1 0,0-1 0,0 1 0,1 0 0,0 0 0,-1 0 0,1 0 0,-1 1 0,1-1 0,-1 0 0,0 0 0,1 0 0,0 0 0,1-1 0,0 1 0,0-1 0,-1 1 0,1-1 0,0 1 0,1 0 0,0 0 0,0 0 0,-1 2 0,0-1 0,0 2 0,0-2 0,0 2 0,1-2 0,0 0 0,1 0 0,0-1 0,0 0 0,-1 1 0,1 1 0,0 0 0,0 2 0,0 2 0,-1 1 0,0 1 0,-1 0 0,1 0 0,-1-1 0,1-1 0,1-1 0,-1-2 0,1 0 0,-1-2 0,1 0 0,-1-2 0,-1 0 0,0-1 0,-1-2 0,0-2 0,-2-2 0,0-2 0,-1 0 0,2 0 0,0 1 0,1 3 0,2 2 0,0 1 0,1 2 0,-2 1 0,0 1 0,-1 4 0,0-2 0,1 2 0,-1-1 0,2 0 0,0-1 0,1-1 0,1 1 0,0-2 0,-1-1 0,1 2 0,-1-3 0,1 2 0,0-1 0,0 1 0,1 0 0,-1 0 0,0 0 0,1 1 0,-1 0 0,1 1 0,1 1 0,0 0 0,1 0 0,-2 0 0,0 0 0,0-1 0,-1 0 0,1 0 0,-1 0 0,1 1 0,-1-2 0,0 1 0,0-1 0,0 0 0,1 0 0,0 0 0,-1-1 0,1 1 0,0 0 0,0-1 0,1 0 0,-1 0 0,0 1 0,0-1 0,0 1 0,0-1 0,0 1 0,1-1 0,0 1 0,0 0 0,0 0 0,1-1 0,-1 0 0,0 0 0,0-1 0,-1 0 0,1 0 0,-2 0 0,1-1 0,0 1 0,-1 0 0,0-1 0,1 2 0,-1-1 0,2 0 0,0 0 0,0 0 0,1 1 0,-1-1 0,0 0 0,0 0 0,-2 0 0,0-1 0,0 1 0,1-1 0,-1 1 0,1-1 0,-1 1 0,0 0 0,1 0 0,-1 0 0,0-1 0,1 0 0,-5-2 0,-2-3 0,-4-2 0,-3-2 0,0 1 0,-1-1 0,0-1 0,1 1 0,2 0 0,-1-1 0,2 3 0,0-1 0,4 3 0,-1 1 0,3 0 0,-2 1 0,1 1 0,2 0 0,0 1 0,2 0 0,-2 1 0,1-1 0,0 0 0,-1 1 0,-2 1 0,-2 2 0,0 1 0,1 2 0,2-1 0,1 0 0,1-1 0,1 0 0,0-1 0,0 1 0,0 0 0,0 0 0,1 1 0,0-1 0,0 0 0,2-1 0,-2-1 0,2-1 0,-2 1 0,1-1 0,0 0 0,-1 1 0,2-1 0,0 2 0,0-1 0,1 0 0,0 0 0,0 0 0,0 0 0,-1 0 0,0-1 0,0 2 0,1-1 0,1 1 0,1 0 0,2 0 0,0 0 0,1 0 0,-2-1 0,-1 1 0,-2-2 0,0 0 0,-2 0 0,-1-1 0,1 1 0,1 0 0,1 1 0,1 0 0,2 0 0,2 2 0,-1-2 0,1 1 0,-3-1 0,-2-1 0,-1 0 0,-1-1 0,0 0 0,0 1 0,-1-1 0,0 1 0,1-1 0,0 1 0,2 0 0,1-1 0,2 1 0,-1 0 0,0-1 0,-2 1 0,1 0 0,-1 0 0,0-1 0,1 1 0,0 0 0,0-1 0,0 1 0,2-1 0,-2 1 0,2 0 0,-1 0 0,1-1 0,-2 1 0,1-1 0,-2 1 0,0-1 0,-1 1 0,2-1 0,2 1 0,0-1 0,3 1 0,1-1 0,2 0 0,-3 0 0,-1 0 0,-5 0 0,-1 0 0,-2 0 0,1 0 0,0 0 0,1-1 0,0 1 0,0-1 0,0 0 0,0 0 0,1-1 0,2 1 0,-1-2 0,3 0 0,-1 0 0,0-1 0,-2 0 0,-1 0 0,1-2 0,-2 1 0,2 0 0,-1-1 0,2-2 0,-1 1 0,1-1 0,-2 1 0,1 0 0,-3 2 0,1 0 0,-2 0 0,1 1 0,-1 0 0,0 0 0,0 1 0,0-1 0,1 1 0,-2-1 0,1 0 0,0-1 0,0 1 0,0-1 0,0 0 0,0 0 0,0-1 0,0-1 0,-1 0 0,1 1 0,-1-3 0,1 1 0,-1-1 0,0-2 0,0 1 0,1 0 0,-2 0 0,0 1 0,-1 1 0,1 1 0,0 1 0,0 2 0,-1 0 0,1 0 0,-1 1 0,0-2 0,-1 1 0,2 1 0,-1-1 0,0 0 0,1 1 0,-1-1 0,0 1 0,0-1 0,-1 1 0,0-1 0,0 1 0,-1-1 0,1 2 0,-1-2 0,0 1 0,0-1 0,-1 1 0,1 0 0,0 0 0,0 1 0,1 0 0,0-1 0,0 1 0,0 0 0,1 1 0,-1-1 0,1 0 0,-1 1 0,0-1 0,1 0 0,0-1 0,0 1 0,0 0 0,1 1 0,-1-1 0,1 1 0,0 0 0,0-1 0,1 1 0,0 0 0,0-1 0,0 0 0,0-1 0,0 1 0,0-1 0,0 0 0,0 0 0,1 1 0,0 1 0,0 0 0,1 2 0,1 0 0,1 0 0,2 2 0,0-2 0,-2 1 0,-2-1 0,0 1 0,-1-1 0,1 2 0,1 1 0,-1 0 0,0 0 0,-1 0 0,0 1 0,0-1 0,0 0 0,-1-1 0,1 0 0,-1-1 0,1-1 0,-1 1 0,0 0 0,0 0 0,1 2 0,-1 0 0,0 1 0,1 1 0,0 1 0,-1 0 0,1-1 0,0 1 0,-1-1 0,1 1 0,-1 1 0,0 0 0,1 1 0,-1 0 0,1-2 0,0 0 0,-1-1 0,1 1 0,-1 0 0,1-1 0,-1 1 0,0-1 0,1 0 0,-1-1 0,0 2 0,0-2 0,-1 2 0,1 0 0,-1 0 0,0 1 0,0-1 0,0 2 0,0-2 0,0 1 0,1-2 0,-1 0 0,0 1 0,0 0 0,-2 1 0,1 1 0,-1 0 0,-1 0 0,0 0 0,-2-1 0,0 0 0,2-2 0,0-2 0,2-1 0,0-3 0,0 1 0,-3 2 0,-1 0 0,-2 2 0,1 0 0,1-1 0,2-1 0,2-2 0,0 0 0,1-1 0,-1 0 0,0 0 0,0 1 0,-1-1 0,0 1 0,-2-1 0,-3-1 0,-1 1 0,-4-2 0,-1 2 0,-3-2 0,4 1 0,0 0 0,5 0 0,0 0 0,3 1 0,-1-1 0,-1 0 0,-4 0 0,-2 0 0,-1 0 0,3 1 0,4 0 0,3-1 0,2 1 0,0 0 0,0 0 0,-1 0 0,1 0 0,0 0 0,1 0 0,1 2 0,-1 0 0,1 2 0,0 1 0,0 0 0,0-1 0,1 0 0,0 0 0,0-1 0,0 0 0,1 0 0,0-1 0,0 0 0,2 0 0,0 0 0,0-1 0,-1-1 0,-1 1 0,2 0 0,2-1 0,3 2 0,4 0 0,1 0 0,-1 0 0,-5-1 0,-4 0 0,-3-1 0,0 0 0,1 1 0,3-1 0,3 0 0,3 0 0,-2 1 0,-1-1 0,-2 0 0,-1 0 0,2 0 0,1 0 0,3 0 0,-1 0 0,-3 0 0,-3 0 0,-2-2 0,1 1 0,1-3 0,4 0 0,1-2 0,0 0 0,-2 2 0,-3 0 0,-2 0 0,0 1 0,-1 0 0,1-2 0,0 0 0,0 0 0,0-2 0,0 0 0,-1 0 0,-1-2 0,1 3 0,-1-2 0,0 1 0,0-2 0,0 2 0,0-1 0,0 1 0,-1 1 0,1-1 0,0 3 0,0-2 0,1 1 0,-1-2 0,0 0 0,1 0 0,0-1 0,1 0 0,0 0 0,0 0 0,0-1 0,0 1 0,0-1 0,0 1 0,0 0 0,1-1 0,-1-1 0,0-1 0,0-1 0,0 0 0,-2 0 0,1 0 0,-1 1 0,1 2 0,-1 1 0,1 2 0,-2 1 0,1 2 0,-1 0 0,-1 1 0,2-1 0,-2 1 0,2 0 0,-2 0 0,0-1 0,-1-1 0,-2 0 0,-1 0 0,-3-1 0,-1 0 0,0 0 0,-1 2 0,2 1 0,1 1 0,0 0 0,0 1 0,-2 0 0,0 1 0,-1 1 0,1-1 0,3 1 0,1 0 0,2 0 0,0 1 0,1 0 0,-1 0 0,2 1 0,-1 1 0,2 0 0,-2 1 0,1 0 0,-2 0 0,3-1 0,-1-1 0,-1 0 0,1 0 0,-2 0 0,0 0 0,1-1 0,2-1 0,-1-2 0,3-5 0,3-3 0,6-9 0,7-4 0,3-3 0,-2 1 0,-8 6 0,-4 7 0,-5 6 0,-2 4 0,-2 1 0,-3 2 0,-4 3 0,-7 3 0,-2 3 0,-4 2 0,3 0 0,4 0 0,4-2 0,5-2 0,3-2 0,1-1 0,1-2 0,0 0 0,1-1 0,-1-1 0,-1 0 0,1 0 0,-2-1 0,1 0 0,0 1 0,-2 0 0,1 2 0,0-3 0,1 1 0,3-2 0,1 0 0,4 3 0,5 3 0,7 6 0,5 5 0,3 1 0,-1 1 0,-3-3 0,-4-5 0,-5-5 0,-6-4 0,-2-4 0,-2-1 0,0-1 0,1-4 0,2-1 0,-1-4 0,2-1 0,-3-1 0,0 1 0,-2 0 0,0 3 0,0 2 0,-1 1 0,0 0 0,0-1 0,0 0 0,1 1 0,0-2 0,0 4 0,0-1 0,-1 4 0,0 0 0,-3 6 0,-2 3 0,-4 7 0,-3 2 0,0 0 0,3-4 0,3-4 0,3-5 0,3-7 0,1-3 0,1-3 0,-1 0 0,-1 1 0,0 2 0,-1 4 0,-1 4 0,-5 3 0,-4 7 0,-6 4 0,-4 6 0,3 3 0,4 0 0,8-3 0,6-7 0,2-3 0,2-5 0,-1-4 0,0-1 0,1-1 0,1-3 0,5-5 0,3-3 0,8-6 0,-3 0 0,3-2 0,-9 5 0,-6 1 0,-4 3 0,-4 2 0,0 1 0,-2 0 0,-1 2 0,-1 0 0,-1 1 0,-1 0 0,-2 2 0,-4 0 0,-3 2 0,0 1 0,0 1 0,4 1 0,2 1 0,2 1 0,1 2 0,2 0 0,1 2 0,2 1 0,2-1 0,1-1 0,1-2 0,2-4 0,1 0 0,4-3 0,6-1 0,5-4 0,1-1 0,-2-1 0,-5-2 0,-2-3 0,-4-1 0,-3 2 0,-6 5 0,-2 1 0,-4 2 0,-3-1 0,-2 2 0,-2 2 0,-5 1 0,-3 2 0,-1 3 0,-1 5 0,7 2 0,2 3 0,6-2 0,3 4 0,1 1 0,1 3 0,2 0 0,4-3 0,2-4 0,1-5 0,0-5 0,-1-3 0,-1-1 0,3-4 0,2-1 0,4-5 0,2-2 0,1-2 0,-3 0 0,-2 1 0,-5 3 0,-2 1 0,-3 4 0,1 1 0,-1 3 0,-1 2 0,-1 1 0,0 3 0,-1 2 0,-2 1 0,0 1 0,0 2 0,2-1 0,2-2 0,2-4 0,1-3 0,4-4 0,4-4 0,7-3 0,6-4 0,6-1 0,-6 0 0,-4 4 0,-11 5 0,-5 4 0,-6 12 0,-1 1 0,-4 12 0,-2 2 0,0 2 0,1 2 0,2-7 0,4-6 0,3-8 0,1-5 0,1-3 0,3-4 0,1-4 0,3-1 0,-1-2 0,-1 2 0,-2 2 0,-2 2 0,-1 2 0,-1 1 0,0 1 0,-1-1 0,0 0 0,0 1 0,-2-1 0,1 2 0,-2 0 0,-1 0 0,-3 0 0,-1 2 0,-2 0 0,0 2 0,-2 2 0,0 0 0,0 2 0,0 1 0,2 0 0,5-4 0,2-2 0,3-5 0,3-3 0,2-2 0,4-2 0,2-1 0,0 1 0,-3 3 0,-3 1 0,-2 4 0,-2 3 0,-1 3 0,-2 6 0,1 5 0,-2 2 0,2-1 0,0-6 0,3-5 0,0-4 0,3-2 0,4-1 0,3 0 0,7 0 0,13 1 0,8-2 0,-1 0 0,-8-1 0,-18 1 0,-8 0 0,-4 2 0,-7 1 0,-4 1 0,-5 2 0,-3 3 0,3 0 0,3 1 0,5-3 0,5-2 0,2-3 0,4-7 0,2-1 0,3-6 0,2 1 0,-1-4 0,-3 1 0,-1 2 0,-4 3 0,-1 5 0,-1 3 0,1 1 0,-2 2 0,-2 1 0,-2 1 0,-4 2 0,0 1 0,1 0 0,3-1 0,4-1 0,4-2 0,4-1 0,2 1 0,-1-1 0,-1 2 0,-3 0 0,0 3 0,2 3 0,0 4 0,-1 1 0,0 0 0,-1-4 0,-1-3 0,-1-4 0,3-2 0,4-3 0,5-2 0,4-3 0,-1 0 0,-1-3 0,-7 3 0,-2-1 0,-2 2 0,-3 1 0,-1 0 0,1 2 0,-1-1 0,1 0 0,-1-2 0,0 1 0,0 0 0,0 1 0,0 2 0,-1 0 0,1 0 0,0-2 0,-1-3 0,1-3 0,0 0 0,0-2 0,0 1 0,-1 0 0,1 2 0,-1 2 0,0 2 0,1 2 0,0 2 0,0 0 0,0 1 0,0 0 0,-1-1 0,1 0 0,0 1 0,0 0 0,-1-2 0,1 1 0,-1-2 0,0 0 0,-1 1 0,0-1 0,0 1 0,0-2 0,-1-1 0,-1-1 0,-4-3 0,-2-2 0,-5-3 0,1 3 0,-3-1 0,4 7 0,3 1 0,4 4 0,3 1 0,0 0 0,0 1 0,-2 1 0,1 1 0,0 0 0,1-1 0,1 1 0,0 1 0,1 1 0,1 1 0,1 1 0,-1 1 0,2-2 0,0-1 0,0-2 0,0-1 0,-1-1 0,0 0 0,2-2 0,3 1 0,2-1 0,2-1 0,0 1 0,0 1 0,-2 0 0,-3 0 0,-2 1 0,-1 1 0,0 1 0,0 2 0,0 0 0,-1 2 0,1 0 0,-2 0 0,1-1 0,1-2 0,-2-1 0,2-2 0,-2 1 0,1-2 0,3 0 0,4-2 0,5 0 0,1-1 0,-1-1 0,-6 1 0,-3-1 0,-2 1 0,-2 1 0,0-2 0,0 1 0,0-1 0,0 1 0,-1 0 0,-1 0 0,1 1 0,0 1 0,0 0 0,0 0 0,1 4 0,1 2 0,-1 4 0,1 1 0,-1 2 0,0 0 0,0 1 0,-2 0 0,0 1 0,-3 2 0,-1 3 0,0-1 0,2-2 0,0-4 0,3-4 0,-1-2 0,2-2 0,-2 0 0,1 0 0,-1 2 0,1 1 0,-1 0 0,-1 1 0,1-2 0,0 0 0,0-2 0,0 1 0,0 0 0,-1 1 0,1-1 0,1-1 0,0-3 0,-1-3 0,0-1 0,-2-1 0,2 1 0,0 2 0,2-1 0,-1 1 0,1 0 0,0-1 0,1-1 0,2-2 0,2-1 0,3-1 0,-1 2 0,-2 1 0,-2 2 0,-1 3 0,-1 1 0,1 2 0,1 1 0,0-1 0,-1 0 0,-1-2 0,-2 0 0,-1-2 0,1 0 0,-1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25-03-26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s-CL"/>
              <a:t>xxxxxxxxxx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917705-AC74-B34F-B321-ACFED5F9832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3202672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AB0AC8-BD69-AA4B-893F-C90EEC51C0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3417213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621675-CE27-2646-86EC-89A9BC59F51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263326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60FD6F-432F-094C-8D59-D5D24A7DF3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481947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D1349F-64EB-7C47-85FB-788A77F1621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2448179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159DAE-06BD-C04A-8525-97D8B9931D6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s-CL"/>
              <a:t>xxxxxxxxxx</a:t>
            </a:r>
          </a:p>
        </p:txBody>
      </p:sp>
    </p:spTree>
    <p:extLst>
      <p:ext uri="{BB962C8B-B14F-4D97-AF65-F5344CB8AC3E}">
        <p14:creationId xmlns:p14="http://schemas.microsoft.com/office/powerpoint/2010/main" val="994197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12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94197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CD014EEC-6CFA-2648-BD1C-67881529FB85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EE79C8B-D1E2-7740-884D-AA232E42BC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EEE27DE-D9B4-B643-BADC-33240823E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4442" t="-2966" r="-1" b="-1"/>
          <a:stretch/>
        </p:blipFill>
        <p:spPr>
          <a:xfrm rot="10800000">
            <a:off x="1716990" y="4781848"/>
            <a:ext cx="5141009" cy="59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04BEE1A-5F3D-484F-A2D7-F7E8C6CF56D4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6391C3C-6096-B746-AAC1-32EC5E88C1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F3E930D-A088-094A-AAB0-2044D9DFA1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5" r="18750" b="-1"/>
          <a:stretch/>
        </p:blipFill>
        <p:spPr>
          <a:xfrm rot="5400000">
            <a:off x="-1459706" y="1459706"/>
            <a:ext cx="9906000" cy="6986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C620E11-22C6-1C46-8D18-FBBB0184F5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8548" y="3564917"/>
            <a:ext cx="5909491" cy="634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customXml" Target="../ink/ink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D82B26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F0DAD31-7FB8-9D4F-AAA6-E1F6D0223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421366"/>
              </p:ext>
            </p:extLst>
          </p:nvPr>
        </p:nvGraphicFramePr>
        <p:xfrm>
          <a:off x="832238" y="3366954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NOMBRE ALUMNO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/>
                        <a:t>CANAL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FECHA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TRAINER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07A7A3BE-869C-A94E-B3FF-62124ABE06A7}"/>
              </a:ext>
            </a:extLst>
          </p:cNvPr>
          <p:cNvSpPr txBox="1"/>
          <p:nvPr/>
        </p:nvSpPr>
        <p:spPr>
          <a:xfrm>
            <a:off x="1287780" y="4691390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1C393D20-8D29-0940-9474-209A5929C630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9CBFC0-E3C4-9C49-AC38-98C27F70D851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176BEF-919B-DE4F-991F-99C87CADD95F}"/>
              </a:ext>
            </a:extLst>
          </p:cNvPr>
          <p:cNvSpPr txBox="1"/>
          <p:nvPr/>
        </p:nvSpPr>
        <p:spPr>
          <a:xfrm>
            <a:off x="480850" y="364340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21F9138-7CD7-EE47-9896-F807E8498730}"/>
              </a:ext>
            </a:extLst>
          </p:cNvPr>
          <p:cNvSpPr txBox="1"/>
          <p:nvPr/>
        </p:nvSpPr>
        <p:spPr>
          <a:xfrm>
            <a:off x="480850" y="128625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18E623E-DFBC-EC44-AF2E-B93D61904A38}"/>
              </a:ext>
            </a:extLst>
          </p:cNvPr>
          <p:cNvSpPr txBox="1"/>
          <p:nvPr/>
        </p:nvSpPr>
        <p:spPr>
          <a:xfrm>
            <a:off x="370729" y="1720856"/>
            <a:ext cx="6218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CLARO y VTR utilizando las herramientas de apoyo.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987937-AA2A-B346-84FB-172C93C9617E}"/>
              </a:ext>
            </a:extLst>
          </p:cNvPr>
          <p:cNvSpPr txBox="1"/>
          <p:nvPr/>
        </p:nvSpPr>
        <p:spPr>
          <a:xfrm>
            <a:off x="370729" y="416495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Clarochile.cl – vtr.com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5152A47-ACF2-0344-8102-6F629A0E46CE}"/>
              </a:ext>
            </a:extLst>
          </p:cNvPr>
          <p:cNvSpPr txBox="1"/>
          <p:nvPr/>
        </p:nvSpPr>
        <p:spPr>
          <a:xfrm>
            <a:off x="0" y="639178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13F653F-66CF-C245-AE0B-D5B9B8C3F54F}"/>
              </a:ext>
            </a:extLst>
          </p:cNvPr>
          <p:cNvSpPr txBox="1"/>
          <p:nvPr/>
        </p:nvSpPr>
        <p:spPr>
          <a:xfrm>
            <a:off x="770015" y="9307682"/>
            <a:ext cx="53179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 y VTR,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306900" y="8068794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305355"/>
              </p:ext>
            </p:extLst>
          </p:nvPr>
        </p:nvGraphicFramePr>
        <p:xfrm>
          <a:off x="369223" y="4244543"/>
          <a:ext cx="6016209" cy="150915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42393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CANALES DE AUDIO INCLUYEN LOS PLANES DE TELEVISIÓN?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62709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852248"/>
              </p:ext>
            </p:extLst>
          </p:nvPr>
        </p:nvGraphicFramePr>
        <p:xfrm>
          <a:off x="369223" y="6217164"/>
          <a:ext cx="6016209" cy="16280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3776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¿QUÉ DECODIFICADOR INCLUYEN LOS PLANES DE TELEVISIÓN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84284">
                <a:tc>
                  <a:txBody>
                    <a:bodyPr/>
                    <a:lstStyle/>
                    <a:p>
                      <a:endParaRPr lang="es-ES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275FD974-B1DF-3746-B14E-4EEDF860C0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305820"/>
              </p:ext>
            </p:extLst>
          </p:nvPr>
        </p:nvGraphicFramePr>
        <p:xfrm>
          <a:off x="369223" y="2282440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19041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CANALES HD TIENE EL PLAN TV PREMIUM?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28221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357AAD75-B5E7-0742-A4E6-E12131495758}"/>
              </a:ext>
            </a:extLst>
          </p:cNvPr>
          <p:cNvSpPr txBox="1"/>
          <p:nvPr/>
        </p:nvSpPr>
        <p:spPr>
          <a:xfrm>
            <a:off x="279417" y="1890664"/>
            <a:ext cx="174721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TELEVISIÓN CLARO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3B4F140-0CDB-5A40-AFF6-E9B659F51E8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4780520-0584-B044-9BFB-6B69AF46916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1058C0EE-2D49-EF48-A4DB-B84B5208752B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6DF87FB-E9BD-6030-71EC-E4F62EF701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851" y="903979"/>
            <a:ext cx="1439765" cy="5216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369223" y="831551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/>
        </p:nvGraphicFramePr>
        <p:xfrm>
          <a:off x="369223" y="4315527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84553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DENTRO DE VTR+ ¿CUÁNTOS PERFILES PODEMOS ENCONTRAR?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62709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/>
        </p:nvGraphicFramePr>
        <p:xfrm>
          <a:off x="369223" y="6217164"/>
          <a:ext cx="6016209" cy="16280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3776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¿CÓMO USAR VTR+?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84284">
                <a:tc>
                  <a:txBody>
                    <a:bodyPr/>
                    <a:lstStyle/>
                    <a:p>
                      <a:endParaRPr lang="es-ES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275FD974-B1DF-3746-B14E-4EEDF860C01B}"/>
              </a:ext>
            </a:extLst>
          </p:cNvPr>
          <p:cNvGraphicFramePr>
            <a:graphicFrameLocks noGrp="1"/>
          </p:cNvGraphicFramePr>
          <p:nvPr/>
        </p:nvGraphicFramePr>
        <p:xfrm>
          <a:off x="369223" y="2282440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19041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¿QUÉ ES VTR+?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28221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357AAD75-B5E7-0742-A4E6-E12131495758}"/>
              </a:ext>
            </a:extLst>
          </p:cNvPr>
          <p:cNvSpPr txBox="1"/>
          <p:nvPr/>
        </p:nvSpPr>
        <p:spPr>
          <a:xfrm>
            <a:off x="279417" y="1890664"/>
            <a:ext cx="1516762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TELEVISIÓN VTR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3B4F140-0CDB-5A40-AFF6-E9B659F51E8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4780520-0584-B044-9BFB-6B69AF46916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4C914B8-86D3-639B-9C57-3875F50553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176" y="1044166"/>
            <a:ext cx="1147762" cy="995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4064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9E7D4E-F60A-7640-BA0B-76AC7ACDC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189903"/>
              </p:ext>
            </p:extLst>
          </p:nvPr>
        </p:nvGraphicFramePr>
        <p:xfrm>
          <a:off x="420895" y="944937"/>
          <a:ext cx="6016209" cy="373828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LÍNEA EL SERVICIO Y EL NOMBRE O LA DESCRIPCIÓN QUE CORRESPONDA.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281082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2205701F-6710-AD4A-BB64-18C3CE1DF0BB}"/>
              </a:ext>
            </a:extLst>
          </p:cNvPr>
          <p:cNvSpPr txBox="1"/>
          <p:nvPr/>
        </p:nvSpPr>
        <p:spPr>
          <a:xfrm>
            <a:off x="3743411" y="4033747"/>
            <a:ext cx="2363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ea typeface="Calibri" panose="020F0502020204030204" pitchFamily="34" charset="0"/>
                <a:cs typeface="Calibri" panose="020F0502020204030204" pitchFamily="34" charset="0"/>
              </a:rPr>
              <a:t>Plataforma que ofrece experiencia de entretenimiento independiente.</a:t>
            </a:r>
            <a:endParaRPr lang="es-CL" sz="1100" b="1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Imagen 13" descr="Un control color blanco&#10;&#10;Descripción generada automáticamente">
            <a:extLst>
              <a:ext uri="{FF2B5EF4-FFF2-40B4-BE49-F238E27FC236}">
                <a16:creationId xmlns:a16="http://schemas.microsoft.com/office/drawing/2014/main" id="{FFDA2366-D417-FF4C-B2D9-CDDD4ED393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507" y="3050592"/>
            <a:ext cx="1089675" cy="77967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7BC453A-547E-9D47-B8BF-95275D613A89}"/>
              </a:ext>
            </a:extLst>
          </p:cNvPr>
          <p:cNvSpPr txBox="1"/>
          <p:nvPr/>
        </p:nvSpPr>
        <p:spPr>
          <a:xfrm>
            <a:off x="4096508" y="1638460"/>
            <a:ext cx="140134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100" b="1" dirty="0">
                <a:ea typeface="Helvetica Neue" panose="02000503000000020004" pitchFamily="2" charset="0"/>
                <a:cs typeface="Helvetica Neue" panose="02000503000000020004" pitchFamily="2" charset="0"/>
              </a:rPr>
              <a:t>Decodificador </a:t>
            </a:r>
            <a:r>
              <a:rPr lang="es-ES_tradnl" sz="11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BoxTV</a:t>
            </a:r>
            <a:endParaRPr lang="es-ES_tradnl" sz="1100" b="1" dirty="0"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79ACF9D-117C-9C42-8352-3452841B3B9B}"/>
              </a:ext>
            </a:extLst>
          </p:cNvPr>
          <p:cNvSpPr txBox="1"/>
          <p:nvPr/>
        </p:nvSpPr>
        <p:spPr>
          <a:xfrm>
            <a:off x="3460288" y="2147623"/>
            <a:ext cx="27743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solidFill>
                  <a:schemeClr val="tx1">
                    <a:lumMod val="95000"/>
                    <a:lumOff val="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Es un dispositivo que permite mejorar la cobertura de la señal Wifi desde el </a:t>
            </a:r>
            <a:r>
              <a:rPr lang="es-ES" sz="1100" b="1" dirty="0" err="1">
                <a:solidFill>
                  <a:schemeClr val="tx1">
                    <a:lumMod val="95000"/>
                    <a:lumOff val="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router</a:t>
            </a:r>
            <a:r>
              <a:rPr lang="es-ES" sz="1100" b="1" dirty="0">
                <a:solidFill>
                  <a:schemeClr val="tx1">
                    <a:lumMod val="95000"/>
                    <a:lumOff val="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principal hacia sectores del hogar donde no la hay o la conexión es muy débil.</a:t>
            </a:r>
            <a:endParaRPr lang="es-ES_tradnl" sz="1100" b="1" dirty="0"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309C004-16A5-804E-8FCF-C9C93FBADAF2}"/>
              </a:ext>
            </a:extLst>
          </p:cNvPr>
          <p:cNvSpPr txBox="1"/>
          <p:nvPr/>
        </p:nvSpPr>
        <p:spPr>
          <a:xfrm>
            <a:off x="3384510" y="3069172"/>
            <a:ext cx="291328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dirty="0">
                <a:ea typeface="Calibri" panose="020F0502020204030204" pitchFamily="34" charset="0"/>
                <a:cs typeface="Calibri" panose="020F0502020204030204" pitchFamily="34" charset="0"/>
              </a:rPr>
              <a:t>Plataforma de </a:t>
            </a:r>
            <a:r>
              <a:rPr lang="es-ES" sz="1100" b="1" dirty="0" err="1">
                <a:ea typeface="Calibri" panose="020F0502020204030204" pitchFamily="34" charset="0"/>
                <a:cs typeface="Calibri" panose="020F0502020204030204" pitchFamily="34" charset="0"/>
              </a:rPr>
              <a:t>streaming</a:t>
            </a:r>
            <a:r>
              <a:rPr lang="es-ES" sz="1100" b="1" dirty="0">
                <a:ea typeface="Calibri" panose="020F0502020204030204" pitchFamily="34" charset="0"/>
                <a:cs typeface="Calibri" panose="020F0502020204030204" pitchFamily="34" charset="0"/>
              </a:rPr>
              <a:t> deportivo, principalmente de fútbol, destacando por transmitir las principales ligas sudamericanas </a:t>
            </a:r>
            <a:endParaRPr lang="es-CL" sz="1100" b="1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D6108C03-C1CB-D540-A2EB-051B5774020C}"/>
              </a:ext>
            </a:extLst>
          </p:cNvPr>
          <p:cNvSpPr/>
          <p:nvPr/>
        </p:nvSpPr>
        <p:spPr>
          <a:xfrm>
            <a:off x="306900" y="-247878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B46C17B5-060C-5840-BD50-97EA97ABCFCB}"/>
              </a:ext>
            </a:extLst>
          </p:cNvPr>
          <p:cNvSpPr/>
          <p:nvPr/>
        </p:nvSpPr>
        <p:spPr>
          <a:xfrm>
            <a:off x="306900" y="-2178337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7C590A9-1041-CA4D-8562-D2AC67277632}"/>
              </a:ext>
            </a:extLst>
          </p:cNvPr>
          <p:cNvSpPr txBox="1"/>
          <p:nvPr/>
        </p:nvSpPr>
        <p:spPr>
          <a:xfrm>
            <a:off x="306900" y="4784130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EAA0C0B-D6A3-3145-A546-83DA8FAAE2C4}"/>
              </a:ext>
            </a:extLst>
          </p:cNvPr>
          <p:cNvSpPr txBox="1"/>
          <p:nvPr/>
        </p:nvSpPr>
        <p:spPr>
          <a:xfrm>
            <a:off x="1054449" y="9436174"/>
            <a:ext cx="53779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 y VTR, con fines específicos. No compartir.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E8B816F-BCD7-9CCF-2C6C-C1DEC9BC24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601" y="3931173"/>
            <a:ext cx="706551" cy="9437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4" descr="Cindie - Aplicaciones en Google Play">
            <a:extLst>
              <a:ext uri="{FF2B5EF4-FFF2-40B4-BE49-F238E27FC236}">
                <a16:creationId xmlns:a16="http://schemas.microsoft.com/office/drawing/2014/main" id="{4B9D9146-FB01-B13D-11DB-615090221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01" y="1554759"/>
            <a:ext cx="592864" cy="592864"/>
          </a:xfrm>
          <a:prstGeom prst="roundRect">
            <a:avLst>
              <a:gd name="adj" fmla="val 1322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C5FF0BF5-C8C2-A1F6-56FE-4B24350D9B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343603"/>
              </p:ext>
            </p:extLst>
          </p:nvPr>
        </p:nvGraphicFramePr>
        <p:xfrm>
          <a:off x="452183" y="5047630"/>
          <a:ext cx="6016209" cy="373828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LÍNEA EL SERVICIO Y EL NOMBRE O LA DESCRIPCIÓN QUE CORRESPONDA.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281082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2AC23B3A-1ADC-1D6A-92F7-576C7968C759}"/>
              </a:ext>
            </a:extLst>
          </p:cNvPr>
          <p:cNvSpPr txBox="1"/>
          <p:nvPr/>
        </p:nvSpPr>
        <p:spPr>
          <a:xfrm>
            <a:off x="4461792" y="8152998"/>
            <a:ext cx="8338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100" b="1" dirty="0">
                <a:ea typeface="Helvetica Neue" panose="02000503000000020004" pitchFamily="2" charset="0"/>
                <a:cs typeface="Helvetica Neue" panose="02000503000000020004" pitchFamily="2" charset="0"/>
              </a:rPr>
              <a:t>HDMI </a:t>
            </a:r>
            <a:r>
              <a:rPr lang="es-ES_tradnl" sz="11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Stick</a:t>
            </a:r>
            <a:endParaRPr lang="es-ES_tradnl" sz="1100" b="1" dirty="0"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A19E842-547E-EF47-9312-6ABF918BF088}"/>
              </a:ext>
            </a:extLst>
          </p:cNvPr>
          <p:cNvSpPr txBox="1"/>
          <p:nvPr/>
        </p:nvSpPr>
        <p:spPr>
          <a:xfrm>
            <a:off x="420895" y="8896252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8" name="Imagen 7" descr="Un control color blanco&#10;&#10;Descripción generada automáticamente">
            <a:extLst>
              <a:ext uri="{FF2B5EF4-FFF2-40B4-BE49-F238E27FC236}">
                <a16:creationId xmlns:a16="http://schemas.microsoft.com/office/drawing/2014/main" id="{E32AC2BB-F18D-FCFF-9B14-7FB6F2C6E44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795" y="7153285"/>
            <a:ext cx="1089675" cy="77967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384BEB8E-AB6B-3A96-D02B-19A7CD882D98}"/>
              </a:ext>
            </a:extLst>
          </p:cNvPr>
          <p:cNvSpPr txBox="1"/>
          <p:nvPr/>
        </p:nvSpPr>
        <p:spPr>
          <a:xfrm>
            <a:off x="4321753" y="5741153"/>
            <a:ext cx="101341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100" b="1" dirty="0">
                <a:ea typeface="Helvetica Neue" panose="02000503000000020004" pitchFamily="2" charset="0"/>
                <a:cs typeface="Helvetica Neue" panose="02000503000000020004" pitchFamily="2" charset="0"/>
              </a:rPr>
              <a:t>d-BOX SMART</a:t>
            </a:r>
          </a:p>
        </p:txBody>
      </p:sp>
      <p:pic>
        <p:nvPicPr>
          <p:cNvPr id="11" name="Imagen 10" descr="Un reloj digital&#10;&#10;Descripción generada automáticamente con confianza media">
            <a:extLst>
              <a:ext uri="{FF2B5EF4-FFF2-40B4-BE49-F238E27FC236}">
                <a16:creationId xmlns:a16="http://schemas.microsoft.com/office/drawing/2014/main" id="{B2932989-475C-3111-C4EC-50DB5CA68D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1684806" y="5421427"/>
            <a:ext cx="480376" cy="1018397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906DF4DD-46D9-2338-E096-E96DDF361E7D}"/>
              </a:ext>
            </a:extLst>
          </p:cNvPr>
          <p:cNvSpPr txBox="1"/>
          <p:nvPr/>
        </p:nvSpPr>
        <p:spPr>
          <a:xfrm>
            <a:off x="3491576" y="6250316"/>
            <a:ext cx="2774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ea typeface="Helvetica Neue" panose="02000503000000020004" pitchFamily="2" charset="0"/>
                <a:cs typeface="Helvetica Neue" panose="02000503000000020004" pitchFamily="2" charset="0"/>
              </a:rPr>
              <a:t>Reproductor multimedia con contenido exclusivo de series españolas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73A0C84-D4FF-B165-D4BB-84405B3A843B}"/>
              </a:ext>
            </a:extLst>
          </p:cNvPr>
          <p:cNvSpPr txBox="1"/>
          <p:nvPr/>
        </p:nvSpPr>
        <p:spPr>
          <a:xfrm>
            <a:off x="3569115" y="7273135"/>
            <a:ext cx="2774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ea typeface="Helvetica Neue" panose="02000503000000020004" pitchFamily="2" charset="0"/>
                <a:cs typeface="Helvetica Neue" panose="02000503000000020004" pitchFamily="2" charset="0"/>
              </a:rPr>
              <a:t>Cine y series latinoamericanas son cortes publicitarios</a:t>
            </a:r>
          </a:p>
        </p:txBody>
      </p:sp>
      <p:pic>
        <p:nvPicPr>
          <p:cNvPr id="19" name="Picture 16">
            <a:extLst>
              <a:ext uri="{FF2B5EF4-FFF2-40B4-BE49-F238E27FC236}">
                <a16:creationId xmlns:a16="http://schemas.microsoft.com/office/drawing/2014/main" id="{38991623-6D3B-D4DF-BF6D-10A2E518E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687" y="8198396"/>
            <a:ext cx="1003783" cy="43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5CF8DA24-6E42-E940-BA96-85E29FCC49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-298046" y="2723452"/>
            <a:ext cx="1032881" cy="374262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4D4AA34A-DCF5-B65A-8A7C-D0F7AE23F2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-37384" y="6749179"/>
            <a:ext cx="511560" cy="443635"/>
          </a:xfrm>
          <a:prstGeom prst="rect">
            <a:avLst/>
          </a:prstGeom>
        </p:spPr>
      </p:pic>
      <p:pic>
        <p:nvPicPr>
          <p:cNvPr id="29" name="Picture 2" descr="Riivi">
            <a:extLst>
              <a:ext uri="{FF2B5EF4-FFF2-40B4-BE49-F238E27FC236}">
                <a16:creationId xmlns:a16="http://schemas.microsoft.com/office/drawing/2014/main" id="{404EAEC0-99F5-5A4D-9101-934679B5C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825" y="6375297"/>
            <a:ext cx="573505" cy="57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anatiz">
            <a:extLst>
              <a:ext uri="{FF2B5EF4-FFF2-40B4-BE49-F238E27FC236}">
                <a16:creationId xmlns:a16="http://schemas.microsoft.com/office/drawing/2014/main" id="{55D9B736-F8D8-7741-9A22-1271AFF57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175" y="2370051"/>
            <a:ext cx="573505" cy="57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243028"/>
              </p:ext>
            </p:extLst>
          </p:nvPr>
        </p:nvGraphicFramePr>
        <p:xfrm>
          <a:off x="369223" y="2365115"/>
          <a:ext cx="6016209" cy="39219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23228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BENEFICIOS PERMANENTES DE CLARO CLUB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398701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D5AB8F31-D8BF-664D-BA4B-D733E7E79AB3}"/>
              </a:ext>
            </a:extLst>
          </p:cNvPr>
          <p:cNvSpPr txBox="1"/>
          <p:nvPr/>
        </p:nvSpPr>
        <p:spPr>
          <a:xfrm>
            <a:off x="369223" y="1925665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CLARO CLUB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2DD8B5D-654A-0E45-A1E4-9B11CE8031FD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86FAF4-EAB0-264C-B19C-329202A14D20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5040361-936A-B144-9698-1B080D0D4D83}"/>
              </a:ext>
            </a:extLst>
          </p:cNvPr>
          <p:cNvSpPr txBox="1"/>
          <p:nvPr/>
        </p:nvSpPr>
        <p:spPr>
          <a:xfrm>
            <a:off x="306900" y="6512949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E61CE39-9987-F44E-B644-CA78C3876317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685FACE-42A4-E79A-E303-24F9B7D737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142" b="28841"/>
          <a:stretch>
            <a:fillRect/>
          </a:stretch>
        </p:blipFill>
        <p:spPr>
          <a:xfrm>
            <a:off x="4613560" y="1582265"/>
            <a:ext cx="1837117" cy="5569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1568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63EDEF3-8791-4449-983B-96E7EA1C03A5}"/>
              </a:ext>
            </a:extLst>
          </p:cNvPr>
          <p:cNvSpPr txBox="1"/>
          <p:nvPr/>
        </p:nvSpPr>
        <p:spPr>
          <a:xfrm>
            <a:off x="331091" y="847323"/>
            <a:ext cx="1655838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INTERNET CLARO 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BECB745-1EA0-0C49-8D78-DEBCFBC4C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223933"/>
              </p:ext>
            </p:extLst>
          </p:nvPr>
        </p:nvGraphicFramePr>
        <p:xfrm>
          <a:off x="420895" y="1256049"/>
          <a:ext cx="6016209" cy="35913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65491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500409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2860887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573493">
                <a:tc gridSpan="3"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EL NOMBRE DE LOS SIGUIENTES EQUIPOS Y SUS 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2894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NOMBRE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554972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2" name="Rectángulo 11">
            <a:extLst>
              <a:ext uri="{FF2B5EF4-FFF2-40B4-BE49-F238E27FC236}">
                <a16:creationId xmlns:a16="http://schemas.microsoft.com/office/drawing/2014/main" id="{F97367D9-E3D8-A947-815A-691C179B5597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9FC273A-F94C-AA4D-BA17-373393206445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385BE4B-C406-DA40-86BC-B06C74B613A7}"/>
              </a:ext>
            </a:extLst>
          </p:cNvPr>
          <p:cNvSpPr txBox="1"/>
          <p:nvPr/>
        </p:nvSpPr>
        <p:spPr>
          <a:xfrm>
            <a:off x="420895" y="5058592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A0FE9EA-1AEB-8C40-BAF6-35BE84E2DB1D}"/>
              </a:ext>
            </a:extLst>
          </p:cNvPr>
          <p:cNvSpPr txBox="1"/>
          <p:nvPr/>
        </p:nvSpPr>
        <p:spPr>
          <a:xfrm>
            <a:off x="1001886" y="10072359"/>
            <a:ext cx="49575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 y VTR, con fines específicos. No compartir.</a:t>
            </a:r>
          </a:p>
        </p:txBody>
      </p:sp>
      <p:pic>
        <p:nvPicPr>
          <p:cNvPr id="1026" name="Picture 2" descr="Extensor Wifi">
            <a:extLst>
              <a:ext uri="{FF2B5EF4-FFF2-40B4-BE49-F238E27FC236}">
                <a16:creationId xmlns:a16="http://schemas.microsoft.com/office/drawing/2014/main" id="{A98F58D7-A309-144D-895A-2E47BBA45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95" y="2468332"/>
            <a:ext cx="1663700" cy="20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3FD08E8E-5425-ADAA-4AC4-E38E3E9852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689329"/>
              </p:ext>
            </p:extLst>
          </p:nvPr>
        </p:nvGraphicFramePr>
        <p:xfrm>
          <a:off x="420895" y="5963642"/>
          <a:ext cx="6016209" cy="35913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65491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500409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2860887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573493">
                <a:tc gridSpan="3"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EL NOMBRE DE LOS SIGUIENTES EQUIPOS Y SUS 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2894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NOMBRE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554972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pSp>
        <p:nvGrpSpPr>
          <p:cNvPr id="3" name="Grupo 2">
            <a:extLst>
              <a:ext uri="{FF2B5EF4-FFF2-40B4-BE49-F238E27FC236}">
                <a16:creationId xmlns:a16="http://schemas.microsoft.com/office/drawing/2014/main" id="{8DC907ED-9562-3663-BEBB-42F02634E0CC}"/>
              </a:ext>
            </a:extLst>
          </p:cNvPr>
          <p:cNvGrpSpPr/>
          <p:nvPr/>
        </p:nvGrpSpPr>
        <p:grpSpPr>
          <a:xfrm>
            <a:off x="711699" y="7348901"/>
            <a:ext cx="1210520" cy="1702710"/>
            <a:chOff x="660027" y="5446284"/>
            <a:chExt cx="1210520" cy="1702710"/>
          </a:xfrm>
        </p:grpSpPr>
        <p:pic>
          <p:nvPicPr>
            <p:cNvPr id="4" name="Imagen 3" descr="Texto, Forma, Cuadrado&#10;&#10;Descripción generada automáticamente con confianza media">
              <a:extLst>
                <a:ext uri="{FF2B5EF4-FFF2-40B4-BE49-F238E27FC236}">
                  <a16:creationId xmlns:a16="http://schemas.microsoft.com/office/drawing/2014/main" id="{876D80E3-617C-F07F-9AFE-4B11EA74A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0027" y="5446284"/>
              <a:ext cx="1210520" cy="1702710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7" name="Entrada de lápiz 6">
                  <a:extLst>
                    <a:ext uri="{FF2B5EF4-FFF2-40B4-BE49-F238E27FC236}">
                      <a16:creationId xmlns:a16="http://schemas.microsoft.com/office/drawing/2014/main" id="{A27A942E-246B-6F05-1886-62CB4D7AB6E2}"/>
                    </a:ext>
                  </a:extLst>
                </p14:cNvPr>
                <p14:cNvContentPartPr/>
                <p14:nvPr/>
              </p14:nvContentPartPr>
              <p14:xfrm>
                <a:off x="1408770" y="6898815"/>
                <a:ext cx="223920" cy="200880"/>
              </p14:xfrm>
            </p:contentPart>
          </mc:Choice>
          <mc:Fallback xmlns="">
            <p:pic>
              <p:nvPicPr>
                <p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00130" y="6889815"/>
                  <a:ext cx="241560" cy="2185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93C1F62-3B45-7B88-437E-592959F9988D}"/>
              </a:ext>
            </a:extLst>
          </p:cNvPr>
          <p:cNvSpPr txBox="1"/>
          <p:nvPr/>
        </p:nvSpPr>
        <p:spPr>
          <a:xfrm>
            <a:off x="517381" y="9587263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Plan comercial VTR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F82C59C-5F92-A7CF-E59E-289D266BBC67}"/>
              </a:ext>
            </a:extLst>
          </p:cNvPr>
          <p:cNvSpPr txBox="1"/>
          <p:nvPr/>
        </p:nvSpPr>
        <p:spPr>
          <a:xfrm>
            <a:off x="420895" y="5568530"/>
            <a:ext cx="1378904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INTERNET VTR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BA3DB335-1541-3053-E55A-75D20B4E9F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33982" y="842977"/>
            <a:ext cx="1050951" cy="38081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B32131E-1DE0-F6D7-80DC-DD4E4EF511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23256" y="5099105"/>
            <a:ext cx="913848" cy="7925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228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21E7E2FB-86B5-7B40-B212-8333065C4D80}"/>
              </a:ext>
            </a:extLst>
          </p:cNvPr>
          <p:cNvSpPr txBox="1"/>
          <p:nvPr/>
        </p:nvSpPr>
        <p:spPr>
          <a:xfrm>
            <a:off x="235573" y="2699370"/>
            <a:ext cx="1950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TELEFONÍA CLARO </a:t>
            </a:r>
          </a:p>
        </p:txBody>
      </p:sp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A1B04101-EDF4-4741-8058-BFA45F397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27700"/>
              </p:ext>
            </p:extLst>
          </p:nvPr>
        </p:nvGraphicFramePr>
        <p:xfrm>
          <a:off x="235573" y="850892"/>
          <a:ext cx="6336278" cy="17373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383995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923112">
                  <a:extLst>
                    <a:ext uri="{9D8B030D-6E8A-4147-A177-3AD203B41FA5}">
                      <a16:colId xmlns:a16="http://schemas.microsoft.com/office/drawing/2014/main" val="3734440676"/>
                    </a:ext>
                  </a:extLst>
                </a:gridCol>
                <a:gridCol w="2029171">
                  <a:extLst>
                    <a:ext uri="{9D8B030D-6E8A-4147-A177-3AD203B41FA5}">
                      <a16:colId xmlns:a16="http://schemas.microsoft.com/office/drawing/2014/main" val="244085631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LA VELOCIDAD DE SUBIDA Y BAJADA:</a:t>
                      </a:r>
                      <a:endParaRPr lang="es-CL" sz="1400" kern="1200" dirty="0"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96042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PLAN</a:t>
                      </a:r>
                    </a:p>
                    <a:p>
                      <a:pPr algn="ctr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 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SUBIDA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BAJADA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INTERNET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634155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07708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16450"/>
                  </a:ext>
                </a:extLst>
              </a:tr>
            </a:tbl>
          </a:graphicData>
        </a:graphic>
      </p:graphicFrame>
      <p:sp>
        <p:nvSpPr>
          <p:cNvPr id="10" name="Rectángulo 9">
            <a:extLst>
              <a:ext uri="{FF2B5EF4-FFF2-40B4-BE49-F238E27FC236}">
                <a16:creationId xmlns:a16="http://schemas.microsoft.com/office/drawing/2014/main" id="{F2B42351-FE6E-AE46-ABAB-68C7536C506C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E4586E2-1758-194A-8771-717465E5F583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EC6E80D-D1D7-7346-90E1-8C4B52F18593}"/>
              </a:ext>
            </a:extLst>
          </p:cNvPr>
          <p:cNvSpPr txBox="1"/>
          <p:nvPr/>
        </p:nvSpPr>
        <p:spPr>
          <a:xfrm>
            <a:off x="10885" y="5820960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2799BB7-0A13-4D4F-AA35-7E0860E20270}"/>
              </a:ext>
            </a:extLst>
          </p:cNvPr>
          <p:cNvSpPr txBox="1"/>
          <p:nvPr/>
        </p:nvSpPr>
        <p:spPr>
          <a:xfrm>
            <a:off x="895350" y="9496002"/>
            <a:ext cx="50673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 y VTR, con fines específicos. No compartir.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6A41F3A-295C-1C3A-7C80-3E3E14F81BC5}"/>
              </a:ext>
            </a:extLst>
          </p:cNvPr>
          <p:cNvSpPr txBox="1"/>
          <p:nvPr/>
        </p:nvSpPr>
        <p:spPr>
          <a:xfrm>
            <a:off x="235572" y="6226223"/>
            <a:ext cx="1636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TELEFONÍA VTR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B528E14C-59EA-FB7C-F02F-87723A96C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142652"/>
              </p:ext>
            </p:extLst>
          </p:nvPr>
        </p:nvGraphicFramePr>
        <p:xfrm>
          <a:off x="235572" y="6594743"/>
          <a:ext cx="6336276" cy="271740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19487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141403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X LA  O LAS CARACTERÍSTICAS QUE CORRESPONDAN AL EQUIPO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Agenda de 50 nombres y números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Registro de 10.000 llamadas entrantes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Botón SOS para emergencias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Pantalla retro iluminada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Función de manos libres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625206"/>
                  </a:ext>
                </a:extLst>
              </a:tr>
            </a:tbl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58AB383D-6774-23D3-3985-2DA7E9917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2650" y="2787239"/>
            <a:ext cx="784799" cy="28437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BD6D702-BFEF-4375-0A9A-D39E4CD4A4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3411" y="5962845"/>
            <a:ext cx="699017" cy="606202"/>
          </a:xfrm>
          <a:prstGeom prst="rect">
            <a:avLst/>
          </a:prstGeom>
        </p:spPr>
      </p:pic>
      <p:graphicFrame>
        <p:nvGraphicFramePr>
          <p:cNvPr id="16" name="Tabla 15">
            <a:extLst>
              <a:ext uri="{FF2B5EF4-FFF2-40B4-BE49-F238E27FC236}">
                <a16:creationId xmlns:a16="http://schemas.microsoft.com/office/drawing/2014/main" id="{DF18D47C-663E-3B41-9721-C0FC46748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781956"/>
              </p:ext>
            </p:extLst>
          </p:nvPr>
        </p:nvGraphicFramePr>
        <p:xfrm>
          <a:off x="454300" y="3148751"/>
          <a:ext cx="5691404" cy="261705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66616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025237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X LA  O LAS CARACTERÍSTICAS QUE CORRESPONDAN AL PLAN TELEFONÍA HOGAR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600 minutos para llamar a móviles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Minutos libres para llamar a teléfonos fijos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Con larga distancia internacional para llamar a cualquier parte del mundo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 un plan adicional móvil sin costo por la contratación de telefonía fija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63670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778010"/>
              </p:ext>
            </p:extLst>
          </p:nvPr>
        </p:nvGraphicFramePr>
        <p:xfrm>
          <a:off x="315906" y="2042372"/>
          <a:ext cx="6226188" cy="51206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TRIPLE PACK PREMIUM 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TRIPLE PACK PLUS 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7141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1059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7992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774" y="363424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446" y="441011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491" y="2942194"/>
            <a:ext cx="463833" cy="463833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60BFD8C2-83FF-AC4C-A759-E17A0D89F0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044" y="5865025"/>
            <a:ext cx="426495" cy="42649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9713564-9652-E542-BE6B-9E116D9E5A7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380" y="6638104"/>
            <a:ext cx="431888" cy="42674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918BC68D-2050-1645-B9AE-6CED300D331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403" y="5144174"/>
            <a:ext cx="463833" cy="463833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2565389-9492-044B-984D-541B519A823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BFA3C66-9DCA-E74B-A8FB-90E339AD8AAB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A8CEB52-69C2-8746-A1DE-59DAA364AAA9}"/>
              </a:ext>
            </a:extLst>
          </p:cNvPr>
          <p:cNvSpPr txBox="1"/>
          <p:nvPr/>
        </p:nvSpPr>
        <p:spPr>
          <a:xfrm>
            <a:off x="315906" y="7391227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7BD715B4-877E-7448-84F0-889CF86BE1B4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C702F24-17CE-2D01-EE71-E2D98195AB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4715" y="1604234"/>
            <a:ext cx="784799" cy="2843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5103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377625"/>
              </p:ext>
            </p:extLst>
          </p:nvPr>
        </p:nvGraphicFramePr>
        <p:xfrm>
          <a:off x="418453" y="2656522"/>
          <a:ext cx="6226188" cy="29260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DOBLE PACK PLUS FIBRA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0CD9C5A-CBFE-BA49-A2AF-739AC03B289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738151C-E601-E54E-9530-0B97AA58558E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F1FCD01-DFC1-1C40-8A86-2BB972DCE4F6}"/>
              </a:ext>
            </a:extLst>
          </p:cNvPr>
          <p:cNvSpPr txBox="1"/>
          <p:nvPr/>
        </p:nvSpPr>
        <p:spPr>
          <a:xfrm>
            <a:off x="306900" y="5800386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A5F8EFB-1C3F-1645-920A-E349C8CB38D2}"/>
              </a:ext>
            </a:extLst>
          </p:cNvPr>
          <p:cNvSpPr txBox="1"/>
          <p:nvPr/>
        </p:nvSpPr>
        <p:spPr>
          <a:xfrm>
            <a:off x="991199" y="9448017"/>
            <a:ext cx="50855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 y VTR, con fines específicos. No compartir.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8C72199-5B2E-ADC9-99DB-39142649C8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3411" y="1611666"/>
            <a:ext cx="699017" cy="6062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8040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00786-343A-C440-B5D2-3B4DA9093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374784"/>
              </p:ext>
            </p:extLst>
          </p:nvPr>
        </p:nvGraphicFramePr>
        <p:xfrm>
          <a:off x="267703" y="1472586"/>
          <a:ext cx="6180467" cy="38404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LOS PRECIOS NORMALES DE LOS SIGUIENTES PRODUCTOS Y SERVICIO, SEGÚN EL PLAN COMERCIAL VIGENTE: </a:t>
                      </a: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Asistencia PC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Pack ESPN Premium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Doble Pack Inicia Hogar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Fibra Hogar Sport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Fanatiz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F5877DC0-0026-0A4E-8F7F-FBE57DA7A113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D90DAF6-5809-FD49-AA4B-32C35ADF8632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8E7B2A8-EBD2-8645-8E03-F32F630E321E}"/>
              </a:ext>
            </a:extLst>
          </p:cNvPr>
          <p:cNvSpPr txBox="1"/>
          <p:nvPr/>
        </p:nvSpPr>
        <p:spPr>
          <a:xfrm>
            <a:off x="262566" y="6030266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826ECE2-78F6-C442-9D2D-CA3DEBC55151}"/>
              </a:ext>
            </a:extLst>
          </p:cNvPr>
          <p:cNvSpPr txBox="1"/>
          <p:nvPr/>
        </p:nvSpPr>
        <p:spPr>
          <a:xfrm>
            <a:off x="840486" y="9448017"/>
            <a:ext cx="51770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 y VTR, con fines específicos. No compartir.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00A8D45-FBDF-F9F2-AECC-1168812E89A3}"/>
              </a:ext>
            </a:extLst>
          </p:cNvPr>
          <p:cNvSpPr txBox="1"/>
          <p:nvPr/>
        </p:nvSpPr>
        <p:spPr>
          <a:xfrm>
            <a:off x="192276" y="1003734"/>
            <a:ext cx="866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CLARO 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1582241-E316-AB1F-4847-465B69464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8240" y="965377"/>
            <a:ext cx="1270319" cy="4602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7779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212882" y="79540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Clave dentro del  plan comercial y vtr.com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00786-343A-C440-B5D2-3B4DA9093C81}"/>
              </a:ext>
            </a:extLst>
          </p:cNvPr>
          <p:cNvGraphicFramePr>
            <a:graphicFrameLocks noGrp="1"/>
          </p:cNvGraphicFramePr>
          <p:nvPr/>
        </p:nvGraphicFramePr>
        <p:xfrm>
          <a:off x="338766" y="2255520"/>
          <a:ext cx="6180467" cy="487680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LOS PRECIOS DE LOS SIGUIENTES PRODUCTOS Y SERVICIO, SEGÚN EL PLAN COMERCIAL VIGENTE</a:t>
                      </a: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500 Megas + Stream Tv Plus HFC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800 Megas + Stream Tv Premium FTTH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Extensor Smart Desk (Mesh)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VTR TV Plus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 la Renta Mensual de la d-BOX Smart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equipo telefónico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 la OTT Universal+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del Pack Control Celulares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4120905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F5877DC0-0026-0A4E-8F7F-FBE57DA7A113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D90DAF6-5809-FD49-AA4B-32C35ADF8632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4ADCE5C-D582-D26A-22C1-94A4EABFB29C}"/>
              </a:ext>
            </a:extLst>
          </p:cNvPr>
          <p:cNvSpPr txBox="1"/>
          <p:nvPr/>
        </p:nvSpPr>
        <p:spPr>
          <a:xfrm>
            <a:off x="306900" y="1749310"/>
            <a:ext cx="55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VTR</a:t>
            </a:r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EDCE8FF-9EB4-5D27-35F9-45A6C95F94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176" y="1044166"/>
            <a:ext cx="1147762" cy="995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807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63084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chemeClr val="bg1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03095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3568</TotalTime>
  <Words>1037</Words>
  <Application>Microsoft Macintosh PowerPoint</Application>
  <PresentationFormat>A4 (210 x 297 mm)</PresentationFormat>
  <Paragraphs>254</Paragraphs>
  <Slides>13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Marcela Nuñez</cp:lastModifiedBy>
  <cp:revision>61</cp:revision>
  <dcterms:created xsi:type="dcterms:W3CDTF">2022-01-07T14:00:05Z</dcterms:created>
  <dcterms:modified xsi:type="dcterms:W3CDTF">2026-03-25T13:53:52Z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10601591-49EF-4EF6-A4F2-5E576077DBC5</vt:lpwstr>
  </property>
  <property fmtid="{D5CDD505-2E9C-101B-9397-08002B2CF9AE}" pid="3" name="ArticulatePath">
    <vt:lpwstr>Pauta de Productos Fijos CLARO - Ingresa tu nombre aquí</vt:lpwstr>
  </property>
</Properties>
</file>