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4" r:id="rId2"/>
  </p:sldMasterIdLst>
  <p:sldIdLst>
    <p:sldId id="256" r:id="rId3"/>
    <p:sldId id="259" r:id="rId4"/>
    <p:sldId id="269" r:id="rId5"/>
    <p:sldId id="270" r:id="rId6"/>
    <p:sldId id="272" r:id="rId7"/>
    <p:sldId id="271" r:id="rId8"/>
    <p:sldId id="273" r:id="rId9"/>
    <p:sldId id="274" r:id="rId10"/>
    <p:sldId id="275" r:id="rId11"/>
    <p:sldId id="276" r:id="rId12"/>
    <p:sldId id="277" r:id="rId13"/>
    <p:sldId id="261" r:id="rId14"/>
    <p:sldId id="268" r:id="rId15"/>
    <p:sldId id="263" r:id="rId16"/>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998A7"/>
    <a:srgbClr val="FAAD0A"/>
    <a:srgbClr val="FA3F0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8"/>
    <p:restoredTop sz="95091"/>
  </p:normalViewPr>
  <p:slideViewPr>
    <p:cSldViewPr snapToGrid="0">
      <p:cViewPr varScale="1">
        <p:scale>
          <a:sx n="69" d="100"/>
          <a:sy n="69" d="100"/>
        </p:scale>
        <p:origin x="75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emf"/><Relationship Id="rId7" Type="http://schemas.openxmlformats.org/officeDocument/2006/relationships/image" Target="../media/image8.emf"/><Relationship Id="rId2" Type="http://schemas.openxmlformats.org/officeDocument/2006/relationships/image" Target="../media/image1.emf"/><Relationship Id="rId1" Type="http://schemas.openxmlformats.org/officeDocument/2006/relationships/slideMaster" Target="../slideMasters/slideMaster1.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emf"/><Relationship Id="rId1" Type="http://schemas.openxmlformats.org/officeDocument/2006/relationships/slideMaster" Target="../slideMasters/slideMaster1.xml"/><Relationship Id="rId4" Type="http://schemas.openxmlformats.org/officeDocument/2006/relationships/image" Target="../media/image11.emf"/></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6" Type="http://schemas.openxmlformats.org/officeDocument/2006/relationships/image" Target="../media/image14.emf"/><Relationship Id="rId5" Type="http://schemas.openxmlformats.org/officeDocument/2006/relationships/image" Target="../media/image13.emf"/><Relationship Id="rId4" Type="http://schemas.openxmlformats.org/officeDocument/2006/relationships/image" Target="../media/image12.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emf"/><Relationship Id="rId1" Type="http://schemas.openxmlformats.org/officeDocument/2006/relationships/slideMaster" Target="../slideMasters/slideMaster1.xml"/><Relationship Id="rId4" Type="http://schemas.openxmlformats.org/officeDocument/2006/relationships/image" Target="../media/image17.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emf"/><Relationship Id="rId7" Type="http://schemas.openxmlformats.org/officeDocument/2006/relationships/image" Target="../media/image8.emf"/><Relationship Id="rId2" Type="http://schemas.openxmlformats.org/officeDocument/2006/relationships/image" Target="../media/image1.emf"/><Relationship Id="rId1" Type="http://schemas.openxmlformats.org/officeDocument/2006/relationships/slideMaster" Target="../slideMasters/slideMaster1.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3.emf"/></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emf"/><Relationship Id="rId1" Type="http://schemas.openxmlformats.org/officeDocument/2006/relationships/slideMaster" Target="../slideMasters/slideMaster2.xml"/><Relationship Id="rId4" Type="http://schemas.openxmlformats.org/officeDocument/2006/relationships/image" Target="../media/image11.emf"/></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1310AE3-DF01-0516-E153-3BD40B7F2913}"/>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1700536B-055E-AF90-F87D-0BAE0BDB1B9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917F3DB8-F73E-79C0-D029-60E117B8A2D2}"/>
              </a:ext>
            </a:extLst>
          </p:cNvPr>
          <p:cNvSpPr>
            <a:spLocks noGrp="1"/>
          </p:cNvSpPr>
          <p:nvPr>
            <p:ph type="dt" sz="half" idx="10"/>
          </p:nvPr>
        </p:nvSpPr>
        <p:spPr/>
        <p:txBody>
          <a:bodyPr/>
          <a:lstStyle/>
          <a:p>
            <a:fld id="{D458CD8E-723E-6C4A-B9FA-8AD2FB9DAC0F}" type="datetimeFigureOut">
              <a:rPr lang="es-CL" smtClean="0"/>
              <a:t>04-04-2023</a:t>
            </a:fld>
            <a:endParaRPr lang="es-CL"/>
          </a:p>
        </p:txBody>
      </p:sp>
      <p:sp>
        <p:nvSpPr>
          <p:cNvPr id="5" name="Marcador de pie de página 4">
            <a:extLst>
              <a:ext uri="{FF2B5EF4-FFF2-40B4-BE49-F238E27FC236}">
                <a16:creationId xmlns:a16="http://schemas.microsoft.com/office/drawing/2014/main" id="{CF0CF50B-290C-8BE5-C601-D6094748D254}"/>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C703DC88-3ABB-E84B-8434-BD856A6F9FC9}"/>
              </a:ext>
            </a:extLst>
          </p:cNvPr>
          <p:cNvSpPr>
            <a:spLocks noGrp="1"/>
          </p:cNvSpPr>
          <p:nvPr>
            <p:ph type="sldNum" sz="quarter" idx="12"/>
          </p:nvPr>
        </p:nvSpPr>
        <p:spPr/>
        <p:txBody>
          <a:bodyPr/>
          <a:lstStyle/>
          <a:p>
            <a:fld id="{E4BB7FB3-D781-314E-AE61-DF65ABEE7843}" type="slidenum">
              <a:rPr lang="es-CL" smtClean="0"/>
              <a:t>‹Nº›</a:t>
            </a:fld>
            <a:endParaRPr lang="es-CL"/>
          </a:p>
        </p:txBody>
      </p:sp>
      <p:sp>
        <p:nvSpPr>
          <p:cNvPr id="7" name="Marcador de título 1">
            <a:extLst>
              <a:ext uri="{FF2B5EF4-FFF2-40B4-BE49-F238E27FC236}">
                <a16:creationId xmlns:a16="http://schemas.microsoft.com/office/drawing/2014/main" id="{E7A58D3A-CD79-CC68-357B-14F0039A4BF0}"/>
              </a:ext>
            </a:extLst>
          </p:cNvPr>
          <p:cNvSpPr txBox="1">
            <a:spLocks/>
          </p:cNvSpPr>
          <p:nvPr userDrawn="1"/>
        </p:nvSpPr>
        <p:spPr>
          <a:xfrm>
            <a:off x="838200" y="365125"/>
            <a:ext cx="10515600" cy="1325563"/>
          </a:xfrm>
          <a:prstGeom prst="rect">
            <a:avLst/>
          </a:prstGeom>
        </p:spPr>
        <p:txBody>
          <a:bodyPr vert="horz" lIns="91440" tIns="45720" rIns="91440" bIns="45720" rtlCol="0" anchor="ctr">
            <a:normAutofit fontScale="92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ES"/>
              <a:t>Haga clic para modificar el estilo de título del patrón</a:t>
            </a:r>
            <a:endParaRPr lang="es-CL"/>
          </a:p>
        </p:txBody>
      </p:sp>
      <p:sp>
        <p:nvSpPr>
          <p:cNvPr id="8" name="Marcador de texto 2">
            <a:extLst>
              <a:ext uri="{FF2B5EF4-FFF2-40B4-BE49-F238E27FC236}">
                <a16:creationId xmlns:a16="http://schemas.microsoft.com/office/drawing/2014/main" id="{5883C7CF-A347-CAD8-207E-4907D2AC9192}"/>
              </a:ext>
            </a:extLst>
          </p:cNvPr>
          <p:cNvSpPr txBox="1">
            <a:spLocks/>
          </p:cNvSpPr>
          <p:nvPr userDrawn="1"/>
        </p:nvSpPr>
        <p:spPr>
          <a:xfrm>
            <a:off x="838200" y="1825625"/>
            <a:ext cx="10515600" cy="435133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9" name="Marcador de fecha 3">
            <a:extLst>
              <a:ext uri="{FF2B5EF4-FFF2-40B4-BE49-F238E27FC236}">
                <a16:creationId xmlns:a16="http://schemas.microsoft.com/office/drawing/2014/main" id="{85703CCE-B2D9-A4B5-83C0-BEEE6F26FD9F}"/>
              </a:ext>
            </a:extLst>
          </p:cNvPr>
          <p:cNvSpPr txBox="1">
            <a:spLocks/>
          </p:cNvSpPr>
          <p:nvPr userDrawn="1"/>
        </p:nvSpPr>
        <p:spPr>
          <a:xfrm>
            <a:off x="838200" y="6356350"/>
            <a:ext cx="2743200" cy="365125"/>
          </a:xfrm>
          <a:prstGeom prst="rect">
            <a:avLst/>
          </a:prstGeom>
        </p:spPr>
        <p:txBody>
          <a:bodyPr vert="horz" lIns="91440" tIns="45720" rIns="91440" bIns="45720" rtlCol="0" anchor="ctr"/>
          <a:lstStyle>
            <a:defPPr>
              <a:defRPr lang="es-CL"/>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E36D433-4CD3-0A4C-B145-6C54EF0B8003}" type="datetimeFigureOut">
              <a:rPr lang="es-CL" smtClean="0"/>
              <a:pPr/>
              <a:t>04-04-2023</a:t>
            </a:fld>
            <a:endParaRPr lang="es-CL"/>
          </a:p>
        </p:txBody>
      </p:sp>
      <p:sp>
        <p:nvSpPr>
          <p:cNvPr id="10" name="Marcador de número de diapositiva 5">
            <a:extLst>
              <a:ext uri="{FF2B5EF4-FFF2-40B4-BE49-F238E27FC236}">
                <a16:creationId xmlns:a16="http://schemas.microsoft.com/office/drawing/2014/main" id="{041EEC72-21E5-285C-80AF-DD9B5C7ADDE2}"/>
              </a:ext>
            </a:extLst>
          </p:cNvPr>
          <p:cNvSpPr txBox="1">
            <a:spLocks/>
          </p:cNvSpPr>
          <p:nvPr userDrawn="1"/>
        </p:nvSpPr>
        <p:spPr>
          <a:xfrm>
            <a:off x="8610600" y="6356350"/>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AEF3C21-7AF6-F949-8655-CBA8E87E80E5}" type="slidenum">
              <a:rPr lang="es-CL" smtClean="0"/>
              <a:pPr/>
              <a:t>‹Nº›</a:t>
            </a:fld>
            <a:endParaRPr lang="es-CL"/>
          </a:p>
        </p:txBody>
      </p:sp>
      <p:pic>
        <p:nvPicPr>
          <p:cNvPr id="11" name="Imagen 10">
            <a:extLst>
              <a:ext uri="{FF2B5EF4-FFF2-40B4-BE49-F238E27FC236}">
                <a16:creationId xmlns:a16="http://schemas.microsoft.com/office/drawing/2014/main" id="{997F218A-5B21-A3C7-F461-D17E46B0BDD9}"/>
              </a:ext>
            </a:extLst>
          </p:cNvPr>
          <p:cNvPicPr>
            <a:picLocks noChangeAspect="1"/>
          </p:cNvPicPr>
          <p:nvPr userDrawn="1"/>
        </p:nvPicPr>
        <p:blipFill>
          <a:blip r:embed="rId2"/>
          <a:stretch>
            <a:fillRect/>
          </a:stretch>
        </p:blipFill>
        <p:spPr>
          <a:xfrm>
            <a:off x="0" y="0"/>
            <a:ext cx="12017830" cy="6858000"/>
          </a:xfrm>
          <a:prstGeom prst="rect">
            <a:avLst/>
          </a:prstGeom>
        </p:spPr>
      </p:pic>
      <p:pic>
        <p:nvPicPr>
          <p:cNvPr id="12" name="Imagen 11">
            <a:extLst>
              <a:ext uri="{FF2B5EF4-FFF2-40B4-BE49-F238E27FC236}">
                <a16:creationId xmlns:a16="http://schemas.microsoft.com/office/drawing/2014/main" id="{BAB73BDF-B0A7-F146-4314-4A6F13A1AC7A}"/>
              </a:ext>
            </a:extLst>
          </p:cNvPr>
          <p:cNvPicPr>
            <a:picLocks noChangeAspect="1"/>
          </p:cNvPicPr>
          <p:nvPr userDrawn="1"/>
        </p:nvPicPr>
        <p:blipFill>
          <a:blip r:embed="rId3"/>
          <a:stretch>
            <a:fillRect/>
          </a:stretch>
        </p:blipFill>
        <p:spPr>
          <a:xfrm>
            <a:off x="5444613" y="0"/>
            <a:ext cx="6747387" cy="6959600"/>
          </a:xfrm>
          <a:prstGeom prst="rect">
            <a:avLst/>
          </a:prstGeom>
        </p:spPr>
      </p:pic>
      <p:pic>
        <p:nvPicPr>
          <p:cNvPr id="13" name="Imagen 12">
            <a:extLst>
              <a:ext uri="{FF2B5EF4-FFF2-40B4-BE49-F238E27FC236}">
                <a16:creationId xmlns:a16="http://schemas.microsoft.com/office/drawing/2014/main" id="{454934BF-16C9-030C-B7BB-E4CDB7443DFE}"/>
              </a:ext>
            </a:extLst>
          </p:cNvPr>
          <p:cNvPicPr>
            <a:picLocks noChangeAspect="1"/>
          </p:cNvPicPr>
          <p:nvPr userDrawn="1"/>
        </p:nvPicPr>
        <p:blipFill>
          <a:blip r:embed="rId4"/>
          <a:stretch>
            <a:fillRect/>
          </a:stretch>
        </p:blipFill>
        <p:spPr>
          <a:xfrm>
            <a:off x="4415094" y="3076575"/>
            <a:ext cx="3492500" cy="3644900"/>
          </a:xfrm>
          <a:prstGeom prst="rect">
            <a:avLst/>
          </a:prstGeom>
        </p:spPr>
      </p:pic>
      <p:pic>
        <p:nvPicPr>
          <p:cNvPr id="17" name="Imagen 16">
            <a:extLst>
              <a:ext uri="{FF2B5EF4-FFF2-40B4-BE49-F238E27FC236}">
                <a16:creationId xmlns:a16="http://schemas.microsoft.com/office/drawing/2014/main" id="{612F2777-1A07-9DE4-8F2C-F19A2341694E}"/>
              </a:ext>
            </a:extLst>
          </p:cNvPr>
          <p:cNvPicPr>
            <a:picLocks noChangeAspect="1"/>
          </p:cNvPicPr>
          <p:nvPr userDrawn="1"/>
        </p:nvPicPr>
        <p:blipFill>
          <a:blip r:embed="rId5"/>
          <a:stretch>
            <a:fillRect/>
          </a:stretch>
        </p:blipFill>
        <p:spPr>
          <a:xfrm>
            <a:off x="-59812" y="3606800"/>
            <a:ext cx="3771900" cy="3302000"/>
          </a:xfrm>
          <a:prstGeom prst="rect">
            <a:avLst/>
          </a:prstGeom>
        </p:spPr>
      </p:pic>
      <p:pic>
        <p:nvPicPr>
          <p:cNvPr id="18" name="Imagen 17">
            <a:extLst>
              <a:ext uri="{FF2B5EF4-FFF2-40B4-BE49-F238E27FC236}">
                <a16:creationId xmlns:a16="http://schemas.microsoft.com/office/drawing/2014/main" id="{3FC9E449-3D0A-AD3D-E747-7363BC08A6C6}"/>
              </a:ext>
            </a:extLst>
          </p:cNvPr>
          <p:cNvPicPr>
            <a:picLocks noChangeAspect="1"/>
          </p:cNvPicPr>
          <p:nvPr userDrawn="1"/>
        </p:nvPicPr>
        <p:blipFill>
          <a:blip r:embed="rId6"/>
          <a:stretch>
            <a:fillRect/>
          </a:stretch>
        </p:blipFill>
        <p:spPr>
          <a:xfrm>
            <a:off x="-191351" y="26987"/>
            <a:ext cx="4024105" cy="1254125"/>
          </a:xfrm>
          <a:prstGeom prst="rect">
            <a:avLst/>
          </a:prstGeom>
        </p:spPr>
      </p:pic>
      <p:pic>
        <p:nvPicPr>
          <p:cNvPr id="19" name="Imagen 18">
            <a:extLst>
              <a:ext uri="{FF2B5EF4-FFF2-40B4-BE49-F238E27FC236}">
                <a16:creationId xmlns:a16="http://schemas.microsoft.com/office/drawing/2014/main" id="{DB555962-1B13-ED63-A00D-E1CDD2F5AAB9}"/>
              </a:ext>
            </a:extLst>
          </p:cNvPr>
          <p:cNvPicPr>
            <a:picLocks noChangeAspect="1"/>
          </p:cNvPicPr>
          <p:nvPr userDrawn="1"/>
        </p:nvPicPr>
        <p:blipFill>
          <a:blip r:embed="rId7"/>
          <a:stretch>
            <a:fillRect/>
          </a:stretch>
        </p:blipFill>
        <p:spPr>
          <a:xfrm>
            <a:off x="6354255" y="948762"/>
            <a:ext cx="5784199" cy="4614862"/>
          </a:xfrm>
          <a:prstGeom prst="rect">
            <a:avLst/>
          </a:prstGeom>
        </p:spPr>
      </p:pic>
    </p:spTree>
    <p:extLst>
      <p:ext uri="{BB962C8B-B14F-4D97-AF65-F5344CB8AC3E}">
        <p14:creationId xmlns:p14="http://schemas.microsoft.com/office/powerpoint/2010/main" val="34326977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3ED0095-9F98-8429-06D6-CD39756E88B9}"/>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359ABD44-ECA7-231B-37D2-EFE504C797CC}"/>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3945D0A9-1327-BD35-BA0D-C33C045098EF}"/>
              </a:ext>
            </a:extLst>
          </p:cNvPr>
          <p:cNvSpPr>
            <a:spLocks noGrp="1"/>
          </p:cNvSpPr>
          <p:nvPr>
            <p:ph type="dt" sz="half" idx="10"/>
          </p:nvPr>
        </p:nvSpPr>
        <p:spPr/>
        <p:txBody>
          <a:bodyPr/>
          <a:lstStyle/>
          <a:p>
            <a:fld id="{D458CD8E-723E-6C4A-B9FA-8AD2FB9DAC0F}" type="datetimeFigureOut">
              <a:rPr lang="es-CL" smtClean="0"/>
              <a:t>04-04-2023</a:t>
            </a:fld>
            <a:endParaRPr lang="es-CL"/>
          </a:p>
        </p:txBody>
      </p:sp>
      <p:sp>
        <p:nvSpPr>
          <p:cNvPr id="5" name="Marcador de pie de página 4">
            <a:extLst>
              <a:ext uri="{FF2B5EF4-FFF2-40B4-BE49-F238E27FC236}">
                <a16:creationId xmlns:a16="http://schemas.microsoft.com/office/drawing/2014/main" id="{B2A1D0A0-243E-2EFF-89F5-3F2C5A65C5A6}"/>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16850DD4-634B-789B-707E-3AF46B27EBCB}"/>
              </a:ext>
            </a:extLst>
          </p:cNvPr>
          <p:cNvSpPr>
            <a:spLocks noGrp="1"/>
          </p:cNvSpPr>
          <p:nvPr>
            <p:ph type="sldNum" sz="quarter" idx="12"/>
          </p:nvPr>
        </p:nvSpPr>
        <p:spPr/>
        <p:txBody>
          <a:bodyPr/>
          <a:lstStyle/>
          <a:p>
            <a:fld id="{E4BB7FB3-D781-314E-AE61-DF65ABEE7843}" type="slidenum">
              <a:rPr lang="es-CL" smtClean="0"/>
              <a:t>‹Nº›</a:t>
            </a:fld>
            <a:endParaRPr lang="es-CL"/>
          </a:p>
        </p:txBody>
      </p:sp>
      <p:sp>
        <p:nvSpPr>
          <p:cNvPr id="7" name="Marcador de fecha 3">
            <a:extLst>
              <a:ext uri="{FF2B5EF4-FFF2-40B4-BE49-F238E27FC236}">
                <a16:creationId xmlns:a16="http://schemas.microsoft.com/office/drawing/2014/main" id="{427F8E23-4030-0CBE-7B4B-9AAC0FBDF401}"/>
              </a:ext>
            </a:extLst>
          </p:cNvPr>
          <p:cNvSpPr txBox="1">
            <a:spLocks/>
          </p:cNvSpPr>
          <p:nvPr userDrawn="1"/>
        </p:nvSpPr>
        <p:spPr>
          <a:xfrm>
            <a:off x="838200" y="6356350"/>
            <a:ext cx="2743200" cy="365125"/>
          </a:xfrm>
          <a:prstGeom prst="rect">
            <a:avLst/>
          </a:prstGeom>
        </p:spPr>
        <p:txBody>
          <a:bodyPr vert="horz" lIns="91440" tIns="45720" rIns="91440" bIns="45720" rtlCol="0" anchor="ctr"/>
          <a:lstStyle>
            <a:defPPr>
              <a:defRPr lang="es-CL"/>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19A3457-F8BA-2248-8346-1819D549271F}" type="datetimeFigureOut">
              <a:rPr lang="es-CL" smtClean="0"/>
              <a:pPr/>
              <a:t>04-04-2023</a:t>
            </a:fld>
            <a:endParaRPr lang="es-CL"/>
          </a:p>
        </p:txBody>
      </p:sp>
      <p:sp>
        <p:nvSpPr>
          <p:cNvPr id="8" name="Marcador de número de diapositiva 5">
            <a:extLst>
              <a:ext uri="{FF2B5EF4-FFF2-40B4-BE49-F238E27FC236}">
                <a16:creationId xmlns:a16="http://schemas.microsoft.com/office/drawing/2014/main" id="{4AD8F159-3999-D981-F137-2F9AAC4C8963}"/>
              </a:ext>
            </a:extLst>
          </p:cNvPr>
          <p:cNvSpPr txBox="1">
            <a:spLocks/>
          </p:cNvSpPr>
          <p:nvPr userDrawn="1"/>
        </p:nvSpPr>
        <p:spPr>
          <a:xfrm>
            <a:off x="8610600" y="6356350"/>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595267A-CF7D-F64B-89A4-860D92A323AE}" type="slidenum">
              <a:rPr lang="es-CL" smtClean="0"/>
              <a:pPr/>
              <a:t>‹Nº›</a:t>
            </a:fld>
            <a:endParaRPr lang="es-CL"/>
          </a:p>
        </p:txBody>
      </p:sp>
      <p:pic>
        <p:nvPicPr>
          <p:cNvPr id="9" name="Imagen 8">
            <a:extLst>
              <a:ext uri="{FF2B5EF4-FFF2-40B4-BE49-F238E27FC236}">
                <a16:creationId xmlns:a16="http://schemas.microsoft.com/office/drawing/2014/main" id="{40B7EB06-7373-8ED1-B7A1-5B881DBD3EA7}"/>
              </a:ext>
            </a:extLst>
          </p:cNvPr>
          <p:cNvPicPr>
            <a:picLocks noChangeAspect="1"/>
          </p:cNvPicPr>
          <p:nvPr userDrawn="1"/>
        </p:nvPicPr>
        <p:blipFill>
          <a:blip r:embed="rId2"/>
          <a:stretch>
            <a:fillRect/>
          </a:stretch>
        </p:blipFill>
        <p:spPr>
          <a:xfrm>
            <a:off x="-1" y="-50800"/>
            <a:ext cx="12196291" cy="6908800"/>
          </a:xfrm>
          <a:prstGeom prst="rect">
            <a:avLst/>
          </a:prstGeom>
        </p:spPr>
      </p:pic>
      <p:pic>
        <p:nvPicPr>
          <p:cNvPr id="10" name="Imagen 9">
            <a:extLst>
              <a:ext uri="{FF2B5EF4-FFF2-40B4-BE49-F238E27FC236}">
                <a16:creationId xmlns:a16="http://schemas.microsoft.com/office/drawing/2014/main" id="{976509D4-6E2B-376F-3C6B-E505D94A9A94}"/>
              </a:ext>
            </a:extLst>
          </p:cNvPr>
          <p:cNvPicPr>
            <a:picLocks noChangeAspect="1"/>
          </p:cNvPicPr>
          <p:nvPr userDrawn="1"/>
        </p:nvPicPr>
        <p:blipFill>
          <a:blip r:embed="rId3"/>
          <a:stretch>
            <a:fillRect/>
          </a:stretch>
        </p:blipFill>
        <p:spPr>
          <a:xfrm>
            <a:off x="5444613" y="-101600"/>
            <a:ext cx="6747387" cy="7061200"/>
          </a:xfrm>
          <a:prstGeom prst="rect">
            <a:avLst/>
          </a:prstGeom>
        </p:spPr>
      </p:pic>
      <p:pic>
        <p:nvPicPr>
          <p:cNvPr id="11" name="Imagen 10">
            <a:extLst>
              <a:ext uri="{FF2B5EF4-FFF2-40B4-BE49-F238E27FC236}">
                <a16:creationId xmlns:a16="http://schemas.microsoft.com/office/drawing/2014/main" id="{6D9DE0F6-715C-0B7D-690E-9691721FA7DA}"/>
              </a:ext>
            </a:extLst>
          </p:cNvPr>
          <p:cNvPicPr>
            <a:picLocks noChangeAspect="1"/>
          </p:cNvPicPr>
          <p:nvPr userDrawn="1"/>
        </p:nvPicPr>
        <p:blipFill>
          <a:blip r:embed="rId4"/>
          <a:stretch>
            <a:fillRect/>
          </a:stretch>
        </p:blipFill>
        <p:spPr>
          <a:xfrm>
            <a:off x="4415094" y="3076575"/>
            <a:ext cx="3492500" cy="3644900"/>
          </a:xfrm>
          <a:prstGeom prst="rect">
            <a:avLst/>
          </a:prstGeom>
        </p:spPr>
      </p:pic>
      <p:pic>
        <p:nvPicPr>
          <p:cNvPr id="12" name="Imagen 11">
            <a:extLst>
              <a:ext uri="{FF2B5EF4-FFF2-40B4-BE49-F238E27FC236}">
                <a16:creationId xmlns:a16="http://schemas.microsoft.com/office/drawing/2014/main" id="{E05BBEB6-2A79-D9B6-31F0-BA051A2B0997}"/>
              </a:ext>
            </a:extLst>
          </p:cNvPr>
          <p:cNvPicPr>
            <a:picLocks noChangeAspect="1"/>
          </p:cNvPicPr>
          <p:nvPr userDrawn="1"/>
        </p:nvPicPr>
        <p:blipFill>
          <a:blip r:embed="rId5"/>
          <a:stretch>
            <a:fillRect/>
          </a:stretch>
        </p:blipFill>
        <p:spPr>
          <a:xfrm>
            <a:off x="-59812" y="3606800"/>
            <a:ext cx="3771900" cy="3302000"/>
          </a:xfrm>
          <a:prstGeom prst="rect">
            <a:avLst/>
          </a:prstGeom>
        </p:spPr>
      </p:pic>
      <p:pic>
        <p:nvPicPr>
          <p:cNvPr id="13" name="Imagen 12">
            <a:extLst>
              <a:ext uri="{FF2B5EF4-FFF2-40B4-BE49-F238E27FC236}">
                <a16:creationId xmlns:a16="http://schemas.microsoft.com/office/drawing/2014/main" id="{1CDBBF34-7E90-A897-398F-93C5A9B1DF42}"/>
              </a:ext>
            </a:extLst>
          </p:cNvPr>
          <p:cNvPicPr>
            <a:picLocks noChangeAspect="1"/>
          </p:cNvPicPr>
          <p:nvPr userDrawn="1"/>
        </p:nvPicPr>
        <p:blipFill>
          <a:blip r:embed="rId6"/>
          <a:stretch>
            <a:fillRect/>
          </a:stretch>
        </p:blipFill>
        <p:spPr>
          <a:xfrm>
            <a:off x="6273800" y="3282950"/>
            <a:ext cx="2159000" cy="2997200"/>
          </a:xfrm>
          <a:prstGeom prst="rect">
            <a:avLst/>
          </a:prstGeom>
        </p:spPr>
      </p:pic>
      <p:pic>
        <p:nvPicPr>
          <p:cNvPr id="14" name="Imagen 13">
            <a:extLst>
              <a:ext uri="{FF2B5EF4-FFF2-40B4-BE49-F238E27FC236}">
                <a16:creationId xmlns:a16="http://schemas.microsoft.com/office/drawing/2014/main" id="{6FB9AC7E-74D9-6F68-283F-B9471E99DBA5}"/>
              </a:ext>
            </a:extLst>
          </p:cNvPr>
          <p:cNvPicPr>
            <a:picLocks noChangeAspect="1"/>
          </p:cNvPicPr>
          <p:nvPr userDrawn="1"/>
        </p:nvPicPr>
        <p:blipFill>
          <a:blip r:embed="rId7"/>
          <a:stretch>
            <a:fillRect/>
          </a:stretch>
        </p:blipFill>
        <p:spPr>
          <a:xfrm>
            <a:off x="8718550" y="-128290"/>
            <a:ext cx="2527300" cy="1295400"/>
          </a:xfrm>
          <a:prstGeom prst="rect">
            <a:avLst/>
          </a:prstGeom>
        </p:spPr>
      </p:pic>
      <p:pic>
        <p:nvPicPr>
          <p:cNvPr id="15" name="Imagen 14">
            <a:extLst>
              <a:ext uri="{FF2B5EF4-FFF2-40B4-BE49-F238E27FC236}">
                <a16:creationId xmlns:a16="http://schemas.microsoft.com/office/drawing/2014/main" id="{F7FEBD04-72D0-76DE-D31A-582534F03AEC}"/>
              </a:ext>
            </a:extLst>
          </p:cNvPr>
          <p:cNvPicPr>
            <a:picLocks noChangeAspect="1"/>
          </p:cNvPicPr>
          <p:nvPr userDrawn="1"/>
        </p:nvPicPr>
        <p:blipFill>
          <a:blip r:embed="rId8"/>
          <a:stretch>
            <a:fillRect/>
          </a:stretch>
        </p:blipFill>
        <p:spPr>
          <a:xfrm>
            <a:off x="-191351" y="26987"/>
            <a:ext cx="4024105" cy="1254125"/>
          </a:xfrm>
          <a:prstGeom prst="rect">
            <a:avLst/>
          </a:prstGeom>
        </p:spPr>
      </p:pic>
    </p:spTree>
    <p:extLst>
      <p:ext uri="{BB962C8B-B14F-4D97-AF65-F5344CB8AC3E}">
        <p14:creationId xmlns:p14="http://schemas.microsoft.com/office/powerpoint/2010/main" val="17844662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pic>
        <p:nvPicPr>
          <p:cNvPr id="7" name="Imagen 6">
            <a:extLst>
              <a:ext uri="{FF2B5EF4-FFF2-40B4-BE49-F238E27FC236}">
                <a16:creationId xmlns:a16="http://schemas.microsoft.com/office/drawing/2014/main" id="{8A1CDFD4-1BB4-7DDF-1B39-9207EF5CFF4E}"/>
              </a:ext>
            </a:extLst>
          </p:cNvPr>
          <p:cNvPicPr>
            <a:picLocks noChangeAspect="1"/>
          </p:cNvPicPr>
          <p:nvPr userDrawn="1"/>
        </p:nvPicPr>
        <p:blipFill>
          <a:blip r:embed="rId2"/>
          <a:stretch>
            <a:fillRect/>
          </a:stretch>
        </p:blipFill>
        <p:spPr>
          <a:xfrm>
            <a:off x="0" y="0"/>
            <a:ext cx="12221768" cy="991688"/>
          </a:xfrm>
          <a:prstGeom prst="rect">
            <a:avLst/>
          </a:prstGeom>
        </p:spPr>
      </p:pic>
      <p:pic>
        <p:nvPicPr>
          <p:cNvPr id="8" name="Imagen 7">
            <a:extLst>
              <a:ext uri="{FF2B5EF4-FFF2-40B4-BE49-F238E27FC236}">
                <a16:creationId xmlns:a16="http://schemas.microsoft.com/office/drawing/2014/main" id="{2B122E55-C01A-3D91-E312-2505CC0C6458}"/>
              </a:ext>
            </a:extLst>
          </p:cNvPr>
          <p:cNvPicPr>
            <a:picLocks noChangeAspect="1"/>
          </p:cNvPicPr>
          <p:nvPr userDrawn="1"/>
        </p:nvPicPr>
        <p:blipFill>
          <a:blip r:embed="rId3"/>
          <a:stretch>
            <a:fillRect/>
          </a:stretch>
        </p:blipFill>
        <p:spPr>
          <a:xfrm>
            <a:off x="312397" y="6101658"/>
            <a:ext cx="1813141" cy="483172"/>
          </a:xfrm>
          <a:prstGeom prst="rect">
            <a:avLst/>
          </a:prstGeom>
        </p:spPr>
      </p:pic>
      <p:pic>
        <p:nvPicPr>
          <p:cNvPr id="9" name="Imagen 8">
            <a:extLst>
              <a:ext uri="{FF2B5EF4-FFF2-40B4-BE49-F238E27FC236}">
                <a16:creationId xmlns:a16="http://schemas.microsoft.com/office/drawing/2014/main" id="{1C807C0D-7A3B-8913-9C1E-188BF87C95B7}"/>
              </a:ext>
            </a:extLst>
          </p:cNvPr>
          <p:cNvPicPr>
            <a:picLocks noChangeAspect="1"/>
          </p:cNvPicPr>
          <p:nvPr userDrawn="1"/>
        </p:nvPicPr>
        <p:blipFill>
          <a:blip r:embed="rId4"/>
          <a:stretch>
            <a:fillRect/>
          </a:stretch>
        </p:blipFill>
        <p:spPr>
          <a:xfrm>
            <a:off x="312397" y="945969"/>
            <a:ext cx="11542146" cy="46372"/>
          </a:xfrm>
          <a:prstGeom prst="rect">
            <a:avLst/>
          </a:prstGeom>
        </p:spPr>
      </p:pic>
    </p:spTree>
    <p:extLst>
      <p:ext uri="{BB962C8B-B14F-4D97-AF65-F5344CB8AC3E}">
        <p14:creationId xmlns:p14="http://schemas.microsoft.com/office/powerpoint/2010/main" val="37468902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0890FF-C5CF-6FDE-5B9A-C4B5C4F08672}"/>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AEE04875-478B-FD4F-C52D-C309886A0C3B}"/>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240CE022-475F-58AF-EAD4-E3D15EC68E63}"/>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a:extLst>
              <a:ext uri="{FF2B5EF4-FFF2-40B4-BE49-F238E27FC236}">
                <a16:creationId xmlns:a16="http://schemas.microsoft.com/office/drawing/2014/main" id="{D61E2025-25B0-965D-8573-BC1C84245136}"/>
              </a:ext>
            </a:extLst>
          </p:cNvPr>
          <p:cNvSpPr>
            <a:spLocks noGrp="1"/>
          </p:cNvSpPr>
          <p:nvPr>
            <p:ph type="dt" sz="half" idx="10"/>
          </p:nvPr>
        </p:nvSpPr>
        <p:spPr/>
        <p:txBody>
          <a:bodyPr/>
          <a:lstStyle/>
          <a:p>
            <a:fld id="{D458CD8E-723E-6C4A-B9FA-8AD2FB9DAC0F}" type="datetimeFigureOut">
              <a:rPr lang="es-CL" smtClean="0"/>
              <a:t>04-04-2023</a:t>
            </a:fld>
            <a:endParaRPr lang="es-CL"/>
          </a:p>
        </p:txBody>
      </p:sp>
      <p:sp>
        <p:nvSpPr>
          <p:cNvPr id="6" name="Marcador de pie de página 5">
            <a:extLst>
              <a:ext uri="{FF2B5EF4-FFF2-40B4-BE49-F238E27FC236}">
                <a16:creationId xmlns:a16="http://schemas.microsoft.com/office/drawing/2014/main" id="{A184B5A8-0138-9975-C0FE-235EF815C22F}"/>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05065E18-2EB2-7C30-37B0-545B71255956}"/>
              </a:ext>
            </a:extLst>
          </p:cNvPr>
          <p:cNvSpPr>
            <a:spLocks noGrp="1"/>
          </p:cNvSpPr>
          <p:nvPr>
            <p:ph type="sldNum" sz="quarter" idx="12"/>
          </p:nvPr>
        </p:nvSpPr>
        <p:spPr/>
        <p:txBody>
          <a:bodyPr/>
          <a:lstStyle/>
          <a:p>
            <a:fld id="{E4BB7FB3-D781-314E-AE61-DF65ABEE7843}" type="slidenum">
              <a:rPr lang="es-CL" smtClean="0"/>
              <a:t>‹Nº›</a:t>
            </a:fld>
            <a:endParaRPr lang="es-CL"/>
          </a:p>
        </p:txBody>
      </p:sp>
      <p:sp>
        <p:nvSpPr>
          <p:cNvPr id="8" name="Marcador de contenido 2">
            <a:extLst>
              <a:ext uri="{FF2B5EF4-FFF2-40B4-BE49-F238E27FC236}">
                <a16:creationId xmlns:a16="http://schemas.microsoft.com/office/drawing/2014/main" id="{BB61DFCC-D85C-1E96-8757-E55EE5D1A422}"/>
              </a:ext>
            </a:extLst>
          </p:cNvPr>
          <p:cNvSpPr>
            <a:spLocks noGrp="1"/>
          </p:cNvSpPr>
          <p:nvPr>
            <p:ph idx="13"/>
          </p:nvPr>
        </p:nvSpPr>
        <p:spPr>
          <a:xfrm>
            <a:off x="838200" y="1825625"/>
            <a:ext cx="10515600" cy="4351338"/>
          </a:xfrm>
        </p:spPr>
        <p:txBody>
          <a:bodyPr/>
          <a:lstStyle/>
          <a:p>
            <a:endParaRPr lang="es-CL" dirty="0"/>
          </a:p>
        </p:txBody>
      </p:sp>
      <p:pic>
        <p:nvPicPr>
          <p:cNvPr id="9" name="Imagen 8">
            <a:extLst>
              <a:ext uri="{FF2B5EF4-FFF2-40B4-BE49-F238E27FC236}">
                <a16:creationId xmlns:a16="http://schemas.microsoft.com/office/drawing/2014/main" id="{C62B4C77-BB9F-AA96-E396-0921C8A7D10B}"/>
              </a:ext>
            </a:extLst>
          </p:cNvPr>
          <p:cNvPicPr>
            <a:picLocks noChangeAspect="1"/>
          </p:cNvPicPr>
          <p:nvPr userDrawn="1"/>
        </p:nvPicPr>
        <p:blipFill>
          <a:blip r:embed="rId2"/>
          <a:stretch>
            <a:fillRect/>
          </a:stretch>
        </p:blipFill>
        <p:spPr>
          <a:xfrm>
            <a:off x="-1" y="-101600"/>
            <a:ext cx="12196291" cy="6959600"/>
          </a:xfrm>
          <a:prstGeom prst="rect">
            <a:avLst/>
          </a:prstGeom>
        </p:spPr>
      </p:pic>
      <p:pic>
        <p:nvPicPr>
          <p:cNvPr id="10" name="Imagen 9">
            <a:extLst>
              <a:ext uri="{FF2B5EF4-FFF2-40B4-BE49-F238E27FC236}">
                <a16:creationId xmlns:a16="http://schemas.microsoft.com/office/drawing/2014/main" id="{53478250-EC87-35FF-249D-CBB51BF9120C}"/>
              </a:ext>
            </a:extLst>
          </p:cNvPr>
          <p:cNvPicPr>
            <a:picLocks noChangeAspect="1"/>
          </p:cNvPicPr>
          <p:nvPr userDrawn="1"/>
        </p:nvPicPr>
        <p:blipFill>
          <a:blip r:embed="rId3">
            <a:alphaModFix amt="59000"/>
          </a:blip>
          <a:stretch>
            <a:fillRect/>
          </a:stretch>
        </p:blipFill>
        <p:spPr>
          <a:xfrm flipH="1">
            <a:off x="-2" y="-101600"/>
            <a:ext cx="6720839" cy="7061200"/>
          </a:xfrm>
          <a:prstGeom prst="rect">
            <a:avLst/>
          </a:prstGeom>
        </p:spPr>
      </p:pic>
      <p:pic>
        <p:nvPicPr>
          <p:cNvPr id="11" name="Imagen 10">
            <a:extLst>
              <a:ext uri="{FF2B5EF4-FFF2-40B4-BE49-F238E27FC236}">
                <a16:creationId xmlns:a16="http://schemas.microsoft.com/office/drawing/2014/main" id="{159AC7B1-C327-8814-DDD6-416A76AC05F2}"/>
              </a:ext>
            </a:extLst>
          </p:cNvPr>
          <p:cNvPicPr>
            <a:picLocks noChangeAspect="1"/>
          </p:cNvPicPr>
          <p:nvPr userDrawn="1"/>
        </p:nvPicPr>
        <p:blipFill>
          <a:blip r:embed="rId4"/>
          <a:stretch>
            <a:fillRect/>
          </a:stretch>
        </p:blipFill>
        <p:spPr>
          <a:xfrm>
            <a:off x="-368357" y="1954213"/>
            <a:ext cx="5268912" cy="5268912"/>
          </a:xfrm>
          <a:prstGeom prst="rect">
            <a:avLst/>
          </a:prstGeom>
        </p:spPr>
      </p:pic>
      <p:pic>
        <p:nvPicPr>
          <p:cNvPr id="12" name="Imagen 11">
            <a:extLst>
              <a:ext uri="{FF2B5EF4-FFF2-40B4-BE49-F238E27FC236}">
                <a16:creationId xmlns:a16="http://schemas.microsoft.com/office/drawing/2014/main" id="{22CBEE49-FBE7-C3BE-6DC2-4F8566A16672}"/>
              </a:ext>
            </a:extLst>
          </p:cNvPr>
          <p:cNvPicPr>
            <a:picLocks noChangeAspect="1"/>
          </p:cNvPicPr>
          <p:nvPr userDrawn="1"/>
        </p:nvPicPr>
        <p:blipFill>
          <a:blip r:embed="rId5"/>
          <a:stretch>
            <a:fillRect/>
          </a:stretch>
        </p:blipFill>
        <p:spPr>
          <a:xfrm rot="21356350">
            <a:off x="3343485" y="1793876"/>
            <a:ext cx="914400" cy="812800"/>
          </a:xfrm>
          <a:prstGeom prst="rect">
            <a:avLst/>
          </a:prstGeom>
        </p:spPr>
      </p:pic>
      <p:pic>
        <p:nvPicPr>
          <p:cNvPr id="13" name="Imagen 12">
            <a:extLst>
              <a:ext uri="{FF2B5EF4-FFF2-40B4-BE49-F238E27FC236}">
                <a16:creationId xmlns:a16="http://schemas.microsoft.com/office/drawing/2014/main" id="{C3C7D105-CB9A-AAD9-C851-9E8B3F1E4823}"/>
              </a:ext>
            </a:extLst>
          </p:cNvPr>
          <p:cNvPicPr>
            <a:picLocks noChangeAspect="1"/>
          </p:cNvPicPr>
          <p:nvPr userDrawn="1"/>
        </p:nvPicPr>
        <p:blipFill>
          <a:blip r:embed="rId6"/>
          <a:stretch>
            <a:fillRect/>
          </a:stretch>
        </p:blipFill>
        <p:spPr>
          <a:xfrm>
            <a:off x="1038370" y="1753794"/>
            <a:ext cx="914400" cy="800100"/>
          </a:xfrm>
          <a:prstGeom prst="rect">
            <a:avLst/>
          </a:prstGeom>
        </p:spPr>
      </p:pic>
      <p:sp>
        <p:nvSpPr>
          <p:cNvPr id="14" name="CuadroTexto 13">
            <a:extLst>
              <a:ext uri="{FF2B5EF4-FFF2-40B4-BE49-F238E27FC236}">
                <a16:creationId xmlns:a16="http://schemas.microsoft.com/office/drawing/2014/main" id="{4039ACD2-3C77-C86A-9554-9277E9D2F1A7}"/>
              </a:ext>
            </a:extLst>
          </p:cNvPr>
          <p:cNvSpPr txBox="1"/>
          <p:nvPr userDrawn="1"/>
        </p:nvSpPr>
        <p:spPr>
          <a:xfrm>
            <a:off x="1245136" y="770533"/>
            <a:ext cx="3040381" cy="923330"/>
          </a:xfrm>
          <a:prstGeom prst="rect">
            <a:avLst/>
          </a:prstGeom>
          <a:noFill/>
        </p:spPr>
        <p:txBody>
          <a:bodyPr wrap="square" rtlCol="0">
            <a:spAutoFit/>
          </a:bodyPr>
          <a:lstStyle/>
          <a:p>
            <a:pPr algn="ctr"/>
            <a:r>
              <a:rPr lang="es-CL" sz="5400" b="1" dirty="0">
                <a:solidFill>
                  <a:srgbClr val="FAAD0A"/>
                </a:solidFill>
              </a:rPr>
              <a:t>¿Dudas?</a:t>
            </a:r>
          </a:p>
        </p:txBody>
      </p:sp>
      <p:sp>
        <p:nvSpPr>
          <p:cNvPr id="15" name="CuadroTexto 14">
            <a:extLst>
              <a:ext uri="{FF2B5EF4-FFF2-40B4-BE49-F238E27FC236}">
                <a16:creationId xmlns:a16="http://schemas.microsoft.com/office/drawing/2014/main" id="{CB20129E-777E-A356-F3F7-94C47413411A}"/>
              </a:ext>
            </a:extLst>
          </p:cNvPr>
          <p:cNvSpPr txBox="1"/>
          <p:nvPr userDrawn="1"/>
        </p:nvSpPr>
        <p:spPr>
          <a:xfrm>
            <a:off x="6720838" y="2834343"/>
            <a:ext cx="4787420" cy="1754326"/>
          </a:xfrm>
          <a:prstGeom prst="rect">
            <a:avLst/>
          </a:prstGeom>
          <a:noFill/>
        </p:spPr>
        <p:txBody>
          <a:bodyPr wrap="square" rtlCol="0">
            <a:spAutoFit/>
          </a:bodyPr>
          <a:lstStyle/>
          <a:p>
            <a:pPr algn="ctr"/>
            <a:r>
              <a:rPr lang="es-CL" sz="5400" b="1" dirty="0">
                <a:solidFill>
                  <a:srgbClr val="FAAD0A"/>
                </a:solidFill>
              </a:rPr>
              <a:t>¡</a:t>
            </a:r>
            <a:r>
              <a:rPr lang="es-CL" sz="5400" dirty="0">
                <a:solidFill>
                  <a:srgbClr val="FAAD0A"/>
                </a:solidFill>
              </a:rPr>
              <a:t>Es tiempo de </a:t>
            </a:r>
            <a:r>
              <a:rPr lang="es-CL" sz="5400" b="1" dirty="0">
                <a:solidFill>
                  <a:srgbClr val="FAAD0A"/>
                </a:solidFill>
              </a:rPr>
              <a:t>resolverlas!</a:t>
            </a:r>
          </a:p>
        </p:txBody>
      </p:sp>
    </p:spTree>
    <p:extLst>
      <p:ext uri="{BB962C8B-B14F-4D97-AF65-F5344CB8AC3E}">
        <p14:creationId xmlns:p14="http://schemas.microsoft.com/office/powerpoint/2010/main" val="1985066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Encabezado de sección">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0B2E15B5-FE4C-F0C1-1C7A-0D07B31354A1}"/>
              </a:ext>
            </a:extLst>
          </p:cNvPr>
          <p:cNvPicPr>
            <a:picLocks noChangeAspect="1"/>
          </p:cNvPicPr>
          <p:nvPr userDrawn="1"/>
        </p:nvPicPr>
        <p:blipFill>
          <a:blip r:embed="rId2"/>
          <a:stretch>
            <a:fillRect/>
          </a:stretch>
        </p:blipFill>
        <p:spPr>
          <a:xfrm>
            <a:off x="-219771" y="0"/>
            <a:ext cx="12411771" cy="6972300"/>
          </a:xfrm>
          <a:prstGeom prst="rect">
            <a:avLst/>
          </a:prstGeom>
        </p:spPr>
      </p:pic>
      <p:sp>
        <p:nvSpPr>
          <p:cNvPr id="15" name="CuadroTexto 14">
            <a:extLst>
              <a:ext uri="{FF2B5EF4-FFF2-40B4-BE49-F238E27FC236}">
                <a16:creationId xmlns:a16="http://schemas.microsoft.com/office/drawing/2014/main" id="{C62D1D8D-2202-DE42-DE7F-2A4C34828437}"/>
              </a:ext>
            </a:extLst>
          </p:cNvPr>
          <p:cNvSpPr txBox="1"/>
          <p:nvPr userDrawn="1"/>
        </p:nvSpPr>
        <p:spPr>
          <a:xfrm>
            <a:off x="5625706" y="3099217"/>
            <a:ext cx="5762407" cy="923330"/>
          </a:xfrm>
          <a:prstGeom prst="rect">
            <a:avLst/>
          </a:prstGeom>
          <a:noFill/>
        </p:spPr>
        <p:txBody>
          <a:bodyPr wrap="square" rtlCol="0">
            <a:spAutoFit/>
          </a:bodyPr>
          <a:lstStyle/>
          <a:p>
            <a:pPr algn="ctr"/>
            <a:r>
              <a:rPr lang="es-CL" sz="5400" b="1" dirty="0">
                <a:solidFill>
                  <a:srgbClr val="FAAD0A"/>
                </a:solidFill>
              </a:rPr>
              <a:t>¡Llego el momento!</a:t>
            </a:r>
          </a:p>
        </p:txBody>
      </p:sp>
      <p:sp>
        <p:nvSpPr>
          <p:cNvPr id="16" name="CuadroTexto 15">
            <a:extLst>
              <a:ext uri="{FF2B5EF4-FFF2-40B4-BE49-F238E27FC236}">
                <a16:creationId xmlns:a16="http://schemas.microsoft.com/office/drawing/2014/main" id="{ACE36615-A38F-C9DF-30EE-F99C5EEEAF58}"/>
              </a:ext>
            </a:extLst>
          </p:cNvPr>
          <p:cNvSpPr txBox="1"/>
          <p:nvPr userDrawn="1"/>
        </p:nvSpPr>
        <p:spPr>
          <a:xfrm>
            <a:off x="5625707" y="3786452"/>
            <a:ext cx="5762406" cy="1200329"/>
          </a:xfrm>
          <a:prstGeom prst="rect">
            <a:avLst/>
          </a:prstGeom>
          <a:noFill/>
        </p:spPr>
        <p:txBody>
          <a:bodyPr wrap="square" rtlCol="0">
            <a:spAutoFit/>
          </a:bodyPr>
          <a:lstStyle/>
          <a:p>
            <a:pPr algn="ctr"/>
            <a:r>
              <a:rPr lang="es-CL" sz="3600" b="0" dirty="0">
                <a:solidFill>
                  <a:srgbClr val="0998A7"/>
                </a:solidFill>
              </a:rPr>
              <a:t>Pongamos a prueba tus </a:t>
            </a:r>
          </a:p>
          <a:p>
            <a:pPr algn="ctr"/>
            <a:r>
              <a:rPr lang="es-CL" sz="3600" b="1" dirty="0">
                <a:solidFill>
                  <a:srgbClr val="0998A7"/>
                </a:solidFill>
              </a:rPr>
              <a:t>CONOCIMIENTOS</a:t>
            </a:r>
          </a:p>
        </p:txBody>
      </p:sp>
      <p:pic>
        <p:nvPicPr>
          <p:cNvPr id="3078" name="Picture 6" descr="Creative Idea icon PNG and SVG Vector Free Download">
            <a:extLst>
              <a:ext uri="{FF2B5EF4-FFF2-40B4-BE49-F238E27FC236}">
                <a16:creationId xmlns:a16="http://schemas.microsoft.com/office/drawing/2014/main" id="{A09266F3-740C-41A6-E3CE-ED6B3A6EDF9D}"/>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917033" y="1996970"/>
            <a:ext cx="1033356" cy="1102247"/>
          </a:xfrm>
          <a:prstGeom prst="rect">
            <a:avLst/>
          </a:prstGeom>
          <a:noFill/>
          <a:extLst>
            <a:ext uri="{909E8E84-426E-40DD-AFC4-6F175D3DCCD1}">
              <a14:hiddenFill xmlns:a14="http://schemas.microsoft.com/office/drawing/2010/main">
                <a:solidFill>
                  <a:srgbClr val="FFFFFF"/>
                </a:solidFill>
              </a14:hiddenFill>
            </a:ext>
          </a:extLst>
        </p:spPr>
      </p:pic>
      <p:pic>
        <p:nvPicPr>
          <p:cNvPr id="18" name="Imagen 17">
            <a:extLst>
              <a:ext uri="{FF2B5EF4-FFF2-40B4-BE49-F238E27FC236}">
                <a16:creationId xmlns:a16="http://schemas.microsoft.com/office/drawing/2014/main" id="{245385F0-B177-5079-2584-791B0DF24D07}"/>
              </a:ext>
            </a:extLst>
          </p:cNvPr>
          <p:cNvPicPr>
            <a:picLocks noChangeAspect="1"/>
          </p:cNvPicPr>
          <p:nvPr userDrawn="1"/>
        </p:nvPicPr>
        <p:blipFill>
          <a:blip r:embed="rId4"/>
          <a:stretch>
            <a:fillRect/>
          </a:stretch>
        </p:blipFill>
        <p:spPr>
          <a:xfrm flipH="1">
            <a:off x="-1882112" y="1109272"/>
            <a:ext cx="8653482" cy="5863028"/>
          </a:xfrm>
          <a:prstGeom prst="rect">
            <a:avLst/>
          </a:prstGeom>
        </p:spPr>
      </p:pic>
    </p:spTree>
    <p:extLst>
      <p:ext uri="{BB962C8B-B14F-4D97-AF65-F5344CB8AC3E}">
        <p14:creationId xmlns:p14="http://schemas.microsoft.com/office/powerpoint/2010/main" val="41574137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10" name="Marcador de fecha 3">
            <a:extLst>
              <a:ext uri="{FF2B5EF4-FFF2-40B4-BE49-F238E27FC236}">
                <a16:creationId xmlns:a16="http://schemas.microsoft.com/office/drawing/2014/main" id="{70A0840B-B424-889C-F5D1-3C093360D664}"/>
              </a:ext>
            </a:extLst>
          </p:cNvPr>
          <p:cNvSpPr txBox="1">
            <a:spLocks/>
          </p:cNvSpPr>
          <p:nvPr userDrawn="1"/>
        </p:nvSpPr>
        <p:spPr>
          <a:xfrm>
            <a:off x="838200" y="6356350"/>
            <a:ext cx="2743200" cy="365125"/>
          </a:xfrm>
          <a:prstGeom prst="rect">
            <a:avLst/>
          </a:prstGeom>
        </p:spPr>
        <p:txBody>
          <a:bodyPr vert="horz" lIns="91440" tIns="45720" rIns="91440" bIns="45720" rtlCol="0" anchor="ctr"/>
          <a:lstStyle>
            <a:defPPr>
              <a:defRPr lang="es-CL"/>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19A3457-F8BA-2248-8346-1819D549271F}" type="datetimeFigureOut">
              <a:rPr lang="es-CL" smtClean="0"/>
              <a:pPr/>
              <a:t>04-04-2023</a:t>
            </a:fld>
            <a:endParaRPr lang="es-CL"/>
          </a:p>
        </p:txBody>
      </p:sp>
      <p:sp>
        <p:nvSpPr>
          <p:cNvPr id="11" name="Marcador de número de diapositiva 5">
            <a:extLst>
              <a:ext uri="{FF2B5EF4-FFF2-40B4-BE49-F238E27FC236}">
                <a16:creationId xmlns:a16="http://schemas.microsoft.com/office/drawing/2014/main" id="{17CB7230-806A-D3D4-ACF7-E6FB9010A1BA}"/>
              </a:ext>
            </a:extLst>
          </p:cNvPr>
          <p:cNvSpPr txBox="1">
            <a:spLocks/>
          </p:cNvSpPr>
          <p:nvPr userDrawn="1"/>
        </p:nvSpPr>
        <p:spPr>
          <a:xfrm>
            <a:off x="8610600" y="6356350"/>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595267A-CF7D-F64B-89A4-860D92A323AE}" type="slidenum">
              <a:rPr lang="es-CL" smtClean="0"/>
              <a:pPr/>
              <a:t>‹Nº›</a:t>
            </a:fld>
            <a:endParaRPr lang="es-CL"/>
          </a:p>
        </p:txBody>
      </p:sp>
      <p:pic>
        <p:nvPicPr>
          <p:cNvPr id="12" name="Imagen 11">
            <a:extLst>
              <a:ext uri="{FF2B5EF4-FFF2-40B4-BE49-F238E27FC236}">
                <a16:creationId xmlns:a16="http://schemas.microsoft.com/office/drawing/2014/main" id="{2B33EAEA-15C6-A66D-675A-9E6A805A426B}"/>
              </a:ext>
            </a:extLst>
          </p:cNvPr>
          <p:cNvPicPr>
            <a:picLocks noChangeAspect="1"/>
          </p:cNvPicPr>
          <p:nvPr userDrawn="1"/>
        </p:nvPicPr>
        <p:blipFill>
          <a:blip r:embed="rId2"/>
          <a:stretch>
            <a:fillRect/>
          </a:stretch>
        </p:blipFill>
        <p:spPr>
          <a:xfrm>
            <a:off x="-1" y="0"/>
            <a:ext cx="12196291" cy="6858000"/>
          </a:xfrm>
          <a:prstGeom prst="rect">
            <a:avLst/>
          </a:prstGeom>
        </p:spPr>
      </p:pic>
      <p:pic>
        <p:nvPicPr>
          <p:cNvPr id="13" name="Imagen 12">
            <a:extLst>
              <a:ext uri="{FF2B5EF4-FFF2-40B4-BE49-F238E27FC236}">
                <a16:creationId xmlns:a16="http://schemas.microsoft.com/office/drawing/2014/main" id="{69D2E10B-ACCB-9095-99AB-1474E210A202}"/>
              </a:ext>
            </a:extLst>
          </p:cNvPr>
          <p:cNvPicPr>
            <a:picLocks noChangeAspect="1"/>
          </p:cNvPicPr>
          <p:nvPr userDrawn="1"/>
        </p:nvPicPr>
        <p:blipFill>
          <a:blip r:embed="rId3"/>
          <a:stretch>
            <a:fillRect/>
          </a:stretch>
        </p:blipFill>
        <p:spPr>
          <a:xfrm>
            <a:off x="5444613" y="0"/>
            <a:ext cx="6747387" cy="6959600"/>
          </a:xfrm>
          <a:prstGeom prst="rect">
            <a:avLst/>
          </a:prstGeom>
        </p:spPr>
      </p:pic>
      <p:pic>
        <p:nvPicPr>
          <p:cNvPr id="14" name="Imagen 13">
            <a:extLst>
              <a:ext uri="{FF2B5EF4-FFF2-40B4-BE49-F238E27FC236}">
                <a16:creationId xmlns:a16="http://schemas.microsoft.com/office/drawing/2014/main" id="{B89171FF-CE33-7861-E93D-83E9E05EFE54}"/>
              </a:ext>
            </a:extLst>
          </p:cNvPr>
          <p:cNvPicPr>
            <a:picLocks noChangeAspect="1"/>
          </p:cNvPicPr>
          <p:nvPr userDrawn="1"/>
        </p:nvPicPr>
        <p:blipFill>
          <a:blip r:embed="rId4"/>
          <a:stretch>
            <a:fillRect/>
          </a:stretch>
        </p:blipFill>
        <p:spPr>
          <a:xfrm>
            <a:off x="5685740" y="4402667"/>
            <a:ext cx="2221854" cy="2318808"/>
          </a:xfrm>
          <a:prstGeom prst="rect">
            <a:avLst/>
          </a:prstGeom>
        </p:spPr>
      </p:pic>
      <p:pic>
        <p:nvPicPr>
          <p:cNvPr id="15" name="Imagen 14">
            <a:extLst>
              <a:ext uri="{FF2B5EF4-FFF2-40B4-BE49-F238E27FC236}">
                <a16:creationId xmlns:a16="http://schemas.microsoft.com/office/drawing/2014/main" id="{0FF44CDF-29E3-FE53-C7A6-770B8DD1D266}"/>
              </a:ext>
            </a:extLst>
          </p:cNvPr>
          <p:cNvPicPr>
            <a:picLocks noChangeAspect="1"/>
          </p:cNvPicPr>
          <p:nvPr userDrawn="1"/>
        </p:nvPicPr>
        <p:blipFill>
          <a:blip r:embed="rId5"/>
          <a:stretch>
            <a:fillRect/>
          </a:stretch>
        </p:blipFill>
        <p:spPr>
          <a:xfrm>
            <a:off x="-59812" y="3606800"/>
            <a:ext cx="3771900" cy="3302000"/>
          </a:xfrm>
          <a:prstGeom prst="rect">
            <a:avLst/>
          </a:prstGeom>
        </p:spPr>
      </p:pic>
      <p:pic>
        <p:nvPicPr>
          <p:cNvPr id="16" name="Imagen 15">
            <a:extLst>
              <a:ext uri="{FF2B5EF4-FFF2-40B4-BE49-F238E27FC236}">
                <a16:creationId xmlns:a16="http://schemas.microsoft.com/office/drawing/2014/main" id="{1874BD60-3130-C7DB-5D8D-01ADCD3747BD}"/>
              </a:ext>
            </a:extLst>
          </p:cNvPr>
          <p:cNvPicPr>
            <a:picLocks noChangeAspect="1"/>
          </p:cNvPicPr>
          <p:nvPr userDrawn="1"/>
        </p:nvPicPr>
        <p:blipFill>
          <a:blip r:embed="rId6"/>
          <a:stretch>
            <a:fillRect/>
          </a:stretch>
        </p:blipFill>
        <p:spPr>
          <a:xfrm>
            <a:off x="6273800" y="3282950"/>
            <a:ext cx="2159000" cy="2997200"/>
          </a:xfrm>
          <a:prstGeom prst="rect">
            <a:avLst/>
          </a:prstGeom>
        </p:spPr>
      </p:pic>
      <p:pic>
        <p:nvPicPr>
          <p:cNvPr id="17" name="Imagen 16">
            <a:extLst>
              <a:ext uri="{FF2B5EF4-FFF2-40B4-BE49-F238E27FC236}">
                <a16:creationId xmlns:a16="http://schemas.microsoft.com/office/drawing/2014/main" id="{90C66F48-B5D6-6D6C-E01F-E0EBEDF24A03}"/>
              </a:ext>
            </a:extLst>
          </p:cNvPr>
          <p:cNvPicPr>
            <a:picLocks noChangeAspect="1"/>
          </p:cNvPicPr>
          <p:nvPr userDrawn="1"/>
        </p:nvPicPr>
        <p:blipFill>
          <a:blip r:embed="rId7"/>
          <a:stretch>
            <a:fillRect/>
          </a:stretch>
        </p:blipFill>
        <p:spPr>
          <a:xfrm>
            <a:off x="8718550" y="-50800"/>
            <a:ext cx="2527300" cy="1295400"/>
          </a:xfrm>
          <a:prstGeom prst="rect">
            <a:avLst/>
          </a:prstGeom>
        </p:spPr>
      </p:pic>
      <p:pic>
        <p:nvPicPr>
          <p:cNvPr id="18" name="Imagen 17">
            <a:extLst>
              <a:ext uri="{FF2B5EF4-FFF2-40B4-BE49-F238E27FC236}">
                <a16:creationId xmlns:a16="http://schemas.microsoft.com/office/drawing/2014/main" id="{BE53BC60-421A-CE92-A732-5C9D73C8BC5E}"/>
              </a:ext>
            </a:extLst>
          </p:cNvPr>
          <p:cNvPicPr>
            <a:picLocks noChangeAspect="1"/>
          </p:cNvPicPr>
          <p:nvPr userDrawn="1"/>
        </p:nvPicPr>
        <p:blipFill>
          <a:blip r:embed="rId8"/>
          <a:stretch>
            <a:fillRect/>
          </a:stretch>
        </p:blipFill>
        <p:spPr>
          <a:xfrm>
            <a:off x="116800" y="2726197"/>
            <a:ext cx="5862970" cy="1827213"/>
          </a:xfrm>
          <a:prstGeom prst="rect">
            <a:avLst/>
          </a:prstGeom>
        </p:spPr>
      </p:pic>
      <p:sp>
        <p:nvSpPr>
          <p:cNvPr id="19" name="CuadroTexto 18">
            <a:extLst>
              <a:ext uri="{FF2B5EF4-FFF2-40B4-BE49-F238E27FC236}">
                <a16:creationId xmlns:a16="http://schemas.microsoft.com/office/drawing/2014/main" id="{47C85709-D627-A492-9C5D-2A63D65C57B8}"/>
              </a:ext>
            </a:extLst>
          </p:cNvPr>
          <p:cNvSpPr txBox="1"/>
          <p:nvPr userDrawn="1"/>
        </p:nvSpPr>
        <p:spPr>
          <a:xfrm>
            <a:off x="1772383" y="2624597"/>
            <a:ext cx="3378200" cy="707886"/>
          </a:xfrm>
          <a:prstGeom prst="rect">
            <a:avLst/>
          </a:prstGeom>
          <a:noFill/>
        </p:spPr>
        <p:txBody>
          <a:bodyPr wrap="square" rtlCol="0">
            <a:spAutoFit/>
          </a:bodyPr>
          <a:lstStyle/>
          <a:p>
            <a:pPr algn="ctr"/>
            <a:r>
              <a:rPr lang="es-CL" sz="4000" b="1" dirty="0">
                <a:solidFill>
                  <a:srgbClr val="FAAD0A"/>
                </a:solidFill>
              </a:rPr>
              <a:t>¡GRACIAS!</a:t>
            </a:r>
          </a:p>
        </p:txBody>
      </p:sp>
    </p:spTree>
    <p:extLst>
      <p:ext uri="{BB962C8B-B14F-4D97-AF65-F5344CB8AC3E}">
        <p14:creationId xmlns:p14="http://schemas.microsoft.com/office/powerpoint/2010/main" val="14072117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FAF074F-59BE-F676-99EF-812E62C2D0E7}"/>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5B8EB548-2A04-6582-E3B1-A3A69E2F3CD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1D2EDE71-90FB-936F-D5E6-CF9F48BACD72}"/>
              </a:ext>
            </a:extLst>
          </p:cNvPr>
          <p:cNvSpPr>
            <a:spLocks noGrp="1"/>
          </p:cNvSpPr>
          <p:nvPr>
            <p:ph type="dt" sz="half" idx="10"/>
          </p:nvPr>
        </p:nvSpPr>
        <p:spPr/>
        <p:txBody>
          <a:bodyPr/>
          <a:lstStyle/>
          <a:p>
            <a:fld id="{90F27629-A7D4-6144-9EB2-E15A8C92F279}" type="datetimeFigureOut">
              <a:rPr lang="es-CL" smtClean="0"/>
              <a:t>04-04-2023</a:t>
            </a:fld>
            <a:endParaRPr lang="es-CL"/>
          </a:p>
        </p:txBody>
      </p:sp>
      <p:sp>
        <p:nvSpPr>
          <p:cNvPr id="5" name="Marcador de pie de página 4">
            <a:extLst>
              <a:ext uri="{FF2B5EF4-FFF2-40B4-BE49-F238E27FC236}">
                <a16:creationId xmlns:a16="http://schemas.microsoft.com/office/drawing/2014/main" id="{022C84B7-BB69-C3A6-E2D4-348977415383}"/>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F72D2DF5-3320-BC48-E956-D2326132819B}"/>
              </a:ext>
            </a:extLst>
          </p:cNvPr>
          <p:cNvSpPr>
            <a:spLocks noGrp="1"/>
          </p:cNvSpPr>
          <p:nvPr>
            <p:ph type="sldNum" sz="quarter" idx="12"/>
          </p:nvPr>
        </p:nvSpPr>
        <p:spPr/>
        <p:txBody>
          <a:bodyPr/>
          <a:lstStyle/>
          <a:p>
            <a:fld id="{0A3B4FA1-62DE-8A4A-AE74-5FBB60BA2A2A}" type="slidenum">
              <a:rPr lang="es-CL" smtClean="0"/>
              <a:t>‹Nº›</a:t>
            </a:fld>
            <a:endParaRPr lang="es-CL"/>
          </a:p>
        </p:txBody>
      </p:sp>
    </p:spTree>
    <p:extLst>
      <p:ext uri="{BB962C8B-B14F-4D97-AF65-F5344CB8AC3E}">
        <p14:creationId xmlns:p14="http://schemas.microsoft.com/office/powerpoint/2010/main" val="34622549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Encabezado de sección">
    <p:spTree>
      <p:nvGrpSpPr>
        <p:cNvPr id="1" name=""/>
        <p:cNvGrpSpPr/>
        <p:nvPr/>
      </p:nvGrpSpPr>
      <p:grpSpPr>
        <a:xfrm>
          <a:off x="0" y="0"/>
          <a:ext cx="0" cy="0"/>
          <a:chOff x="0" y="0"/>
          <a:chExt cx="0" cy="0"/>
        </a:xfrm>
      </p:grpSpPr>
      <p:pic>
        <p:nvPicPr>
          <p:cNvPr id="7" name="Imagen 6">
            <a:extLst>
              <a:ext uri="{FF2B5EF4-FFF2-40B4-BE49-F238E27FC236}">
                <a16:creationId xmlns:a16="http://schemas.microsoft.com/office/drawing/2014/main" id="{8A1CDFD4-1BB4-7DDF-1B39-9207EF5CFF4E}"/>
              </a:ext>
            </a:extLst>
          </p:cNvPr>
          <p:cNvPicPr>
            <a:picLocks noChangeAspect="1"/>
          </p:cNvPicPr>
          <p:nvPr userDrawn="1"/>
        </p:nvPicPr>
        <p:blipFill>
          <a:blip r:embed="rId2"/>
          <a:stretch>
            <a:fillRect/>
          </a:stretch>
        </p:blipFill>
        <p:spPr>
          <a:xfrm>
            <a:off x="0" y="0"/>
            <a:ext cx="12221768" cy="991688"/>
          </a:xfrm>
          <a:prstGeom prst="rect">
            <a:avLst/>
          </a:prstGeom>
        </p:spPr>
      </p:pic>
      <p:pic>
        <p:nvPicPr>
          <p:cNvPr id="8" name="Imagen 7">
            <a:extLst>
              <a:ext uri="{FF2B5EF4-FFF2-40B4-BE49-F238E27FC236}">
                <a16:creationId xmlns:a16="http://schemas.microsoft.com/office/drawing/2014/main" id="{2B122E55-C01A-3D91-E312-2505CC0C6458}"/>
              </a:ext>
            </a:extLst>
          </p:cNvPr>
          <p:cNvPicPr>
            <a:picLocks noChangeAspect="1"/>
          </p:cNvPicPr>
          <p:nvPr userDrawn="1"/>
        </p:nvPicPr>
        <p:blipFill>
          <a:blip r:embed="rId3"/>
          <a:stretch>
            <a:fillRect/>
          </a:stretch>
        </p:blipFill>
        <p:spPr>
          <a:xfrm>
            <a:off x="312397" y="6101658"/>
            <a:ext cx="1813141" cy="483172"/>
          </a:xfrm>
          <a:prstGeom prst="rect">
            <a:avLst/>
          </a:prstGeom>
        </p:spPr>
      </p:pic>
      <p:pic>
        <p:nvPicPr>
          <p:cNvPr id="9" name="Imagen 8">
            <a:extLst>
              <a:ext uri="{FF2B5EF4-FFF2-40B4-BE49-F238E27FC236}">
                <a16:creationId xmlns:a16="http://schemas.microsoft.com/office/drawing/2014/main" id="{1C807C0D-7A3B-8913-9C1E-188BF87C95B7}"/>
              </a:ext>
            </a:extLst>
          </p:cNvPr>
          <p:cNvPicPr>
            <a:picLocks noChangeAspect="1"/>
          </p:cNvPicPr>
          <p:nvPr userDrawn="1"/>
        </p:nvPicPr>
        <p:blipFill>
          <a:blip r:embed="rId4"/>
          <a:stretch>
            <a:fillRect/>
          </a:stretch>
        </p:blipFill>
        <p:spPr>
          <a:xfrm>
            <a:off x="312397" y="945969"/>
            <a:ext cx="11542146" cy="46372"/>
          </a:xfrm>
          <a:prstGeom prst="rect">
            <a:avLst/>
          </a:prstGeom>
        </p:spPr>
      </p:pic>
    </p:spTree>
    <p:extLst>
      <p:ext uri="{BB962C8B-B14F-4D97-AF65-F5344CB8AC3E}">
        <p14:creationId xmlns:p14="http://schemas.microsoft.com/office/powerpoint/2010/main" val="406074557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theme" Target="../theme/theme2.xml"/><Relationship Id="rId7" Type="http://schemas.openxmlformats.org/officeDocument/2006/relationships/image" Target="../media/image19.emf"/><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image" Target="../media/image18.emf"/><Relationship Id="rId5" Type="http://schemas.openxmlformats.org/officeDocument/2006/relationships/image" Target="../media/image2.emf"/><Relationship Id="rId4" Type="http://schemas.openxmlformats.org/officeDocument/2006/relationships/image" Target="../media/image1.e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70D6520E-DB95-9EEE-6CA3-02CCC3510DF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BB00BA1B-294B-1A1C-3F83-D5AC40CD4EE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92A3DF5E-63F2-7B72-2699-EE143C6D2F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58CD8E-723E-6C4A-B9FA-8AD2FB9DAC0F}" type="datetimeFigureOut">
              <a:rPr lang="es-CL" smtClean="0"/>
              <a:t>04-04-2023</a:t>
            </a:fld>
            <a:endParaRPr lang="es-CL"/>
          </a:p>
        </p:txBody>
      </p:sp>
      <p:sp>
        <p:nvSpPr>
          <p:cNvPr id="5" name="Marcador de pie de página 4">
            <a:extLst>
              <a:ext uri="{FF2B5EF4-FFF2-40B4-BE49-F238E27FC236}">
                <a16:creationId xmlns:a16="http://schemas.microsoft.com/office/drawing/2014/main" id="{C5329318-7E9C-0D04-2A29-47203841197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D9A8C030-5B21-A781-4912-A7B075DD550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BB7FB3-D781-314E-AE61-DF65ABEE7843}" type="slidenum">
              <a:rPr lang="es-CL" smtClean="0"/>
              <a:t>‹Nº›</a:t>
            </a:fld>
            <a:endParaRPr lang="es-CL"/>
          </a:p>
        </p:txBody>
      </p:sp>
    </p:spTree>
    <p:extLst>
      <p:ext uri="{BB962C8B-B14F-4D97-AF65-F5344CB8AC3E}">
        <p14:creationId xmlns:p14="http://schemas.microsoft.com/office/powerpoint/2010/main" val="28415447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7" r:id="rId5"/>
    <p:sldLayoutId id="2147483653"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4D89681E-64D5-3FE7-B41E-42E1321CE8D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DBF679A4-DEAD-1198-B461-31F1DE443AC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00B0E565-906D-DCB6-1A52-031BD933BC6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F27629-A7D4-6144-9EB2-E15A8C92F279}" type="datetimeFigureOut">
              <a:rPr lang="es-CL" smtClean="0"/>
              <a:t>04-04-2023</a:t>
            </a:fld>
            <a:endParaRPr lang="es-CL"/>
          </a:p>
        </p:txBody>
      </p:sp>
      <p:sp>
        <p:nvSpPr>
          <p:cNvPr id="5" name="Marcador de pie de página 4">
            <a:extLst>
              <a:ext uri="{FF2B5EF4-FFF2-40B4-BE49-F238E27FC236}">
                <a16:creationId xmlns:a16="http://schemas.microsoft.com/office/drawing/2014/main" id="{B6A70DE6-F0B4-D297-C1FF-BBCE6241865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67A443A1-E6C1-9126-C886-4B71E61159C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3B4FA1-62DE-8A4A-AE74-5FBB60BA2A2A}" type="slidenum">
              <a:rPr lang="es-CL" smtClean="0"/>
              <a:t>‹Nº›</a:t>
            </a:fld>
            <a:endParaRPr lang="es-CL"/>
          </a:p>
        </p:txBody>
      </p:sp>
      <p:pic>
        <p:nvPicPr>
          <p:cNvPr id="7" name="Imagen 6">
            <a:extLst>
              <a:ext uri="{FF2B5EF4-FFF2-40B4-BE49-F238E27FC236}">
                <a16:creationId xmlns:a16="http://schemas.microsoft.com/office/drawing/2014/main" id="{0A3E68CB-3F44-15F2-790B-B975C1ED04B8}"/>
              </a:ext>
            </a:extLst>
          </p:cNvPr>
          <p:cNvPicPr>
            <a:picLocks noChangeAspect="1"/>
          </p:cNvPicPr>
          <p:nvPr userDrawn="1"/>
        </p:nvPicPr>
        <p:blipFill>
          <a:blip r:embed="rId4"/>
          <a:stretch>
            <a:fillRect/>
          </a:stretch>
        </p:blipFill>
        <p:spPr>
          <a:xfrm>
            <a:off x="-1" y="0"/>
            <a:ext cx="12196291" cy="6858000"/>
          </a:xfrm>
          <a:prstGeom prst="rect">
            <a:avLst/>
          </a:prstGeom>
        </p:spPr>
      </p:pic>
      <p:pic>
        <p:nvPicPr>
          <p:cNvPr id="8" name="Imagen 7">
            <a:extLst>
              <a:ext uri="{FF2B5EF4-FFF2-40B4-BE49-F238E27FC236}">
                <a16:creationId xmlns:a16="http://schemas.microsoft.com/office/drawing/2014/main" id="{76E239FA-9C53-A856-12E5-DB31307B9A05}"/>
              </a:ext>
            </a:extLst>
          </p:cNvPr>
          <p:cNvPicPr>
            <a:picLocks noChangeAspect="1"/>
          </p:cNvPicPr>
          <p:nvPr userDrawn="1"/>
        </p:nvPicPr>
        <p:blipFill>
          <a:blip r:embed="rId5">
            <a:alphaModFix amt="59000"/>
          </a:blip>
          <a:stretch>
            <a:fillRect/>
          </a:stretch>
        </p:blipFill>
        <p:spPr>
          <a:xfrm flipH="1">
            <a:off x="-1" y="0"/>
            <a:ext cx="6720839" cy="6959600"/>
          </a:xfrm>
          <a:prstGeom prst="rect">
            <a:avLst/>
          </a:prstGeom>
        </p:spPr>
      </p:pic>
      <p:pic>
        <p:nvPicPr>
          <p:cNvPr id="9" name="Imagen 8">
            <a:extLst>
              <a:ext uri="{FF2B5EF4-FFF2-40B4-BE49-F238E27FC236}">
                <a16:creationId xmlns:a16="http://schemas.microsoft.com/office/drawing/2014/main" id="{EA137452-DE59-7828-7400-D4F2F7CAA9DC}"/>
              </a:ext>
            </a:extLst>
          </p:cNvPr>
          <p:cNvPicPr>
            <a:picLocks noChangeAspect="1"/>
          </p:cNvPicPr>
          <p:nvPr userDrawn="1"/>
        </p:nvPicPr>
        <p:blipFill>
          <a:blip r:embed="rId6"/>
          <a:stretch>
            <a:fillRect/>
          </a:stretch>
        </p:blipFill>
        <p:spPr>
          <a:xfrm>
            <a:off x="7067227" y="3649135"/>
            <a:ext cx="4764092" cy="197338"/>
          </a:xfrm>
          <a:prstGeom prst="rect">
            <a:avLst/>
          </a:prstGeom>
        </p:spPr>
      </p:pic>
      <p:pic>
        <p:nvPicPr>
          <p:cNvPr id="10" name="Imagen 9">
            <a:extLst>
              <a:ext uri="{FF2B5EF4-FFF2-40B4-BE49-F238E27FC236}">
                <a16:creationId xmlns:a16="http://schemas.microsoft.com/office/drawing/2014/main" id="{BEA51232-51E4-6FB0-0C11-E5B107598BE5}"/>
              </a:ext>
            </a:extLst>
          </p:cNvPr>
          <p:cNvPicPr>
            <a:picLocks noChangeAspect="1"/>
          </p:cNvPicPr>
          <p:nvPr userDrawn="1"/>
        </p:nvPicPr>
        <p:blipFill>
          <a:blip r:embed="rId7"/>
          <a:stretch>
            <a:fillRect/>
          </a:stretch>
        </p:blipFill>
        <p:spPr>
          <a:xfrm>
            <a:off x="-4290" y="0"/>
            <a:ext cx="1528290" cy="896701"/>
          </a:xfrm>
          <a:prstGeom prst="rect">
            <a:avLst/>
          </a:prstGeom>
        </p:spPr>
      </p:pic>
      <p:pic>
        <p:nvPicPr>
          <p:cNvPr id="11" name="Imagen 10">
            <a:extLst>
              <a:ext uri="{FF2B5EF4-FFF2-40B4-BE49-F238E27FC236}">
                <a16:creationId xmlns:a16="http://schemas.microsoft.com/office/drawing/2014/main" id="{3EDD91B0-2AD8-9666-5FA3-653B6BC888BF}"/>
              </a:ext>
            </a:extLst>
          </p:cNvPr>
          <p:cNvPicPr>
            <a:picLocks noChangeAspect="1"/>
          </p:cNvPicPr>
          <p:nvPr userDrawn="1"/>
        </p:nvPicPr>
        <p:blipFill>
          <a:blip r:embed="rId7"/>
          <a:stretch>
            <a:fillRect/>
          </a:stretch>
        </p:blipFill>
        <p:spPr>
          <a:xfrm rot="10800000">
            <a:off x="9482610" y="5961299"/>
            <a:ext cx="1528290" cy="896701"/>
          </a:xfrm>
          <a:prstGeom prst="rect">
            <a:avLst/>
          </a:prstGeom>
        </p:spPr>
      </p:pic>
      <p:pic>
        <p:nvPicPr>
          <p:cNvPr id="12" name="Imagen 11">
            <a:extLst>
              <a:ext uri="{FF2B5EF4-FFF2-40B4-BE49-F238E27FC236}">
                <a16:creationId xmlns:a16="http://schemas.microsoft.com/office/drawing/2014/main" id="{08239D8D-EC62-4226-4469-95052AC17C57}"/>
              </a:ext>
            </a:extLst>
          </p:cNvPr>
          <p:cNvPicPr>
            <a:picLocks noChangeAspect="1"/>
          </p:cNvPicPr>
          <p:nvPr userDrawn="1"/>
        </p:nvPicPr>
        <p:blipFill>
          <a:blip r:embed="rId8"/>
          <a:stretch>
            <a:fillRect/>
          </a:stretch>
        </p:blipFill>
        <p:spPr>
          <a:xfrm>
            <a:off x="-167143" y="5741312"/>
            <a:ext cx="3382286" cy="1054100"/>
          </a:xfrm>
          <a:prstGeom prst="rect">
            <a:avLst/>
          </a:prstGeom>
        </p:spPr>
      </p:pic>
    </p:spTree>
    <p:extLst>
      <p:ext uri="{BB962C8B-B14F-4D97-AF65-F5344CB8AC3E}">
        <p14:creationId xmlns:p14="http://schemas.microsoft.com/office/powerpoint/2010/main" val="1019474684"/>
      </p:ext>
    </p:extLst>
  </p:cSld>
  <p:clrMap bg1="lt1" tx1="dk1" bg2="lt2" tx2="dk2" accent1="accent1" accent2="accent2" accent3="accent3" accent4="accent4" accent5="accent5" accent6="accent6" hlink="hlink" folHlink="folHlink"/>
  <p:sldLayoutIdLst>
    <p:sldLayoutId id="2147483655" r:id="rId1"/>
    <p:sldLayoutId id="2147483656"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mailto:info.hogar@clarochile.cl" TargetMode="Externa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hyperlink" Target="mailto:info.hogar@clarochile.cl." TargetMode="Externa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3.xml"/><Relationship Id="rId4" Type="http://schemas.openxmlformats.org/officeDocument/2006/relationships/image" Target="../media/image24.png"/></Relationships>
</file>

<file path=ppt/slides/_rels/slide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3.xml"/><Relationship Id="rId4" Type="http://schemas.openxmlformats.org/officeDocument/2006/relationships/image" Target="../media/image3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emf"/><Relationship Id="rId7" Type="http://schemas.openxmlformats.org/officeDocument/2006/relationships/image" Target="../media/image8.emf"/><Relationship Id="rId2" Type="http://schemas.openxmlformats.org/officeDocument/2006/relationships/image" Target="../media/image1.emf"/><Relationship Id="rId1" Type="http://schemas.openxmlformats.org/officeDocument/2006/relationships/slideLayout" Target="../slideLayouts/slideLayout2.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9FB3335-9923-3F12-7331-5D40D87D15C7}"/>
              </a:ext>
            </a:extLst>
          </p:cNvPr>
          <p:cNvSpPr txBox="1"/>
          <p:nvPr/>
        </p:nvSpPr>
        <p:spPr>
          <a:xfrm>
            <a:off x="817418" y="2175163"/>
            <a:ext cx="4197927" cy="646331"/>
          </a:xfrm>
          <a:prstGeom prst="rect">
            <a:avLst/>
          </a:prstGeom>
          <a:noFill/>
        </p:spPr>
        <p:txBody>
          <a:bodyPr wrap="square" rtlCol="0">
            <a:spAutoFit/>
          </a:bodyPr>
          <a:lstStyle/>
          <a:p>
            <a:pPr fontAlgn="base"/>
            <a:r>
              <a:rPr lang="es-ES" b="1" dirty="0"/>
              <a:t>Bloqueo / Desbloqueo Llamadas LDI, 700 y Móvil - Hogar HFC (Atención Remota)</a:t>
            </a:r>
            <a:endParaRPr lang="es-ES" dirty="0"/>
          </a:p>
        </p:txBody>
      </p:sp>
    </p:spTree>
    <p:extLst>
      <p:ext uri="{BB962C8B-B14F-4D97-AF65-F5344CB8AC3E}">
        <p14:creationId xmlns:p14="http://schemas.microsoft.com/office/powerpoint/2010/main" val="30825811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FF6BFD0A-45FF-77C7-62E6-F4F78926FB99}"/>
              </a:ext>
            </a:extLst>
          </p:cNvPr>
          <p:cNvSpPr txBox="1"/>
          <p:nvPr/>
        </p:nvSpPr>
        <p:spPr>
          <a:xfrm>
            <a:off x="604434" y="48987"/>
            <a:ext cx="6323308" cy="584775"/>
          </a:xfrm>
          <a:prstGeom prst="rect">
            <a:avLst/>
          </a:prstGeom>
          <a:noFill/>
        </p:spPr>
        <p:txBody>
          <a:bodyPr wrap="square" rtlCol="0">
            <a:spAutoFit/>
          </a:bodyPr>
          <a:lstStyle/>
          <a:p>
            <a:r>
              <a:rPr lang="es-ES" sz="3200" b="1" dirty="0"/>
              <a:t>Bloqueo / Desbloqueo Llamadas</a:t>
            </a:r>
            <a:endParaRPr lang="es-CL" sz="3200" b="1" dirty="0"/>
          </a:p>
        </p:txBody>
      </p:sp>
      <p:sp>
        <p:nvSpPr>
          <p:cNvPr id="12" name="CuadroTexto 11">
            <a:extLst>
              <a:ext uri="{FF2B5EF4-FFF2-40B4-BE49-F238E27FC236}">
                <a16:creationId xmlns:a16="http://schemas.microsoft.com/office/drawing/2014/main" id="{C120D6CA-303D-B557-0EA0-D6CB559879A5}"/>
              </a:ext>
            </a:extLst>
          </p:cNvPr>
          <p:cNvSpPr txBox="1"/>
          <p:nvPr/>
        </p:nvSpPr>
        <p:spPr>
          <a:xfrm>
            <a:off x="653418" y="482694"/>
            <a:ext cx="6323308" cy="400110"/>
          </a:xfrm>
          <a:prstGeom prst="rect">
            <a:avLst/>
          </a:prstGeom>
          <a:noFill/>
        </p:spPr>
        <p:txBody>
          <a:bodyPr wrap="square" rtlCol="0">
            <a:spAutoFit/>
          </a:bodyPr>
          <a:lstStyle/>
          <a:p>
            <a:r>
              <a:rPr lang="es-ES" sz="2000" dirty="0"/>
              <a:t>LDI, 700 y Móvil - Hogar HFC (Atención Remota</a:t>
            </a:r>
            <a:r>
              <a:rPr lang="es-ES" sz="2000" dirty="0" smtClean="0"/>
              <a:t>)</a:t>
            </a:r>
            <a:r>
              <a:rPr lang="es-ES" sz="2000" dirty="0" smtClean="0"/>
              <a:t>.</a:t>
            </a:r>
            <a:endParaRPr lang="es-CL" sz="2000" i="1" dirty="0">
              <a:latin typeface="Calibri Light" panose="020F0302020204030204" pitchFamily="34" charset="0"/>
              <a:cs typeface="Calibri Light" panose="020F0302020204030204" pitchFamily="34" charset="0"/>
            </a:endParaRPr>
          </a:p>
        </p:txBody>
      </p:sp>
      <p:sp>
        <p:nvSpPr>
          <p:cNvPr id="13" name="CuadroTexto 12">
            <a:extLst>
              <a:ext uri="{FF2B5EF4-FFF2-40B4-BE49-F238E27FC236}">
                <a16:creationId xmlns:a16="http://schemas.microsoft.com/office/drawing/2014/main" id="{6B1ADBE4-4807-8610-AA40-B9834ABFF26D}"/>
              </a:ext>
            </a:extLst>
          </p:cNvPr>
          <p:cNvSpPr txBox="1"/>
          <p:nvPr/>
        </p:nvSpPr>
        <p:spPr>
          <a:xfrm>
            <a:off x="285779" y="1316512"/>
            <a:ext cx="11199639" cy="3970318"/>
          </a:xfrm>
          <a:prstGeom prst="rect">
            <a:avLst/>
          </a:prstGeom>
          <a:noFill/>
        </p:spPr>
        <p:txBody>
          <a:bodyPr wrap="square" rtlCol="0">
            <a:spAutoFit/>
          </a:bodyPr>
          <a:lstStyle/>
          <a:p>
            <a:pPr algn="just"/>
            <a:r>
              <a:rPr lang="es-CL" b="1" dirty="0"/>
              <a:t>Política y </a:t>
            </a:r>
            <a:r>
              <a:rPr lang="es-CL" b="1" dirty="0" smtClean="0"/>
              <a:t>Atención</a:t>
            </a:r>
          </a:p>
          <a:p>
            <a:pPr marL="285750" indent="-285750">
              <a:buFont typeface="Arial" panose="020B0604020202020204" pitchFamily="34" charset="0"/>
              <a:buChar char="•"/>
            </a:pPr>
            <a:r>
              <a:rPr lang="es-ES" dirty="0"/>
              <a:t>Sólo puede ser solicitado por el titular del </a:t>
            </a:r>
            <a:r>
              <a:rPr lang="es-ES" dirty="0" smtClean="0"/>
              <a:t>servicio</a:t>
            </a:r>
          </a:p>
          <a:p>
            <a:pPr marL="285750" indent="-285750">
              <a:buFont typeface="Arial" panose="020B0604020202020204" pitchFamily="34" charset="0"/>
              <a:buChar char="•"/>
            </a:pPr>
            <a:r>
              <a:rPr lang="es-ES" dirty="0" smtClean="0"/>
              <a:t>Debe </a:t>
            </a:r>
            <a:r>
              <a:rPr lang="es-ES" dirty="0"/>
              <a:t>aceptar costo de $500 (En caso de que sea segunda vez que realiza esta solicitud</a:t>
            </a:r>
            <a:r>
              <a:rPr lang="es-ES" dirty="0" smtClean="0"/>
              <a:t>).</a:t>
            </a:r>
          </a:p>
          <a:p>
            <a:pPr marL="285750" indent="-285750">
              <a:buFont typeface="Arial" panose="020B0604020202020204" pitchFamily="34" charset="0"/>
              <a:buChar char="•"/>
            </a:pPr>
            <a:r>
              <a:rPr lang="es-ES" dirty="0" smtClean="0"/>
              <a:t>Si </a:t>
            </a:r>
            <a:r>
              <a:rPr lang="es-ES" dirty="0"/>
              <a:t>acepta costo, debe enviar copia de Cédula de identidad por ambos lados + poder simple con la solicitud, al email: </a:t>
            </a:r>
            <a:r>
              <a:rPr lang="es-ES" dirty="0" smtClean="0">
                <a:hlinkClick r:id="rId2"/>
              </a:rPr>
              <a:t>info.hogar@clarochile.cl</a:t>
            </a:r>
            <a:endParaRPr lang="es-ES" dirty="0"/>
          </a:p>
          <a:p>
            <a:pPr marL="285750" indent="-285750">
              <a:buFont typeface="Arial" panose="020B0604020202020204" pitchFamily="34" charset="0"/>
              <a:buChar char="•"/>
            </a:pPr>
            <a:r>
              <a:rPr lang="es-ES" dirty="0" smtClean="0"/>
              <a:t>El </a:t>
            </a:r>
            <a:r>
              <a:rPr lang="es-ES" dirty="0"/>
              <a:t>poder simple debe contar con las siguientes </a:t>
            </a:r>
            <a:r>
              <a:rPr lang="es-ES" dirty="0" smtClean="0"/>
              <a:t>características:</a:t>
            </a:r>
          </a:p>
          <a:p>
            <a:pPr marL="285750" indent="-285750">
              <a:buFont typeface="Arial" panose="020B0604020202020204" pitchFamily="34" charset="0"/>
              <a:buChar char="•"/>
            </a:pPr>
            <a:r>
              <a:rPr lang="es-ES" dirty="0" smtClean="0"/>
              <a:t>Indicar </a:t>
            </a:r>
            <a:r>
              <a:rPr lang="es-ES" dirty="0"/>
              <a:t>expresamente la solicitud de </a:t>
            </a:r>
            <a:r>
              <a:rPr lang="es-ES" dirty="0" smtClean="0"/>
              <a:t>Bloqueo/Desbloqueo</a:t>
            </a:r>
          </a:p>
          <a:p>
            <a:pPr marL="285750" indent="-285750">
              <a:buFont typeface="Arial" panose="020B0604020202020204" pitchFamily="34" charset="0"/>
              <a:buChar char="•"/>
            </a:pPr>
            <a:r>
              <a:rPr lang="es-ES" dirty="0" smtClean="0"/>
              <a:t>El </a:t>
            </a:r>
            <a:r>
              <a:rPr lang="es-ES" dirty="0"/>
              <a:t>tipo de llamada que desea </a:t>
            </a:r>
            <a:r>
              <a:rPr lang="es-ES" dirty="0" smtClean="0"/>
              <a:t>Bloquear/Desbloquear</a:t>
            </a:r>
          </a:p>
          <a:p>
            <a:pPr marL="285750" indent="-285750">
              <a:buFont typeface="Arial" panose="020B0604020202020204" pitchFamily="34" charset="0"/>
              <a:buChar char="•"/>
            </a:pPr>
            <a:r>
              <a:rPr lang="es-ES" dirty="0" smtClean="0"/>
              <a:t>Dirección </a:t>
            </a:r>
            <a:r>
              <a:rPr lang="es-ES" dirty="0"/>
              <a:t>del servicio y N° Telefónico a </a:t>
            </a:r>
            <a:r>
              <a:rPr lang="es-ES" dirty="0" smtClean="0"/>
              <a:t>desbloquear</a:t>
            </a:r>
          </a:p>
          <a:p>
            <a:pPr marL="285750" indent="-285750">
              <a:buFont typeface="Arial" panose="020B0604020202020204" pitchFamily="34" charset="0"/>
              <a:buChar char="•"/>
            </a:pPr>
            <a:r>
              <a:rPr lang="es-ES" dirty="0" smtClean="0"/>
              <a:t>Declarar </a:t>
            </a:r>
            <a:r>
              <a:rPr lang="es-ES" dirty="0"/>
              <a:t>la aceptación del costo de $500 (Si </a:t>
            </a:r>
            <a:r>
              <a:rPr lang="es-ES" dirty="0" smtClean="0"/>
              <a:t>aplica)</a:t>
            </a:r>
          </a:p>
          <a:p>
            <a:pPr marL="285750" indent="-285750">
              <a:buFont typeface="Arial" panose="020B0604020202020204" pitchFamily="34" charset="0"/>
              <a:buChar char="•"/>
            </a:pPr>
            <a:r>
              <a:rPr lang="es-ES" dirty="0" smtClean="0"/>
              <a:t>Firma </a:t>
            </a:r>
            <a:r>
              <a:rPr lang="es-ES" dirty="0"/>
              <a:t>igual a la de la Cédula de </a:t>
            </a:r>
            <a:r>
              <a:rPr lang="es-ES" dirty="0" smtClean="0"/>
              <a:t>Identidad</a:t>
            </a:r>
          </a:p>
          <a:p>
            <a:pPr marL="285750" indent="-285750">
              <a:buFont typeface="Arial" panose="020B0604020202020204" pitchFamily="34" charset="0"/>
              <a:buChar char="•"/>
            </a:pPr>
            <a:r>
              <a:rPr lang="es-ES" dirty="0" smtClean="0"/>
              <a:t>La </a:t>
            </a:r>
            <a:r>
              <a:rPr lang="es-ES" dirty="0"/>
              <a:t>copia de la cédula de identidad deberá tacharse e indicar que es de uso exclusivo para el desbloqueo/bloqueo de llamadas de su servicio </a:t>
            </a:r>
            <a:r>
              <a:rPr lang="es-ES" dirty="0" smtClean="0"/>
              <a:t>Claro.</a:t>
            </a:r>
          </a:p>
          <a:p>
            <a:pPr marL="285750" indent="-285750">
              <a:buFont typeface="Arial" panose="020B0604020202020204" pitchFamily="34" charset="0"/>
              <a:buChar char="•"/>
            </a:pPr>
            <a:r>
              <a:rPr lang="es-ES" dirty="0" smtClean="0"/>
              <a:t>El </a:t>
            </a:r>
            <a:r>
              <a:rPr lang="es-ES" dirty="0"/>
              <a:t>plazo de gestión de la solicitud es de 24hrs hábiles luego del envío del </a:t>
            </a:r>
            <a:r>
              <a:rPr lang="es-ES" dirty="0" smtClean="0"/>
              <a:t>documento</a:t>
            </a:r>
            <a:endParaRPr lang="es-ES" dirty="0"/>
          </a:p>
        </p:txBody>
      </p:sp>
    </p:spTree>
    <p:extLst>
      <p:ext uri="{BB962C8B-B14F-4D97-AF65-F5344CB8AC3E}">
        <p14:creationId xmlns:p14="http://schemas.microsoft.com/office/powerpoint/2010/main" val="30039639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FF6BFD0A-45FF-77C7-62E6-F4F78926FB99}"/>
              </a:ext>
            </a:extLst>
          </p:cNvPr>
          <p:cNvSpPr txBox="1"/>
          <p:nvPr/>
        </p:nvSpPr>
        <p:spPr>
          <a:xfrm>
            <a:off x="604434" y="48987"/>
            <a:ext cx="6323308" cy="584775"/>
          </a:xfrm>
          <a:prstGeom prst="rect">
            <a:avLst/>
          </a:prstGeom>
          <a:noFill/>
        </p:spPr>
        <p:txBody>
          <a:bodyPr wrap="square" rtlCol="0">
            <a:spAutoFit/>
          </a:bodyPr>
          <a:lstStyle/>
          <a:p>
            <a:r>
              <a:rPr lang="es-ES" sz="3200" b="1" dirty="0"/>
              <a:t>Bloqueo / Desbloqueo Llamadas</a:t>
            </a:r>
            <a:endParaRPr lang="es-CL" sz="3200" b="1" dirty="0"/>
          </a:p>
        </p:txBody>
      </p:sp>
      <p:sp>
        <p:nvSpPr>
          <p:cNvPr id="12" name="CuadroTexto 11">
            <a:extLst>
              <a:ext uri="{FF2B5EF4-FFF2-40B4-BE49-F238E27FC236}">
                <a16:creationId xmlns:a16="http://schemas.microsoft.com/office/drawing/2014/main" id="{C120D6CA-303D-B557-0EA0-D6CB559879A5}"/>
              </a:ext>
            </a:extLst>
          </p:cNvPr>
          <p:cNvSpPr txBox="1"/>
          <p:nvPr/>
        </p:nvSpPr>
        <p:spPr>
          <a:xfrm>
            <a:off x="653418" y="482694"/>
            <a:ext cx="6323308" cy="400110"/>
          </a:xfrm>
          <a:prstGeom prst="rect">
            <a:avLst/>
          </a:prstGeom>
          <a:noFill/>
        </p:spPr>
        <p:txBody>
          <a:bodyPr wrap="square" rtlCol="0">
            <a:spAutoFit/>
          </a:bodyPr>
          <a:lstStyle/>
          <a:p>
            <a:r>
              <a:rPr lang="es-ES" sz="2000" dirty="0"/>
              <a:t>LDI, 700 y Móvil - Hogar HFC (Atención Remota</a:t>
            </a:r>
            <a:r>
              <a:rPr lang="es-ES" sz="2000" dirty="0" smtClean="0"/>
              <a:t>)</a:t>
            </a:r>
            <a:r>
              <a:rPr lang="es-ES" sz="2000" dirty="0" smtClean="0"/>
              <a:t>.</a:t>
            </a:r>
            <a:endParaRPr lang="es-CL" sz="2000" i="1" dirty="0">
              <a:latin typeface="Calibri Light" panose="020F0302020204030204" pitchFamily="34" charset="0"/>
              <a:cs typeface="Calibri Light" panose="020F0302020204030204" pitchFamily="34" charset="0"/>
            </a:endParaRPr>
          </a:p>
        </p:txBody>
      </p:sp>
      <p:sp>
        <p:nvSpPr>
          <p:cNvPr id="7" name="CuadroTexto 6">
            <a:extLst>
              <a:ext uri="{FF2B5EF4-FFF2-40B4-BE49-F238E27FC236}">
                <a16:creationId xmlns:a16="http://schemas.microsoft.com/office/drawing/2014/main" id="{6B1ADBE4-4807-8610-AA40-B9834ABFF26D}"/>
              </a:ext>
            </a:extLst>
          </p:cNvPr>
          <p:cNvSpPr txBox="1"/>
          <p:nvPr/>
        </p:nvSpPr>
        <p:spPr>
          <a:xfrm>
            <a:off x="285779" y="1316512"/>
            <a:ext cx="11199639" cy="4247317"/>
          </a:xfrm>
          <a:prstGeom prst="rect">
            <a:avLst/>
          </a:prstGeom>
          <a:noFill/>
        </p:spPr>
        <p:txBody>
          <a:bodyPr wrap="square" rtlCol="0">
            <a:spAutoFit/>
          </a:bodyPr>
          <a:lstStyle/>
          <a:p>
            <a:pPr algn="just"/>
            <a:r>
              <a:rPr lang="es-CL" b="1" dirty="0"/>
              <a:t>Política y </a:t>
            </a:r>
            <a:r>
              <a:rPr lang="es-CL" b="1" dirty="0" smtClean="0"/>
              <a:t>Atención</a:t>
            </a:r>
          </a:p>
          <a:p>
            <a:pPr marL="285750" indent="-285750">
              <a:buFont typeface="Arial" panose="020B0604020202020204" pitchFamily="34" charset="0"/>
              <a:buChar char="•"/>
            </a:pPr>
            <a:r>
              <a:rPr lang="es-ES" dirty="0"/>
              <a:t>En caso de no enviarse la documentación según lo solicitado, Plataforma Web informará a cliente el rechazo y la información </a:t>
            </a:r>
            <a:r>
              <a:rPr lang="es-ES" dirty="0" smtClean="0"/>
              <a:t>faltante</a:t>
            </a:r>
          </a:p>
          <a:p>
            <a:pPr marL="285750" indent="-285750">
              <a:buFont typeface="Arial" panose="020B0604020202020204" pitchFamily="34" charset="0"/>
              <a:buChar char="•"/>
            </a:pPr>
            <a:r>
              <a:rPr lang="es-ES" dirty="0" smtClean="0"/>
              <a:t>Ejecutivo </a:t>
            </a:r>
            <a:r>
              <a:rPr lang="es-ES" dirty="0"/>
              <a:t>finaliza atención con Cliente informando que su solicitud se gestionará en un plazo de 1 día hábil luego del envío correcto de la documentación al correo informado anteriormente </a:t>
            </a:r>
            <a:r>
              <a:rPr lang="es-ES" dirty="0" smtClean="0">
                <a:hlinkClick r:id="rId2"/>
              </a:rPr>
              <a:t>info.hogar@clarochile.cl</a:t>
            </a:r>
            <a:r>
              <a:rPr lang="es-ES" dirty="0" smtClean="0"/>
              <a:t>.</a:t>
            </a:r>
          </a:p>
          <a:p>
            <a:pPr marL="285750" indent="-285750">
              <a:buFont typeface="Arial" panose="020B0604020202020204" pitchFamily="34" charset="0"/>
              <a:buChar char="•"/>
            </a:pPr>
            <a:r>
              <a:rPr lang="es-ES" dirty="0" smtClean="0"/>
              <a:t>Ejecutivo </a:t>
            </a:r>
            <a:r>
              <a:rPr lang="es-ES" dirty="0"/>
              <a:t>de Plataforma Web se encargará de realizar Bloqueo / Desbloqueo directamente en CRM SUR. Al finalizar la gestión en sistema, Ejecutivo de Plataforma Web informa vía e-mail a Cliente que su solicitud se encuentra </a:t>
            </a:r>
            <a:r>
              <a:rPr lang="es-ES" dirty="0" smtClean="0"/>
              <a:t>gestionada.</a:t>
            </a:r>
          </a:p>
          <a:p>
            <a:pPr marL="285750" indent="-285750">
              <a:buFont typeface="Arial" panose="020B0604020202020204" pitchFamily="34" charset="0"/>
              <a:buChar char="•"/>
            </a:pPr>
            <a:r>
              <a:rPr lang="es-ES" dirty="0" smtClean="0"/>
              <a:t>Posteriormente </a:t>
            </a:r>
            <a:r>
              <a:rPr lang="es-ES" dirty="0"/>
              <a:t>debe ingresar un registro en tipifica bajo la siguiente ruta</a:t>
            </a:r>
            <a:r>
              <a:rPr lang="es-ES" dirty="0" smtClean="0"/>
              <a:t>:</a:t>
            </a:r>
          </a:p>
          <a:p>
            <a:pPr marL="285750" indent="-285750">
              <a:buFont typeface="Arial" panose="020B0604020202020204" pitchFamily="34" charset="0"/>
              <a:buChar char="•"/>
            </a:pPr>
            <a:endParaRPr lang="es-ES" dirty="0" smtClean="0"/>
          </a:p>
          <a:p>
            <a:r>
              <a:rPr lang="es-ES" b="1" dirty="0"/>
              <a:t>Ruta Tipifica </a:t>
            </a:r>
            <a:r>
              <a:rPr lang="es-ES" b="1" dirty="0" err="1"/>
              <a:t>Call</a:t>
            </a:r>
            <a:r>
              <a:rPr lang="es-ES" b="1" dirty="0"/>
              <a:t> Center</a:t>
            </a:r>
            <a:endParaRPr lang="es-ES" dirty="0"/>
          </a:p>
          <a:p>
            <a:r>
              <a:rPr lang="es-ES" dirty="0" smtClean="0"/>
              <a:t>	Ingreso</a:t>
            </a:r>
            <a:r>
              <a:rPr lang="es-ES" dirty="0"/>
              <a:t>: » HFC MAS&gt;&gt;COMERCIAL&gt;&gt;PRODUCTOS Y SERVICIOS&gt;&gt;TEL-BLOQUEO-DESBLOQUEO LLAMADAS A </a:t>
            </a:r>
            <a:r>
              <a:rPr lang="es-ES" dirty="0" smtClean="0"/>
              <a:t>	MOVILES </a:t>
            </a:r>
            <a:r>
              <a:rPr lang="es-ES" dirty="0"/>
              <a:t>Y-O LDI</a:t>
            </a:r>
          </a:p>
          <a:p>
            <a:r>
              <a:rPr lang="es-ES" dirty="0" smtClean="0"/>
              <a:t>	Cierre</a:t>
            </a:r>
            <a:r>
              <a:rPr lang="es-ES" dirty="0"/>
              <a:t>: » HFC MAS&gt;&gt;COMERCIAL&gt;&gt;PRODUCTOS Y SERVICIOS&gt;&gt;TEL-BLOQUEO-DESBLOQUEO LLAMADAS A </a:t>
            </a:r>
            <a:r>
              <a:rPr lang="es-ES" dirty="0" smtClean="0"/>
              <a:t>	MOVILES </a:t>
            </a:r>
            <a:r>
              <a:rPr lang="es-ES" dirty="0"/>
              <a:t>Y-O </a:t>
            </a:r>
            <a:r>
              <a:rPr lang="es-ES" dirty="0" smtClean="0"/>
              <a:t>LDI</a:t>
            </a:r>
            <a:endParaRPr lang="es-ES" dirty="0"/>
          </a:p>
        </p:txBody>
      </p:sp>
    </p:spTree>
    <p:extLst>
      <p:ext uri="{BB962C8B-B14F-4D97-AF65-F5344CB8AC3E}">
        <p14:creationId xmlns:p14="http://schemas.microsoft.com/office/powerpoint/2010/main" val="6141123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FF6BFD0A-45FF-77C7-62E6-F4F78926FB99}"/>
              </a:ext>
            </a:extLst>
          </p:cNvPr>
          <p:cNvSpPr txBox="1"/>
          <p:nvPr/>
        </p:nvSpPr>
        <p:spPr>
          <a:xfrm>
            <a:off x="604434" y="48987"/>
            <a:ext cx="6323308" cy="584775"/>
          </a:xfrm>
          <a:prstGeom prst="rect">
            <a:avLst/>
          </a:prstGeom>
          <a:noFill/>
        </p:spPr>
        <p:txBody>
          <a:bodyPr wrap="square" rtlCol="0">
            <a:spAutoFit/>
          </a:bodyPr>
          <a:lstStyle/>
          <a:p>
            <a:r>
              <a:rPr lang="es-ES" sz="3200" b="1" dirty="0"/>
              <a:t>Bloqueo / Desbloqueo Llamadas</a:t>
            </a:r>
            <a:endParaRPr lang="es-CL" sz="3200" b="1" dirty="0"/>
          </a:p>
        </p:txBody>
      </p:sp>
      <p:sp>
        <p:nvSpPr>
          <p:cNvPr id="12" name="CuadroTexto 11">
            <a:extLst>
              <a:ext uri="{FF2B5EF4-FFF2-40B4-BE49-F238E27FC236}">
                <a16:creationId xmlns:a16="http://schemas.microsoft.com/office/drawing/2014/main" id="{C120D6CA-303D-B557-0EA0-D6CB559879A5}"/>
              </a:ext>
            </a:extLst>
          </p:cNvPr>
          <p:cNvSpPr txBox="1"/>
          <p:nvPr/>
        </p:nvSpPr>
        <p:spPr>
          <a:xfrm>
            <a:off x="653418" y="482694"/>
            <a:ext cx="6323308" cy="400110"/>
          </a:xfrm>
          <a:prstGeom prst="rect">
            <a:avLst/>
          </a:prstGeom>
          <a:noFill/>
        </p:spPr>
        <p:txBody>
          <a:bodyPr wrap="square" rtlCol="0">
            <a:spAutoFit/>
          </a:bodyPr>
          <a:lstStyle/>
          <a:p>
            <a:r>
              <a:rPr lang="es-ES" sz="2000" dirty="0"/>
              <a:t>LDI, 700 y Móvil - Hogar HFC (Atención Remota</a:t>
            </a:r>
            <a:r>
              <a:rPr lang="es-ES" sz="2000" dirty="0" smtClean="0"/>
              <a:t>)</a:t>
            </a:r>
            <a:r>
              <a:rPr lang="es-ES" sz="2000" dirty="0" smtClean="0"/>
              <a:t>.</a:t>
            </a:r>
            <a:endParaRPr lang="es-CL" sz="2000" i="1" dirty="0">
              <a:latin typeface="Calibri Light" panose="020F0302020204030204" pitchFamily="34" charset="0"/>
              <a:cs typeface="Calibri Light" panose="020F0302020204030204" pitchFamily="34" charset="0"/>
            </a:endParaRPr>
          </a:p>
        </p:txBody>
      </p:sp>
      <p:sp>
        <p:nvSpPr>
          <p:cNvPr id="13" name="CuadroTexto 12">
            <a:extLst>
              <a:ext uri="{FF2B5EF4-FFF2-40B4-BE49-F238E27FC236}">
                <a16:creationId xmlns:a16="http://schemas.microsoft.com/office/drawing/2014/main" id="{6B1ADBE4-4807-8610-AA40-B9834ABFF26D}"/>
              </a:ext>
            </a:extLst>
          </p:cNvPr>
          <p:cNvSpPr txBox="1"/>
          <p:nvPr/>
        </p:nvSpPr>
        <p:spPr>
          <a:xfrm>
            <a:off x="244217" y="1627889"/>
            <a:ext cx="4355494" cy="3139321"/>
          </a:xfrm>
          <a:prstGeom prst="rect">
            <a:avLst/>
          </a:prstGeom>
          <a:noFill/>
        </p:spPr>
        <p:txBody>
          <a:bodyPr wrap="square" rtlCol="0">
            <a:spAutoFit/>
          </a:bodyPr>
          <a:lstStyle/>
          <a:p>
            <a:pPr algn="just"/>
            <a:r>
              <a:rPr lang="es-CL" b="1" dirty="0" err="1" smtClean="0"/>
              <a:t>Template</a:t>
            </a:r>
            <a:r>
              <a:rPr lang="es-CL" b="1" dirty="0" smtClean="0"/>
              <a:t>:</a:t>
            </a:r>
          </a:p>
          <a:p>
            <a:pPr algn="just"/>
            <a:endParaRPr lang="es-ES" b="1" dirty="0"/>
          </a:p>
          <a:p>
            <a:pPr algn="just"/>
            <a:r>
              <a:rPr lang="es-ES" dirty="0"/>
              <a:t>RUT Cliente:</a:t>
            </a:r>
          </a:p>
          <a:p>
            <a:pPr algn="just"/>
            <a:r>
              <a:rPr lang="es-ES" dirty="0"/>
              <a:t>Nombre:</a:t>
            </a:r>
          </a:p>
          <a:p>
            <a:pPr algn="just"/>
            <a:r>
              <a:rPr lang="es-ES" dirty="0"/>
              <a:t>Teléfono:</a:t>
            </a:r>
          </a:p>
          <a:p>
            <a:pPr algn="just"/>
            <a:r>
              <a:rPr lang="es-ES" dirty="0"/>
              <a:t>Email:</a:t>
            </a:r>
          </a:p>
          <a:p>
            <a:pPr algn="just"/>
            <a:r>
              <a:rPr lang="es-ES" dirty="0"/>
              <a:t>Teléfono que desea bloquear/desbloquear:</a:t>
            </a:r>
          </a:p>
          <a:p>
            <a:pPr algn="just"/>
            <a:r>
              <a:rPr lang="es-ES" dirty="0"/>
              <a:t>Tipo de llamada a bloquear/desbloquear:</a:t>
            </a:r>
          </a:p>
          <a:p>
            <a:pPr algn="just"/>
            <a:r>
              <a:rPr lang="es-ES" dirty="0"/>
              <a:t>Dirección del servicio:</a:t>
            </a:r>
          </a:p>
          <a:p>
            <a:pPr algn="just"/>
            <a:r>
              <a:rPr lang="es-ES" dirty="0"/>
              <a:t>Monto a pagar (solo si aplica):</a:t>
            </a:r>
          </a:p>
          <a:p>
            <a:pPr algn="just"/>
            <a:r>
              <a:rPr lang="es-ES" dirty="0"/>
              <a:t>¿Cliente acepta costo? (solo si aplica</a:t>
            </a:r>
            <a:r>
              <a:rPr lang="es-ES" dirty="0" smtClean="0"/>
              <a:t>):</a:t>
            </a:r>
            <a:endParaRPr lang="es-ES" dirty="0"/>
          </a:p>
        </p:txBody>
      </p:sp>
    </p:spTree>
    <p:extLst>
      <p:ext uri="{BB962C8B-B14F-4D97-AF65-F5344CB8AC3E}">
        <p14:creationId xmlns:p14="http://schemas.microsoft.com/office/powerpoint/2010/main" val="23444980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9FB3335-9923-3F12-7331-5D40D87D15C7}"/>
              </a:ext>
            </a:extLst>
          </p:cNvPr>
          <p:cNvSpPr txBox="1"/>
          <p:nvPr/>
        </p:nvSpPr>
        <p:spPr>
          <a:xfrm>
            <a:off x="817419" y="2175163"/>
            <a:ext cx="2272146" cy="369332"/>
          </a:xfrm>
          <a:prstGeom prst="rect">
            <a:avLst/>
          </a:prstGeom>
          <a:noFill/>
        </p:spPr>
        <p:txBody>
          <a:bodyPr wrap="square" rtlCol="0">
            <a:spAutoFit/>
          </a:bodyPr>
          <a:lstStyle/>
          <a:p>
            <a:pPr fontAlgn="base"/>
            <a:r>
              <a:rPr lang="es-ES" b="1" dirty="0" smtClean="0"/>
              <a:t>Paso a Paso en SUR</a:t>
            </a:r>
            <a:endParaRPr lang="es-ES" dirty="0"/>
          </a:p>
        </p:txBody>
      </p:sp>
    </p:spTree>
    <p:extLst>
      <p:ext uri="{BB962C8B-B14F-4D97-AF65-F5344CB8AC3E}">
        <p14:creationId xmlns:p14="http://schemas.microsoft.com/office/powerpoint/2010/main" val="3614300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FF6BFD0A-45FF-77C7-62E6-F4F78926FB99}"/>
              </a:ext>
            </a:extLst>
          </p:cNvPr>
          <p:cNvSpPr txBox="1"/>
          <p:nvPr/>
        </p:nvSpPr>
        <p:spPr>
          <a:xfrm>
            <a:off x="604434" y="48987"/>
            <a:ext cx="6323308" cy="584775"/>
          </a:xfrm>
          <a:prstGeom prst="rect">
            <a:avLst/>
          </a:prstGeom>
          <a:noFill/>
        </p:spPr>
        <p:txBody>
          <a:bodyPr wrap="square" rtlCol="0">
            <a:spAutoFit/>
          </a:bodyPr>
          <a:lstStyle/>
          <a:p>
            <a:r>
              <a:rPr lang="es-ES" sz="3200" b="1" dirty="0"/>
              <a:t>Bloqueo / Desbloqueo Llamadas</a:t>
            </a:r>
            <a:endParaRPr lang="es-CL" sz="3200" b="1" dirty="0"/>
          </a:p>
        </p:txBody>
      </p:sp>
      <p:sp>
        <p:nvSpPr>
          <p:cNvPr id="12" name="CuadroTexto 11">
            <a:extLst>
              <a:ext uri="{FF2B5EF4-FFF2-40B4-BE49-F238E27FC236}">
                <a16:creationId xmlns:a16="http://schemas.microsoft.com/office/drawing/2014/main" id="{C120D6CA-303D-B557-0EA0-D6CB559879A5}"/>
              </a:ext>
            </a:extLst>
          </p:cNvPr>
          <p:cNvSpPr txBox="1"/>
          <p:nvPr/>
        </p:nvSpPr>
        <p:spPr>
          <a:xfrm>
            <a:off x="653418" y="482694"/>
            <a:ext cx="6323308" cy="400110"/>
          </a:xfrm>
          <a:prstGeom prst="rect">
            <a:avLst/>
          </a:prstGeom>
          <a:noFill/>
        </p:spPr>
        <p:txBody>
          <a:bodyPr wrap="square" rtlCol="0">
            <a:spAutoFit/>
          </a:bodyPr>
          <a:lstStyle/>
          <a:p>
            <a:r>
              <a:rPr lang="es-ES" sz="2000" dirty="0"/>
              <a:t>LDI, 700 y Móvil - Hogar HFC (Atención Remota</a:t>
            </a:r>
            <a:r>
              <a:rPr lang="es-ES" sz="2000" dirty="0" smtClean="0"/>
              <a:t>)</a:t>
            </a:r>
            <a:r>
              <a:rPr lang="es-ES" sz="2000" dirty="0" smtClean="0"/>
              <a:t>.</a:t>
            </a:r>
            <a:endParaRPr lang="es-CL" sz="2000" i="1" dirty="0">
              <a:latin typeface="Calibri Light" panose="020F0302020204030204" pitchFamily="34" charset="0"/>
              <a:cs typeface="Calibri Light" panose="020F0302020204030204" pitchFamily="34" charset="0"/>
            </a:endParaRPr>
          </a:p>
        </p:txBody>
      </p:sp>
      <p:sp>
        <p:nvSpPr>
          <p:cNvPr id="13" name="CuadroTexto 12">
            <a:extLst>
              <a:ext uri="{FF2B5EF4-FFF2-40B4-BE49-F238E27FC236}">
                <a16:creationId xmlns:a16="http://schemas.microsoft.com/office/drawing/2014/main" id="{6B1ADBE4-4807-8610-AA40-B9834ABFF26D}"/>
              </a:ext>
            </a:extLst>
          </p:cNvPr>
          <p:cNvSpPr txBox="1"/>
          <p:nvPr/>
        </p:nvSpPr>
        <p:spPr>
          <a:xfrm>
            <a:off x="362708" y="1461634"/>
            <a:ext cx="6877020" cy="2031325"/>
          </a:xfrm>
          <a:prstGeom prst="rect">
            <a:avLst/>
          </a:prstGeom>
          <a:noFill/>
        </p:spPr>
        <p:txBody>
          <a:bodyPr wrap="square" rtlCol="0">
            <a:spAutoFit/>
          </a:bodyPr>
          <a:lstStyle/>
          <a:p>
            <a:pPr algn="just"/>
            <a:r>
              <a:rPr lang="es-ES" b="1" dirty="0" smtClean="0"/>
              <a:t>Paso a Paso</a:t>
            </a:r>
          </a:p>
          <a:p>
            <a:pPr algn="just"/>
            <a:endParaRPr lang="es-ES" b="1" dirty="0" smtClean="0"/>
          </a:p>
          <a:p>
            <a:pPr marL="342900" indent="-342900" algn="just">
              <a:buFont typeface="+mj-lt"/>
              <a:buAutoNum type="arabicPeriod"/>
            </a:pPr>
            <a:r>
              <a:rPr lang="es-ES" dirty="0" smtClean="0"/>
              <a:t>Acceder con número telefónico o RUT del cliente y se da </a:t>
            </a:r>
            <a:r>
              <a:rPr lang="es-ES" dirty="0" err="1" smtClean="0"/>
              <a:t>click</a:t>
            </a:r>
            <a:r>
              <a:rPr lang="es-ES" dirty="0" smtClean="0"/>
              <a:t> en la lupa.</a:t>
            </a:r>
          </a:p>
          <a:p>
            <a:pPr marL="342900" indent="-342900" algn="just">
              <a:buFont typeface="+mj-lt"/>
              <a:buAutoNum type="arabicPeriod"/>
            </a:pPr>
            <a:r>
              <a:rPr lang="es-ES" dirty="0"/>
              <a:t>Una vez con cliente en contexto verificamos si cliente se encuentra activo. Como muestra la imagen.</a:t>
            </a:r>
          </a:p>
          <a:p>
            <a:pPr algn="just"/>
            <a:endParaRPr lang="es-ES" dirty="0" smtClean="0"/>
          </a:p>
        </p:txBody>
      </p:sp>
      <p:pic>
        <p:nvPicPr>
          <p:cNvPr id="4" name="Imagen 3"/>
          <p:cNvPicPr>
            <a:picLocks noChangeAspect="1"/>
          </p:cNvPicPr>
          <p:nvPr/>
        </p:nvPicPr>
        <p:blipFill>
          <a:blip r:embed="rId2"/>
          <a:stretch>
            <a:fillRect/>
          </a:stretch>
        </p:blipFill>
        <p:spPr>
          <a:xfrm>
            <a:off x="7739954" y="1743768"/>
            <a:ext cx="3181794" cy="1467055"/>
          </a:xfrm>
          <a:prstGeom prst="rect">
            <a:avLst/>
          </a:prstGeom>
        </p:spPr>
      </p:pic>
      <p:pic>
        <p:nvPicPr>
          <p:cNvPr id="6" name="Imagen 5"/>
          <p:cNvPicPr>
            <a:picLocks noChangeAspect="1"/>
          </p:cNvPicPr>
          <p:nvPr/>
        </p:nvPicPr>
        <p:blipFill>
          <a:blip r:embed="rId3"/>
          <a:stretch>
            <a:fillRect/>
          </a:stretch>
        </p:blipFill>
        <p:spPr>
          <a:xfrm>
            <a:off x="3901848" y="3210823"/>
            <a:ext cx="3587993" cy="3257430"/>
          </a:xfrm>
          <a:prstGeom prst="rect">
            <a:avLst/>
          </a:prstGeom>
        </p:spPr>
      </p:pic>
    </p:spTree>
    <p:extLst>
      <p:ext uri="{BB962C8B-B14F-4D97-AF65-F5344CB8AC3E}">
        <p14:creationId xmlns:p14="http://schemas.microsoft.com/office/powerpoint/2010/main" val="11910126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FF6BFD0A-45FF-77C7-62E6-F4F78926FB99}"/>
              </a:ext>
            </a:extLst>
          </p:cNvPr>
          <p:cNvSpPr txBox="1"/>
          <p:nvPr/>
        </p:nvSpPr>
        <p:spPr>
          <a:xfrm>
            <a:off x="604434" y="48987"/>
            <a:ext cx="6323308" cy="584775"/>
          </a:xfrm>
          <a:prstGeom prst="rect">
            <a:avLst/>
          </a:prstGeom>
          <a:noFill/>
        </p:spPr>
        <p:txBody>
          <a:bodyPr wrap="square" rtlCol="0">
            <a:spAutoFit/>
          </a:bodyPr>
          <a:lstStyle/>
          <a:p>
            <a:r>
              <a:rPr lang="es-ES" sz="3200" b="1" dirty="0"/>
              <a:t>Bloqueo / Desbloqueo Llamadas</a:t>
            </a:r>
            <a:endParaRPr lang="es-CL" sz="3200" b="1" dirty="0"/>
          </a:p>
        </p:txBody>
      </p:sp>
      <p:sp>
        <p:nvSpPr>
          <p:cNvPr id="12" name="CuadroTexto 11">
            <a:extLst>
              <a:ext uri="{FF2B5EF4-FFF2-40B4-BE49-F238E27FC236}">
                <a16:creationId xmlns:a16="http://schemas.microsoft.com/office/drawing/2014/main" id="{C120D6CA-303D-B557-0EA0-D6CB559879A5}"/>
              </a:ext>
            </a:extLst>
          </p:cNvPr>
          <p:cNvSpPr txBox="1"/>
          <p:nvPr/>
        </p:nvSpPr>
        <p:spPr>
          <a:xfrm>
            <a:off x="653418" y="482694"/>
            <a:ext cx="6323308" cy="400110"/>
          </a:xfrm>
          <a:prstGeom prst="rect">
            <a:avLst/>
          </a:prstGeom>
          <a:noFill/>
        </p:spPr>
        <p:txBody>
          <a:bodyPr wrap="square" rtlCol="0">
            <a:spAutoFit/>
          </a:bodyPr>
          <a:lstStyle/>
          <a:p>
            <a:r>
              <a:rPr lang="es-ES" sz="2000" dirty="0"/>
              <a:t>LDI, 700 y Móvil - Hogar HFC (Atención Remota</a:t>
            </a:r>
            <a:r>
              <a:rPr lang="es-ES" sz="2000" dirty="0" smtClean="0"/>
              <a:t>)</a:t>
            </a:r>
            <a:r>
              <a:rPr lang="es-ES" sz="2000" dirty="0" smtClean="0"/>
              <a:t>.</a:t>
            </a:r>
            <a:endParaRPr lang="es-CL" sz="2000" i="1" dirty="0">
              <a:latin typeface="Calibri Light" panose="020F0302020204030204" pitchFamily="34" charset="0"/>
              <a:cs typeface="Calibri Light" panose="020F0302020204030204" pitchFamily="34" charset="0"/>
            </a:endParaRPr>
          </a:p>
        </p:txBody>
      </p:sp>
      <p:sp>
        <p:nvSpPr>
          <p:cNvPr id="13" name="CuadroTexto 12">
            <a:extLst>
              <a:ext uri="{FF2B5EF4-FFF2-40B4-BE49-F238E27FC236}">
                <a16:creationId xmlns:a16="http://schemas.microsoft.com/office/drawing/2014/main" id="{6B1ADBE4-4807-8610-AA40-B9834ABFF26D}"/>
              </a:ext>
            </a:extLst>
          </p:cNvPr>
          <p:cNvSpPr txBox="1"/>
          <p:nvPr/>
        </p:nvSpPr>
        <p:spPr>
          <a:xfrm>
            <a:off x="376561" y="1433925"/>
            <a:ext cx="7478965" cy="646331"/>
          </a:xfrm>
          <a:prstGeom prst="rect">
            <a:avLst/>
          </a:prstGeom>
          <a:noFill/>
        </p:spPr>
        <p:txBody>
          <a:bodyPr wrap="square" rtlCol="0">
            <a:spAutoFit/>
          </a:bodyPr>
          <a:lstStyle/>
          <a:p>
            <a:pPr algn="just"/>
            <a:r>
              <a:rPr lang="es-ES" b="1" dirty="0" smtClean="0"/>
              <a:t>Paso a Paso</a:t>
            </a:r>
          </a:p>
          <a:p>
            <a:pPr algn="just"/>
            <a:r>
              <a:rPr lang="es-ES" dirty="0"/>
              <a:t>3. </a:t>
            </a:r>
            <a:r>
              <a:rPr lang="es-ES" dirty="0" smtClean="0"/>
              <a:t>Hacer </a:t>
            </a:r>
            <a:r>
              <a:rPr lang="es-ES" dirty="0" err="1" smtClean="0"/>
              <a:t>Click</a:t>
            </a:r>
            <a:r>
              <a:rPr lang="es-ES" dirty="0" smtClean="0"/>
              <a:t> en “Servicios y Funciones” que se encuentra en pagina principal. </a:t>
            </a:r>
          </a:p>
        </p:txBody>
      </p:sp>
      <p:pic>
        <p:nvPicPr>
          <p:cNvPr id="2" name="Imagen 1"/>
          <p:cNvPicPr>
            <a:picLocks noChangeAspect="1"/>
          </p:cNvPicPr>
          <p:nvPr/>
        </p:nvPicPr>
        <p:blipFill>
          <a:blip r:embed="rId2"/>
          <a:stretch>
            <a:fillRect/>
          </a:stretch>
        </p:blipFill>
        <p:spPr>
          <a:xfrm>
            <a:off x="7981395" y="1687172"/>
            <a:ext cx="3096091" cy="389127"/>
          </a:xfrm>
          <a:prstGeom prst="rect">
            <a:avLst/>
          </a:prstGeom>
        </p:spPr>
      </p:pic>
      <p:sp>
        <p:nvSpPr>
          <p:cNvPr id="8" name="CuadroTexto 7">
            <a:extLst>
              <a:ext uri="{FF2B5EF4-FFF2-40B4-BE49-F238E27FC236}">
                <a16:creationId xmlns:a16="http://schemas.microsoft.com/office/drawing/2014/main" id="{6B1ADBE4-4807-8610-AA40-B9834ABFF26D}"/>
              </a:ext>
            </a:extLst>
          </p:cNvPr>
          <p:cNvSpPr txBox="1"/>
          <p:nvPr/>
        </p:nvSpPr>
        <p:spPr>
          <a:xfrm>
            <a:off x="376561" y="2976414"/>
            <a:ext cx="7478965" cy="369332"/>
          </a:xfrm>
          <a:prstGeom prst="rect">
            <a:avLst/>
          </a:prstGeom>
          <a:noFill/>
        </p:spPr>
        <p:txBody>
          <a:bodyPr wrap="square" rtlCol="0">
            <a:spAutoFit/>
          </a:bodyPr>
          <a:lstStyle/>
          <a:p>
            <a:pPr algn="just"/>
            <a:r>
              <a:rPr lang="es-ES" dirty="0"/>
              <a:t>4</a:t>
            </a:r>
            <a:r>
              <a:rPr lang="es-ES" dirty="0" smtClean="0"/>
              <a:t>. Hacer </a:t>
            </a:r>
            <a:r>
              <a:rPr lang="es-ES" dirty="0" err="1" smtClean="0"/>
              <a:t>Click</a:t>
            </a:r>
            <a:r>
              <a:rPr lang="es-ES" dirty="0" smtClean="0"/>
              <a:t> en “Contratación” que se encuentra en pagina principal. </a:t>
            </a:r>
          </a:p>
        </p:txBody>
      </p:sp>
      <p:pic>
        <p:nvPicPr>
          <p:cNvPr id="5" name="Imagen 4"/>
          <p:cNvPicPr>
            <a:picLocks noChangeAspect="1"/>
          </p:cNvPicPr>
          <p:nvPr/>
        </p:nvPicPr>
        <p:blipFill>
          <a:blip r:embed="rId3"/>
          <a:stretch>
            <a:fillRect/>
          </a:stretch>
        </p:blipFill>
        <p:spPr>
          <a:xfrm>
            <a:off x="7981395" y="2394980"/>
            <a:ext cx="1609950" cy="1790950"/>
          </a:xfrm>
          <a:prstGeom prst="rect">
            <a:avLst/>
          </a:prstGeom>
        </p:spPr>
      </p:pic>
      <p:sp>
        <p:nvSpPr>
          <p:cNvPr id="14" name="CuadroTexto 13">
            <a:extLst>
              <a:ext uri="{FF2B5EF4-FFF2-40B4-BE49-F238E27FC236}">
                <a16:creationId xmlns:a16="http://schemas.microsoft.com/office/drawing/2014/main" id="{6B1ADBE4-4807-8610-AA40-B9834ABFF26D}"/>
              </a:ext>
            </a:extLst>
          </p:cNvPr>
          <p:cNvSpPr txBox="1"/>
          <p:nvPr/>
        </p:nvSpPr>
        <p:spPr>
          <a:xfrm>
            <a:off x="376561" y="4985323"/>
            <a:ext cx="7478965" cy="646331"/>
          </a:xfrm>
          <a:prstGeom prst="rect">
            <a:avLst/>
          </a:prstGeom>
          <a:noFill/>
        </p:spPr>
        <p:txBody>
          <a:bodyPr wrap="square" rtlCol="0">
            <a:spAutoFit/>
          </a:bodyPr>
          <a:lstStyle/>
          <a:p>
            <a:pPr algn="just"/>
            <a:r>
              <a:rPr lang="es-ES" dirty="0" smtClean="0"/>
              <a:t>5. Se abrirá una nueva venta, debes seleccionar según corresponda Empresa /Persona. Para el ejemplo usamos Persona.</a:t>
            </a:r>
          </a:p>
        </p:txBody>
      </p:sp>
      <p:pic>
        <p:nvPicPr>
          <p:cNvPr id="7" name="Imagen 6"/>
          <p:cNvPicPr>
            <a:picLocks noChangeAspect="1"/>
          </p:cNvPicPr>
          <p:nvPr/>
        </p:nvPicPr>
        <p:blipFill>
          <a:blip r:embed="rId4"/>
          <a:stretch>
            <a:fillRect/>
          </a:stretch>
        </p:blipFill>
        <p:spPr>
          <a:xfrm>
            <a:off x="7981395" y="4504611"/>
            <a:ext cx="3334215" cy="2248214"/>
          </a:xfrm>
          <a:prstGeom prst="rect">
            <a:avLst/>
          </a:prstGeom>
        </p:spPr>
      </p:pic>
    </p:spTree>
    <p:extLst>
      <p:ext uri="{BB962C8B-B14F-4D97-AF65-F5344CB8AC3E}">
        <p14:creationId xmlns:p14="http://schemas.microsoft.com/office/powerpoint/2010/main" val="345489393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FF6BFD0A-45FF-77C7-62E6-F4F78926FB99}"/>
              </a:ext>
            </a:extLst>
          </p:cNvPr>
          <p:cNvSpPr txBox="1"/>
          <p:nvPr/>
        </p:nvSpPr>
        <p:spPr>
          <a:xfrm>
            <a:off x="604434" y="48987"/>
            <a:ext cx="6323308" cy="584775"/>
          </a:xfrm>
          <a:prstGeom prst="rect">
            <a:avLst/>
          </a:prstGeom>
          <a:noFill/>
        </p:spPr>
        <p:txBody>
          <a:bodyPr wrap="square" rtlCol="0">
            <a:spAutoFit/>
          </a:bodyPr>
          <a:lstStyle/>
          <a:p>
            <a:r>
              <a:rPr lang="es-ES" sz="3200" b="1" dirty="0"/>
              <a:t>Bloqueo / Desbloqueo Llamadas</a:t>
            </a:r>
            <a:endParaRPr lang="es-CL" sz="3200" b="1" dirty="0"/>
          </a:p>
        </p:txBody>
      </p:sp>
      <p:sp>
        <p:nvSpPr>
          <p:cNvPr id="12" name="CuadroTexto 11">
            <a:extLst>
              <a:ext uri="{FF2B5EF4-FFF2-40B4-BE49-F238E27FC236}">
                <a16:creationId xmlns:a16="http://schemas.microsoft.com/office/drawing/2014/main" id="{C120D6CA-303D-B557-0EA0-D6CB559879A5}"/>
              </a:ext>
            </a:extLst>
          </p:cNvPr>
          <p:cNvSpPr txBox="1"/>
          <p:nvPr/>
        </p:nvSpPr>
        <p:spPr>
          <a:xfrm>
            <a:off x="653418" y="482694"/>
            <a:ext cx="6323308" cy="400110"/>
          </a:xfrm>
          <a:prstGeom prst="rect">
            <a:avLst/>
          </a:prstGeom>
          <a:noFill/>
        </p:spPr>
        <p:txBody>
          <a:bodyPr wrap="square" rtlCol="0">
            <a:spAutoFit/>
          </a:bodyPr>
          <a:lstStyle/>
          <a:p>
            <a:r>
              <a:rPr lang="es-ES" sz="2000" dirty="0"/>
              <a:t>LDI, 700 y Móvil - Hogar HFC (Atención Remota</a:t>
            </a:r>
            <a:r>
              <a:rPr lang="es-ES" sz="2000" dirty="0" smtClean="0"/>
              <a:t>)</a:t>
            </a:r>
            <a:r>
              <a:rPr lang="es-ES" sz="2000" dirty="0" smtClean="0"/>
              <a:t>.</a:t>
            </a:r>
            <a:endParaRPr lang="es-CL" sz="2000" i="1" dirty="0">
              <a:latin typeface="Calibri Light" panose="020F0302020204030204" pitchFamily="34" charset="0"/>
              <a:cs typeface="Calibri Light" panose="020F0302020204030204" pitchFamily="34" charset="0"/>
            </a:endParaRPr>
          </a:p>
        </p:txBody>
      </p:sp>
      <p:sp>
        <p:nvSpPr>
          <p:cNvPr id="13" name="CuadroTexto 12">
            <a:extLst>
              <a:ext uri="{FF2B5EF4-FFF2-40B4-BE49-F238E27FC236}">
                <a16:creationId xmlns:a16="http://schemas.microsoft.com/office/drawing/2014/main" id="{6B1ADBE4-4807-8610-AA40-B9834ABFF26D}"/>
              </a:ext>
            </a:extLst>
          </p:cNvPr>
          <p:cNvSpPr txBox="1"/>
          <p:nvPr/>
        </p:nvSpPr>
        <p:spPr>
          <a:xfrm>
            <a:off x="362708" y="1461634"/>
            <a:ext cx="10707074" cy="923330"/>
          </a:xfrm>
          <a:prstGeom prst="rect">
            <a:avLst/>
          </a:prstGeom>
          <a:noFill/>
        </p:spPr>
        <p:txBody>
          <a:bodyPr wrap="square" rtlCol="0">
            <a:spAutoFit/>
          </a:bodyPr>
          <a:lstStyle/>
          <a:p>
            <a:pPr algn="just"/>
            <a:r>
              <a:rPr lang="es-ES" b="1" dirty="0" smtClean="0"/>
              <a:t>Paso a Paso</a:t>
            </a:r>
          </a:p>
          <a:p>
            <a:pPr algn="just"/>
            <a:r>
              <a:rPr lang="es-ES" dirty="0" smtClean="0"/>
              <a:t>6. Se abrirá ventana con los datos asociados a la cuenta, dirección y servicios contratados y damos </a:t>
            </a:r>
            <a:r>
              <a:rPr lang="es-ES" dirty="0" err="1" smtClean="0"/>
              <a:t>click</a:t>
            </a:r>
            <a:r>
              <a:rPr lang="es-ES" dirty="0" smtClean="0"/>
              <a:t> en botón “Menú de Contratación” y luego en “Cambio de Servicio”.</a:t>
            </a:r>
            <a:endParaRPr lang="es-ES" dirty="0"/>
          </a:p>
        </p:txBody>
      </p:sp>
      <p:pic>
        <p:nvPicPr>
          <p:cNvPr id="2" name="Imagen 1"/>
          <p:cNvPicPr>
            <a:picLocks noChangeAspect="1"/>
          </p:cNvPicPr>
          <p:nvPr/>
        </p:nvPicPr>
        <p:blipFill>
          <a:blip r:embed="rId2"/>
          <a:stretch>
            <a:fillRect/>
          </a:stretch>
        </p:blipFill>
        <p:spPr>
          <a:xfrm>
            <a:off x="1003519" y="2430319"/>
            <a:ext cx="8273188" cy="1227281"/>
          </a:xfrm>
          <a:prstGeom prst="rect">
            <a:avLst/>
          </a:prstGeom>
        </p:spPr>
      </p:pic>
      <p:pic>
        <p:nvPicPr>
          <p:cNvPr id="3" name="Imagen 2"/>
          <p:cNvPicPr>
            <a:picLocks noChangeAspect="1"/>
          </p:cNvPicPr>
          <p:nvPr/>
        </p:nvPicPr>
        <p:blipFill>
          <a:blip r:embed="rId3"/>
          <a:stretch>
            <a:fillRect/>
          </a:stretch>
        </p:blipFill>
        <p:spPr>
          <a:xfrm>
            <a:off x="4157996" y="3811187"/>
            <a:ext cx="1803855" cy="2035431"/>
          </a:xfrm>
          <a:prstGeom prst="rect">
            <a:avLst/>
          </a:prstGeom>
        </p:spPr>
      </p:pic>
    </p:spTree>
    <p:extLst>
      <p:ext uri="{BB962C8B-B14F-4D97-AF65-F5344CB8AC3E}">
        <p14:creationId xmlns:p14="http://schemas.microsoft.com/office/powerpoint/2010/main" val="56348960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FF6BFD0A-45FF-77C7-62E6-F4F78926FB99}"/>
              </a:ext>
            </a:extLst>
          </p:cNvPr>
          <p:cNvSpPr txBox="1"/>
          <p:nvPr/>
        </p:nvSpPr>
        <p:spPr>
          <a:xfrm>
            <a:off x="604434" y="48987"/>
            <a:ext cx="6323308" cy="584775"/>
          </a:xfrm>
          <a:prstGeom prst="rect">
            <a:avLst/>
          </a:prstGeom>
          <a:noFill/>
        </p:spPr>
        <p:txBody>
          <a:bodyPr wrap="square" rtlCol="0">
            <a:spAutoFit/>
          </a:bodyPr>
          <a:lstStyle/>
          <a:p>
            <a:r>
              <a:rPr lang="es-ES" sz="3200" b="1" dirty="0"/>
              <a:t>Bloqueo / Desbloqueo Llamadas</a:t>
            </a:r>
            <a:endParaRPr lang="es-CL" sz="3200" b="1" dirty="0"/>
          </a:p>
        </p:txBody>
      </p:sp>
      <p:sp>
        <p:nvSpPr>
          <p:cNvPr id="12" name="CuadroTexto 11">
            <a:extLst>
              <a:ext uri="{FF2B5EF4-FFF2-40B4-BE49-F238E27FC236}">
                <a16:creationId xmlns:a16="http://schemas.microsoft.com/office/drawing/2014/main" id="{C120D6CA-303D-B557-0EA0-D6CB559879A5}"/>
              </a:ext>
            </a:extLst>
          </p:cNvPr>
          <p:cNvSpPr txBox="1"/>
          <p:nvPr/>
        </p:nvSpPr>
        <p:spPr>
          <a:xfrm>
            <a:off x="653418" y="482694"/>
            <a:ext cx="6323308" cy="400110"/>
          </a:xfrm>
          <a:prstGeom prst="rect">
            <a:avLst/>
          </a:prstGeom>
          <a:noFill/>
        </p:spPr>
        <p:txBody>
          <a:bodyPr wrap="square" rtlCol="0">
            <a:spAutoFit/>
          </a:bodyPr>
          <a:lstStyle/>
          <a:p>
            <a:r>
              <a:rPr lang="es-ES" sz="2000" dirty="0"/>
              <a:t>LDI, 700 y Móvil - Hogar HFC (Atención Remota</a:t>
            </a:r>
            <a:r>
              <a:rPr lang="es-ES" sz="2000" dirty="0" smtClean="0"/>
              <a:t>)</a:t>
            </a:r>
            <a:r>
              <a:rPr lang="es-ES" sz="2000" dirty="0" smtClean="0"/>
              <a:t>.</a:t>
            </a:r>
            <a:endParaRPr lang="es-CL" sz="2000" i="1" dirty="0">
              <a:latin typeface="Calibri Light" panose="020F0302020204030204" pitchFamily="34" charset="0"/>
              <a:cs typeface="Calibri Light" panose="020F0302020204030204" pitchFamily="34" charset="0"/>
            </a:endParaRPr>
          </a:p>
        </p:txBody>
      </p:sp>
      <p:sp>
        <p:nvSpPr>
          <p:cNvPr id="7" name="CuadroTexto 6">
            <a:extLst>
              <a:ext uri="{FF2B5EF4-FFF2-40B4-BE49-F238E27FC236}">
                <a16:creationId xmlns:a16="http://schemas.microsoft.com/office/drawing/2014/main" id="{6B1ADBE4-4807-8610-AA40-B9834ABFF26D}"/>
              </a:ext>
            </a:extLst>
          </p:cNvPr>
          <p:cNvSpPr txBox="1"/>
          <p:nvPr/>
        </p:nvSpPr>
        <p:spPr>
          <a:xfrm>
            <a:off x="334999" y="1172219"/>
            <a:ext cx="10707074" cy="1477328"/>
          </a:xfrm>
          <a:prstGeom prst="rect">
            <a:avLst/>
          </a:prstGeom>
          <a:noFill/>
        </p:spPr>
        <p:txBody>
          <a:bodyPr wrap="square" rtlCol="0">
            <a:spAutoFit/>
          </a:bodyPr>
          <a:lstStyle/>
          <a:p>
            <a:pPr algn="just"/>
            <a:r>
              <a:rPr lang="es-ES" b="1" dirty="0" smtClean="0"/>
              <a:t>Paso a Paso</a:t>
            </a:r>
          </a:p>
          <a:p>
            <a:pPr algn="just"/>
            <a:r>
              <a:rPr lang="es-ES" dirty="0" smtClean="0"/>
              <a:t>7. Seleccionar 1, 2 </a:t>
            </a:r>
            <a:r>
              <a:rPr lang="es-ES" dirty="0" err="1" smtClean="0"/>
              <a:t>ó</a:t>
            </a:r>
            <a:r>
              <a:rPr lang="es-ES" dirty="0" smtClean="0"/>
              <a:t> 3 </a:t>
            </a:r>
            <a:r>
              <a:rPr lang="es-ES" dirty="0" err="1" smtClean="0"/>
              <a:t>play</a:t>
            </a:r>
            <a:r>
              <a:rPr lang="es-ES" dirty="0" smtClean="0"/>
              <a:t> , se despliega los servicios del cliente y se identifica con un circulo azul con figura de casa. Al seleccionar “la Casa” se abre un sub menú con los servicios adicionales del cliente, tal como lo anterior “la casa” determina los servicios que posee el cliente. En el ejemplo cliente posee desbloqueo a móviles y bloqueado LDI. Para activar LDI se selecciona y se agrega al carro.</a:t>
            </a:r>
            <a:endParaRPr lang="es-ES" dirty="0"/>
          </a:p>
        </p:txBody>
      </p:sp>
      <p:pic>
        <p:nvPicPr>
          <p:cNvPr id="5" name="Imagen 4"/>
          <p:cNvPicPr>
            <a:picLocks noChangeAspect="1"/>
          </p:cNvPicPr>
          <p:nvPr/>
        </p:nvPicPr>
        <p:blipFill>
          <a:blip r:embed="rId2"/>
          <a:stretch>
            <a:fillRect/>
          </a:stretch>
        </p:blipFill>
        <p:spPr>
          <a:xfrm>
            <a:off x="3447331" y="2649547"/>
            <a:ext cx="3798596" cy="3692835"/>
          </a:xfrm>
          <a:prstGeom prst="rect">
            <a:avLst/>
          </a:prstGeom>
        </p:spPr>
      </p:pic>
    </p:spTree>
    <p:extLst>
      <p:ext uri="{BB962C8B-B14F-4D97-AF65-F5344CB8AC3E}">
        <p14:creationId xmlns:p14="http://schemas.microsoft.com/office/powerpoint/2010/main" val="288650678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FF6BFD0A-45FF-77C7-62E6-F4F78926FB99}"/>
              </a:ext>
            </a:extLst>
          </p:cNvPr>
          <p:cNvSpPr txBox="1"/>
          <p:nvPr/>
        </p:nvSpPr>
        <p:spPr>
          <a:xfrm>
            <a:off x="604434" y="48987"/>
            <a:ext cx="6323308" cy="584775"/>
          </a:xfrm>
          <a:prstGeom prst="rect">
            <a:avLst/>
          </a:prstGeom>
          <a:noFill/>
        </p:spPr>
        <p:txBody>
          <a:bodyPr wrap="square" rtlCol="0">
            <a:spAutoFit/>
          </a:bodyPr>
          <a:lstStyle/>
          <a:p>
            <a:r>
              <a:rPr lang="es-ES" sz="3200" b="1" dirty="0"/>
              <a:t>Bloqueo / Desbloqueo Llamadas</a:t>
            </a:r>
            <a:endParaRPr lang="es-CL" sz="3200" b="1" dirty="0"/>
          </a:p>
        </p:txBody>
      </p:sp>
      <p:sp>
        <p:nvSpPr>
          <p:cNvPr id="12" name="CuadroTexto 11">
            <a:extLst>
              <a:ext uri="{FF2B5EF4-FFF2-40B4-BE49-F238E27FC236}">
                <a16:creationId xmlns:a16="http://schemas.microsoft.com/office/drawing/2014/main" id="{C120D6CA-303D-B557-0EA0-D6CB559879A5}"/>
              </a:ext>
            </a:extLst>
          </p:cNvPr>
          <p:cNvSpPr txBox="1"/>
          <p:nvPr/>
        </p:nvSpPr>
        <p:spPr>
          <a:xfrm>
            <a:off x="653418" y="482694"/>
            <a:ext cx="6323308" cy="400110"/>
          </a:xfrm>
          <a:prstGeom prst="rect">
            <a:avLst/>
          </a:prstGeom>
          <a:noFill/>
        </p:spPr>
        <p:txBody>
          <a:bodyPr wrap="square" rtlCol="0">
            <a:spAutoFit/>
          </a:bodyPr>
          <a:lstStyle/>
          <a:p>
            <a:r>
              <a:rPr lang="es-ES" sz="2000" dirty="0"/>
              <a:t>LDI, 700 y Móvil - Hogar HFC (Atención Remota</a:t>
            </a:r>
            <a:r>
              <a:rPr lang="es-ES" sz="2000" dirty="0" smtClean="0"/>
              <a:t>)</a:t>
            </a:r>
            <a:r>
              <a:rPr lang="es-ES" sz="2000" dirty="0" smtClean="0"/>
              <a:t>.</a:t>
            </a:r>
            <a:endParaRPr lang="es-CL" sz="2000" i="1" dirty="0">
              <a:latin typeface="Calibri Light" panose="020F0302020204030204" pitchFamily="34" charset="0"/>
              <a:cs typeface="Calibri Light" panose="020F0302020204030204" pitchFamily="34" charset="0"/>
            </a:endParaRPr>
          </a:p>
        </p:txBody>
      </p:sp>
      <p:sp>
        <p:nvSpPr>
          <p:cNvPr id="13" name="CuadroTexto 12">
            <a:extLst>
              <a:ext uri="{FF2B5EF4-FFF2-40B4-BE49-F238E27FC236}">
                <a16:creationId xmlns:a16="http://schemas.microsoft.com/office/drawing/2014/main" id="{6B1ADBE4-4807-8610-AA40-B9834ABFF26D}"/>
              </a:ext>
            </a:extLst>
          </p:cNvPr>
          <p:cNvSpPr txBox="1"/>
          <p:nvPr/>
        </p:nvSpPr>
        <p:spPr>
          <a:xfrm>
            <a:off x="307289" y="1796000"/>
            <a:ext cx="7534383" cy="369332"/>
          </a:xfrm>
          <a:prstGeom prst="rect">
            <a:avLst/>
          </a:prstGeom>
          <a:noFill/>
        </p:spPr>
        <p:txBody>
          <a:bodyPr wrap="square" rtlCol="0">
            <a:spAutoFit/>
          </a:bodyPr>
          <a:lstStyle/>
          <a:p>
            <a:pPr algn="just"/>
            <a:r>
              <a:rPr lang="es-ES" dirty="0" smtClean="0"/>
              <a:t>8. Una vez agregado al caro entrega resumen de la compra y luego siguiente.</a:t>
            </a:r>
          </a:p>
        </p:txBody>
      </p:sp>
      <p:pic>
        <p:nvPicPr>
          <p:cNvPr id="2" name="Imagen 1"/>
          <p:cNvPicPr>
            <a:picLocks noChangeAspect="1"/>
          </p:cNvPicPr>
          <p:nvPr/>
        </p:nvPicPr>
        <p:blipFill>
          <a:blip r:embed="rId2"/>
          <a:stretch>
            <a:fillRect/>
          </a:stretch>
        </p:blipFill>
        <p:spPr>
          <a:xfrm>
            <a:off x="3603751" y="2276591"/>
            <a:ext cx="2324424" cy="3172268"/>
          </a:xfrm>
          <a:prstGeom prst="rect">
            <a:avLst/>
          </a:prstGeom>
        </p:spPr>
      </p:pic>
      <p:sp>
        <p:nvSpPr>
          <p:cNvPr id="3" name="Rectángulo 2"/>
          <p:cNvSpPr/>
          <p:nvPr/>
        </p:nvSpPr>
        <p:spPr>
          <a:xfrm>
            <a:off x="307289" y="1122548"/>
            <a:ext cx="1299395" cy="369332"/>
          </a:xfrm>
          <a:prstGeom prst="rect">
            <a:avLst/>
          </a:prstGeom>
        </p:spPr>
        <p:txBody>
          <a:bodyPr wrap="none">
            <a:spAutoFit/>
          </a:bodyPr>
          <a:lstStyle/>
          <a:p>
            <a:pPr algn="just"/>
            <a:r>
              <a:rPr lang="es-ES" b="1" dirty="0"/>
              <a:t>Paso a Paso</a:t>
            </a:r>
          </a:p>
        </p:txBody>
      </p:sp>
      <p:pic>
        <p:nvPicPr>
          <p:cNvPr id="5" name="Imagen 4"/>
          <p:cNvPicPr>
            <a:picLocks noChangeAspect="1"/>
          </p:cNvPicPr>
          <p:nvPr/>
        </p:nvPicPr>
        <p:blipFill>
          <a:blip r:embed="rId3"/>
          <a:stretch>
            <a:fillRect/>
          </a:stretch>
        </p:blipFill>
        <p:spPr>
          <a:xfrm>
            <a:off x="6348418" y="3247108"/>
            <a:ext cx="1493254" cy="1146336"/>
          </a:xfrm>
          <a:prstGeom prst="rect">
            <a:avLst/>
          </a:prstGeom>
        </p:spPr>
      </p:pic>
    </p:spTree>
    <p:extLst>
      <p:ext uri="{BB962C8B-B14F-4D97-AF65-F5344CB8AC3E}">
        <p14:creationId xmlns:p14="http://schemas.microsoft.com/office/powerpoint/2010/main" val="355888925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FF6BFD0A-45FF-77C7-62E6-F4F78926FB99}"/>
              </a:ext>
            </a:extLst>
          </p:cNvPr>
          <p:cNvSpPr txBox="1"/>
          <p:nvPr/>
        </p:nvSpPr>
        <p:spPr>
          <a:xfrm>
            <a:off x="604434" y="48987"/>
            <a:ext cx="6323308" cy="584775"/>
          </a:xfrm>
          <a:prstGeom prst="rect">
            <a:avLst/>
          </a:prstGeom>
          <a:noFill/>
        </p:spPr>
        <p:txBody>
          <a:bodyPr wrap="square" rtlCol="0">
            <a:spAutoFit/>
          </a:bodyPr>
          <a:lstStyle/>
          <a:p>
            <a:r>
              <a:rPr lang="es-ES" sz="3200" b="1" dirty="0"/>
              <a:t>Bloqueo / Desbloqueo Llamadas</a:t>
            </a:r>
            <a:endParaRPr lang="es-CL" sz="3200" b="1" dirty="0"/>
          </a:p>
        </p:txBody>
      </p:sp>
      <p:sp>
        <p:nvSpPr>
          <p:cNvPr id="12" name="CuadroTexto 11">
            <a:extLst>
              <a:ext uri="{FF2B5EF4-FFF2-40B4-BE49-F238E27FC236}">
                <a16:creationId xmlns:a16="http://schemas.microsoft.com/office/drawing/2014/main" id="{C120D6CA-303D-B557-0EA0-D6CB559879A5}"/>
              </a:ext>
            </a:extLst>
          </p:cNvPr>
          <p:cNvSpPr txBox="1"/>
          <p:nvPr/>
        </p:nvSpPr>
        <p:spPr>
          <a:xfrm>
            <a:off x="653418" y="482694"/>
            <a:ext cx="6323308" cy="400110"/>
          </a:xfrm>
          <a:prstGeom prst="rect">
            <a:avLst/>
          </a:prstGeom>
          <a:noFill/>
        </p:spPr>
        <p:txBody>
          <a:bodyPr wrap="square" rtlCol="0">
            <a:spAutoFit/>
          </a:bodyPr>
          <a:lstStyle/>
          <a:p>
            <a:r>
              <a:rPr lang="es-ES" sz="2000" dirty="0"/>
              <a:t>LDI, 700 y Móvil - Hogar HFC (Atención Remota</a:t>
            </a:r>
            <a:r>
              <a:rPr lang="es-ES" sz="2000" dirty="0" smtClean="0"/>
              <a:t>)</a:t>
            </a:r>
            <a:r>
              <a:rPr lang="es-ES" sz="2000" dirty="0" smtClean="0"/>
              <a:t>.</a:t>
            </a:r>
            <a:endParaRPr lang="es-CL" sz="2000" i="1" dirty="0">
              <a:latin typeface="Calibri Light" panose="020F0302020204030204" pitchFamily="34" charset="0"/>
              <a:cs typeface="Calibri Light" panose="020F0302020204030204" pitchFamily="34" charset="0"/>
            </a:endParaRPr>
          </a:p>
        </p:txBody>
      </p:sp>
      <p:sp>
        <p:nvSpPr>
          <p:cNvPr id="13" name="CuadroTexto 12">
            <a:extLst>
              <a:ext uri="{FF2B5EF4-FFF2-40B4-BE49-F238E27FC236}">
                <a16:creationId xmlns:a16="http://schemas.microsoft.com/office/drawing/2014/main" id="{6B1ADBE4-4807-8610-AA40-B9834ABFF26D}"/>
              </a:ext>
            </a:extLst>
          </p:cNvPr>
          <p:cNvSpPr txBox="1"/>
          <p:nvPr/>
        </p:nvSpPr>
        <p:spPr>
          <a:xfrm>
            <a:off x="307290" y="1611334"/>
            <a:ext cx="5650166" cy="369332"/>
          </a:xfrm>
          <a:prstGeom prst="rect">
            <a:avLst/>
          </a:prstGeom>
          <a:noFill/>
        </p:spPr>
        <p:txBody>
          <a:bodyPr wrap="square" rtlCol="0">
            <a:spAutoFit/>
          </a:bodyPr>
          <a:lstStyle/>
          <a:p>
            <a:pPr algn="just"/>
            <a:r>
              <a:rPr lang="es-ES" dirty="0" smtClean="0"/>
              <a:t>8. En configuración de Línea telefónica damos siguiente.  </a:t>
            </a:r>
          </a:p>
        </p:txBody>
      </p:sp>
      <p:sp>
        <p:nvSpPr>
          <p:cNvPr id="3" name="Rectángulo 2"/>
          <p:cNvSpPr/>
          <p:nvPr/>
        </p:nvSpPr>
        <p:spPr>
          <a:xfrm>
            <a:off x="307289" y="1122548"/>
            <a:ext cx="1299395" cy="369332"/>
          </a:xfrm>
          <a:prstGeom prst="rect">
            <a:avLst/>
          </a:prstGeom>
        </p:spPr>
        <p:txBody>
          <a:bodyPr wrap="none">
            <a:spAutoFit/>
          </a:bodyPr>
          <a:lstStyle/>
          <a:p>
            <a:pPr algn="just"/>
            <a:r>
              <a:rPr lang="es-ES" b="1" dirty="0"/>
              <a:t>Paso a Paso</a:t>
            </a:r>
          </a:p>
        </p:txBody>
      </p:sp>
      <p:pic>
        <p:nvPicPr>
          <p:cNvPr id="9" name="Imagen 8"/>
          <p:cNvPicPr>
            <a:picLocks noChangeAspect="1"/>
          </p:cNvPicPr>
          <p:nvPr/>
        </p:nvPicPr>
        <p:blipFill>
          <a:blip r:embed="rId2"/>
          <a:stretch>
            <a:fillRect/>
          </a:stretch>
        </p:blipFill>
        <p:spPr>
          <a:xfrm>
            <a:off x="6146478" y="1126369"/>
            <a:ext cx="1562527" cy="1199515"/>
          </a:xfrm>
          <a:prstGeom prst="rect">
            <a:avLst/>
          </a:prstGeom>
        </p:spPr>
      </p:pic>
      <p:sp>
        <p:nvSpPr>
          <p:cNvPr id="10" name="CuadroTexto 9">
            <a:extLst>
              <a:ext uri="{FF2B5EF4-FFF2-40B4-BE49-F238E27FC236}">
                <a16:creationId xmlns:a16="http://schemas.microsoft.com/office/drawing/2014/main" id="{6B1ADBE4-4807-8610-AA40-B9834ABFF26D}"/>
              </a:ext>
            </a:extLst>
          </p:cNvPr>
          <p:cNvSpPr txBox="1"/>
          <p:nvPr/>
        </p:nvSpPr>
        <p:spPr>
          <a:xfrm>
            <a:off x="307289" y="2062865"/>
            <a:ext cx="11607621" cy="646331"/>
          </a:xfrm>
          <a:prstGeom prst="rect">
            <a:avLst/>
          </a:prstGeom>
          <a:noFill/>
        </p:spPr>
        <p:txBody>
          <a:bodyPr wrap="square" rtlCol="0">
            <a:spAutoFit/>
          </a:bodyPr>
          <a:lstStyle/>
          <a:p>
            <a:pPr algn="just"/>
            <a:r>
              <a:rPr lang="es-ES" dirty="0" smtClean="0"/>
              <a:t>9. Agenda de Instalación debemos completar los campos Tipo de Venta y contacto de entrega  y luego siguiente nos entregará resumen de la orden.</a:t>
            </a:r>
          </a:p>
        </p:txBody>
      </p:sp>
      <p:pic>
        <p:nvPicPr>
          <p:cNvPr id="4" name="Imagen 3"/>
          <p:cNvPicPr>
            <a:picLocks noChangeAspect="1"/>
          </p:cNvPicPr>
          <p:nvPr/>
        </p:nvPicPr>
        <p:blipFill>
          <a:blip r:embed="rId3"/>
          <a:stretch>
            <a:fillRect/>
          </a:stretch>
        </p:blipFill>
        <p:spPr>
          <a:xfrm>
            <a:off x="604434" y="2847747"/>
            <a:ext cx="7796748" cy="1183926"/>
          </a:xfrm>
          <a:prstGeom prst="rect">
            <a:avLst/>
          </a:prstGeom>
        </p:spPr>
      </p:pic>
      <p:pic>
        <p:nvPicPr>
          <p:cNvPr id="7" name="Imagen 6"/>
          <p:cNvPicPr>
            <a:picLocks noChangeAspect="1"/>
          </p:cNvPicPr>
          <p:nvPr/>
        </p:nvPicPr>
        <p:blipFill>
          <a:blip r:embed="rId4"/>
          <a:stretch>
            <a:fillRect/>
          </a:stretch>
        </p:blipFill>
        <p:spPr>
          <a:xfrm>
            <a:off x="604434" y="4338095"/>
            <a:ext cx="7582364" cy="1744050"/>
          </a:xfrm>
          <a:prstGeom prst="rect">
            <a:avLst/>
          </a:prstGeom>
        </p:spPr>
      </p:pic>
    </p:spTree>
    <p:extLst>
      <p:ext uri="{BB962C8B-B14F-4D97-AF65-F5344CB8AC3E}">
        <p14:creationId xmlns:p14="http://schemas.microsoft.com/office/powerpoint/2010/main" val="18586544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65657523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0372656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Marcador de fecha 3">
            <a:extLst>
              <a:ext uri="{FF2B5EF4-FFF2-40B4-BE49-F238E27FC236}">
                <a16:creationId xmlns:a16="http://schemas.microsoft.com/office/drawing/2014/main" id="{D9FC04B1-CA88-8FF6-FE4B-D5B8E769B27B}"/>
              </a:ext>
            </a:extLst>
          </p:cNvPr>
          <p:cNvSpPr txBox="1">
            <a:spLocks/>
          </p:cNvSpPr>
          <p:nvPr/>
        </p:nvSpPr>
        <p:spPr>
          <a:xfrm>
            <a:off x="838200" y="6356350"/>
            <a:ext cx="2743200" cy="365125"/>
          </a:xfrm>
          <a:prstGeom prst="rect">
            <a:avLst/>
          </a:prstGeom>
        </p:spPr>
        <p:txBody>
          <a:bodyPr vert="horz" lIns="91440" tIns="45720" rIns="91440" bIns="45720" rtlCol="0" anchor="ctr"/>
          <a:lstStyle>
            <a:defPPr>
              <a:defRPr lang="es-CL"/>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19A3457-F8BA-2248-8346-1819D549271F}" type="datetimeFigureOut">
              <a:rPr lang="es-CL" smtClean="0"/>
              <a:pPr/>
              <a:t>04-04-2023</a:t>
            </a:fld>
            <a:endParaRPr lang="es-CL"/>
          </a:p>
        </p:txBody>
      </p:sp>
      <p:sp>
        <p:nvSpPr>
          <p:cNvPr id="12" name="Marcador de número de diapositiva 5">
            <a:extLst>
              <a:ext uri="{FF2B5EF4-FFF2-40B4-BE49-F238E27FC236}">
                <a16:creationId xmlns:a16="http://schemas.microsoft.com/office/drawing/2014/main" id="{E6EBA124-AC72-E3AB-799B-DE89F5634928}"/>
              </a:ext>
            </a:extLst>
          </p:cNvPr>
          <p:cNvSpPr txBox="1">
            <a:spLocks/>
          </p:cNvSpPr>
          <p:nvPr/>
        </p:nvSpPr>
        <p:spPr>
          <a:xfrm>
            <a:off x="8610600" y="6356350"/>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595267A-CF7D-F64B-89A4-860D92A323AE}" type="slidenum">
              <a:rPr lang="es-CL" smtClean="0"/>
              <a:pPr/>
              <a:t>14</a:t>
            </a:fld>
            <a:endParaRPr lang="es-CL"/>
          </a:p>
        </p:txBody>
      </p:sp>
      <p:pic>
        <p:nvPicPr>
          <p:cNvPr id="13" name="Imagen 12">
            <a:extLst>
              <a:ext uri="{FF2B5EF4-FFF2-40B4-BE49-F238E27FC236}">
                <a16:creationId xmlns:a16="http://schemas.microsoft.com/office/drawing/2014/main" id="{798AC53D-5059-5FD5-9779-BAE9491060D0}"/>
              </a:ext>
            </a:extLst>
          </p:cNvPr>
          <p:cNvPicPr>
            <a:picLocks noChangeAspect="1"/>
          </p:cNvPicPr>
          <p:nvPr/>
        </p:nvPicPr>
        <p:blipFill>
          <a:blip r:embed="rId2"/>
          <a:stretch>
            <a:fillRect/>
          </a:stretch>
        </p:blipFill>
        <p:spPr>
          <a:xfrm>
            <a:off x="-1" y="0"/>
            <a:ext cx="12196291" cy="6858000"/>
          </a:xfrm>
          <a:prstGeom prst="rect">
            <a:avLst/>
          </a:prstGeom>
        </p:spPr>
      </p:pic>
      <p:pic>
        <p:nvPicPr>
          <p:cNvPr id="14" name="Imagen 13">
            <a:extLst>
              <a:ext uri="{FF2B5EF4-FFF2-40B4-BE49-F238E27FC236}">
                <a16:creationId xmlns:a16="http://schemas.microsoft.com/office/drawing/2014/main" id="{F7A036B5-C907-0C90-8401-901E1643EBFE}"/>
              </a:ext>
            </a:extLst>
          </p:cNvPr>
          <p:cNvPicPr>
            <a:picLocks noChangeAspect="1"/>
          </p:cNvPicPr>
          <p:nvPr/>
        </p:nvPicPr>
        <p:blipFill>
          <a:blip r:embed="rId3"/>
          <a:stretch>
            <a:fillRect/>
          </a:stretch>
        </p:blipFill>
        <p:spPr>
          <a:xfrm>
            <a:off x="5444613" y="0"/>
            <a:ext cx="6747387" cy="6959600"/>
          </a:xfrm>
          <a:prstGeom prst="rect">
            <a:avLst/>
          </a:prstGeom>
        </p:spPr>
      </p:pic>
      <p:pic>
        <p:nvPicPr>
          <p:cNvPr id="15" name="Imagen 14">
            <a:extLst>
              <a:ext uri="{FF2B5EF4-FFF2-40B4-BE49-F238E27FC236}">
                <a16:creationId xmlns:a16="http://schemas.microsoft.com/office/drawing/2014/main" id="{30B4D9F4-F711-A1DC-1A4D-F6D91F209461}"/>
              </a:ext>
            </a:extLst>
          </p:cNvPr>
          <p:cNvPicPr>
            <a:picLocks noChangeAspect="1"/>
          </p:cNvPicPr>
          <p:nvPr/>
        </p:nvPicPr>
        <p:blipFill>
          <a:blip r:embed="rId4"/>
          <a:stretch>
            <a:fillRect/>
          </a:stretch>
        </p:blipFill>
        <p:spPr>
          <a:xfrm>
            <a:off x="5685740" y="4402667"/>
            <a:ext cx="2221854" cy="2318808"/>
          </a:xfrm>
          <a:prstGeom prst="rect">
            <a:avLst/>
          </a:prstGeom>
        </p:spPr>
      </p:pic>
      <p:pic>
        <p:nvPicPr>
          <p:cNvPr id="17" name="Imagen 16">
            <a:extLst>
              <a:ext uri="{FF2B5EF4-FFF2-40B4-BE49-F238E27FC236}">
                <a16:creationId xmlns:a16="http://schemas.microsoft.com/office/drawing/2014/main" id="{3577C49A-80B6-B0F6-B93E-E84A98A029E2}"/>
              </a:ext>
            </a:extLst>
          </p:cNvPr>
          <p:cNvPicPr>
            <a:picLocks noChangeAspect="1"/>
          </p:cNvPicPr>
          <p:nvPr/>
        </p:nvPicPr>
        <p:blipFill>
          <a:blip r:embed="rId5"/>
          <a:stretch>
            <a:fillRect/>
          </a:stretch>
        </p:blipFill>
        <p:spPr>
          <a:xfrm>
            <a:off x="-59812" y="3606800"/>
            <a:ext cx="3771900" cy="3302000"/>
          </a:xfrm>
          <a:prstGeom prst="rect">
            <a:avLst/>
          </a:prstGeom>
        </p:spPr>
      </p:pic>
      <p:pic>
        <p:nvPicPr>
          <p:cNvPr id="18" name="Imagen 17">
            <a:extLst>
              <a:ext uri="{FF2B5EF4-FFF2-40B4-BE49-F238E27FC236}">
                <a16:creationId xmlns:a16="http://schemas.microsoft.com/office/drawing/2014/main" id="{0CB29B98-028E-04D4-9B0F-1237C7E8C935}"/>
              </a:ext>
            </a:extLst>
          </p:cNvPr>
          <p:cNvPicPr>
            <a:picLocks noChangeAspect="1"/>
          </p:cNvPicPr>
          <p:nvPr/>
        </p:nvPicPr>
        <p:blipFill>
          <a:blip r:embed="rId6"/>
          <a:stretch>
            <a:fillRect/>
          </a:stretch>
        </p:blipFill>
        <p:spPr>
          <a:xfrm>
            <a:off x="6273800" y="3282950"/>
            <a:ext cx="2159000" cy="2997200"/>
          </a:xfrm>
          <a:prstGeom prst="rect">
            <a:avLst/>
          </a:prstGeom>
        </p:spPr>
      </p:pic>
      <p:pic>
        <p:nvPicPr>
          <p:cNvPr id="19" name="Imagen 18">
            <a:extLst>
              <a:ext uri="{FF2B5EF4-FFF2-40B4-BE49-F238E27FC236}">
                <a16:creationId xmlns:a16="http://schemas.microsoft.com/office/drawing/2014/main" id="{FE03E5AE-5CA7-F33C-30F9-1317972CE5DC}"/>
              </a:ext>
            </a:extLst>
          </p:cNvPr>
          <p:cNvPicPr>
            <a:picLocks noChangeAspect="1"/>
          </p:cNvPicPr>
          <p:nvPr/>
        </p:nvPicPr>
        <p:blipFill>
          <a:blip r:embed="rId7"/>
          <a:stretch>
            <a:fillRect/>
          </a:stretch>
        </p:blipFill>
        <p:spPr>
          <a:xfrm>
            <a:off x="8718550" y="-50800"/>
            <a:ext cx="2527300" cy="1295400"/>
          </a:xfrm>
          <a:prstGeom prst="rect">
            <a:avLst/>
          </a:prstGeom>
        </p:spPr>
      </p:pic>
      <p:pic>
        <p:nvPicPr>
          <p:cNvPr id="2" name="Imagen 1">
            <a:extLst>
              <a:ext uri="{FF2B5EF4-FFF2-40B4-BE49-F238E27FC236}">
                <a16:creationId xmlns:a16="http://schemas.microsoft.com/office/drawing/2014/main" id="{CF322026-8602-E0D3-8584-B5385D8F74E1}"/>
              </a:ext>
            </a:extLst>
          </p:cNvPr>
          <p:cNvPicPr>
            <a:picLocks noChangeAspect="1"/>
          </p:cNvPicPr>
          <p:nvPr/>
        </p:nvPicPr>
        <p:blipFill>
          <a:blip r:embed="rId8"/>
          <a:stretch>
            <a:fillRect/>
          </a:stretch>
        </p:blipFill>
        <p:spPr>
          <a:xfrm>
            <a:off x="116800" y="2726197"/>
            <a:ext cx="5862970" cy="1827213"/>
          </a:xfrm>
          <a:prstGeom prst="rect">
            <a:avLst/>
          </a:prstGeom>
        </p:spPr>
      </p:pic>
      <p:sp>
        <p:nvSpPr>
          <p:cNvPr id="3" name="CuadroTexto 2">
            <a:extLst>
              <a:ext uri="{FF2B5EF4-FFF2-40B4-BE49-F238E27FC236}">
                <a16:creationId xmlns:a16="http://schemas.microsoft.com/office/drawing/2014/main" id="{ECDAB15C-E4A1-F86F-38E4-22C4324F5203}"/>
              </a:ext>
            </a:extLst>
          </p:cNvPr>
          <p:cNvSpPr txBox="1"/>
          <p:nvPr/>
        </p:nvSpPr>
        <p:spPr>
          <a:xfrm>
            <a:off x="1772383" y="2624597"/>
            <a:ext cx="3378200" cy="707886"/>
          </a:xfrm>
          <a:prstGeom prst="rect">
            <a:avLst/>
          </a:prstGeom>
          <a:noFill/>
        </p:spPr>
        <p:txBody>
          <a:bodyPr wrap="square" rtlCol="0">
            <a:spAutoFit/>
          </a:bodyPr>
          <a:lstStyle/>
          <a:p>
            <a:pPr algn="ctr"/>
            <a:r>
              <a:rPr lang="es-CL" sz="4000" b="1" dirty="0">
                <a:solidFill>
                  <a:srgbClr val="FAAD0A"/>
                </a:solidFill>
              </a:rPr>
              <a:t>¡GRACIAS!</a:t>
            </a:r>
          </a:p>
        </p:txBody>
      </p:sp>
    </p:spTree>
    <p:extLst>
      <p:ext uri="{BB962C8B-B14F-4D97-AF65-F5344CB8AC3E}">
        <p14:creationId xmlns:p14="http://schemas.microsoft.com/office/powerpoint/2010/main" val="263047087"/>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ersonaliz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12008</TotalTime>
  <Words>590</Words>
  <Application>Microsoft Office PowerPoint</Application>
  <PresentationFormat>Panorámica</PresentationFormat>
  <Paragraphs>72</Paragraphs>
  <Slides>14</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14</vt:i4>
      </vt:variant>
    </vt:vector>
  </HeadingPairs>
  <TitlesOfParts>
    <vt:vector size="19" baseType="lpstr">
      <vt:lpstr>Arial</vt:lpstr>
      <vt:lpstr>Calibri</vt:lpstr>
      <vt:lpstr>Calibri Light</vt:lpstr>
      <vt:lpstr>Tema de Office</vt:lpstr>
      <vt:lpstr>Diseño personalizado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Paula Smith</dc:creator>
  <cp:lastModifiedBy>Moreno Kruger Rodrigo Felipe, CLAROCHILE</cp:lastModifiedBy>
  <cp:revision>37</cp:revision>
  <dcterms:created xsi:type="dcterms:W3CDTF">2023-02-20T13:59:36Z</dcterms:created>
  <dcterms:modified xsi:type="dcterms:W3CDTF">2023-04-04T16:34:42Z</dcterms:modified>
</cp:coreProperties>
</file>