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73" r:id="rId5"/>
    <p:sldId id="262" r:id="rId6"/>
    <p:sldId id="274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558"/>
  </p:normalViewPr>
  <p:slideViewPr>
    <p:cSldViewPr snapToGrid="0" snapToObjects="1">
      <p:cViewPr varScale="1">
        <p:scale>
          <a:sx n="83" d="100"/>
          <a:sy n="83" d="100"/>
        </p:scale>
        <p:origin x="2608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39F844F1-9666-294F-8BC6-483F1A3B15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25834"/>
            <a:ext cx="6858000" cy="814667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F7293FF-EA45-964E-B916-DD2A9420DA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815956" y="6597404"/>
            <a:ext cx="5629577" cy="470125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9D700FE-34FF-DC40-B313-1C316BBE8E6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21055408">
            <a:off x="-1042137" y="-2385082"/>
            <a:ext cx="10120746" cy="10613795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6986C82-DBC9-7B46-B0D5-969840B7DA7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043468" y="-15771"/>
            <a:ext cx="4445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30DAB2BC-D3B0-8446-99D6-115BC2EB2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6858000" cy="128657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0D5D42E-07B9-DE41-8B60-F34E5EC041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56363" y="9206344"/>
            <a:ext cx="2701635" cy="69965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2A88DB2-1C9C-0447-82A9-44F29198DCC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2769" y="9087426"/>
            <a:ext cx="4445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14-02-25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4446F820-62E7-D046-923A-573A60703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3468" y="-15771"/>
            <a:ext cx="444500" cy="5588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ED520F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470825"/>
              </p:ext>
            </p:extLst>
          </p:nvPr>
        </p:nvGraphicFramePr>
        <p:xfrm>
          <a:off x="1076078" y="6022250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29" y="9534637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17021" y="399392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17021" y="2177195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06900" y="2611801"/>
            <a:ext cx="6218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VTR.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06900" y="451547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-63829" y="674230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D7962DC-DC5F-0348-A4BB-71E0C861C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64" y="7738032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F427207D-E01E-3043-8B03-AFE606B53835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C82C891-FD78-F54D-9CEC-49C12D4FBE9C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8F862CB-0DBB-1E4A-9215-E44F0BFFA2BC}"/>
              </a:ext>
            </a:extLst>
          </p:cNvPr>
          <p:cNvSpPr txBox="1"/>
          <p:nvPr/>
        </p:nvSpPr>
        <p:spPr>
          <a:xfrm>
            <a:off x="407742" y="8495783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Clave y vtr.com</a:t>
            </a:r>
          </a:p>
        </p:txBody>
      </p:sp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20B31E9A-C5E3-A847-B68D-F77930ED1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381843"/>
              </p:ext>
            </p:extLst>
          </p:nvPr>
        </p:nvGraphicFramePr>
        <p:xfrm>
          <a:off x="407742" y="2229772"/>
          <a:ext cx="6042515" cy="52425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75683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285681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526277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bg1"/>
                          </a:solidFill>
                          <a:effectLst/>
                          <a:latin typeface="Neo Sans Pro" panose="020B0504030504040204" pitchFamily="34" charset="0"/>
                        </a:rPr>
                        <a:t>INDICA LAS CARACTERÍSTICAS COMERCIALES DEL SIGUIENTE LISTADO, SEGÚN EL PLAN COMERCIAL VIGENTE Y VTR.COM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strike="noStrike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Equipo del mes/nuevo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Qué promoción existe para un cliente portado que contrate 3 llíneas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61033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ventajas que tienen los clientes al contratar un plan VTR Móvil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 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Normal del plan Móvil 300 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5 modelos del catálogo de equipos móviles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4.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</a:tbl>
          </a:graphicData>
        </a:graphic>
      </p:graphicFrame>
      <p:sp>
        <p:nvSpPr>
          <p:cNvPr id="22" name="CuadroTexto 21">
            <a:extLst>
              <a:ext uri="{FF2B5EF4-FFF2-40B4-BE49-F238E27FC236}">
                <a16:creationId xmlns:a16="http://schemas.microsoft.com/office/drawing/2014/main" id="{FD7849A2-4DC8-9646-B2C5-3B4B9A71C629}"/>
              </a:ext>
            </a:extLst>
          </p:cNvPr>
          <p:cNvSpPr txBox="1"/>
          <p:nvPr/>
        </p:nvSpPr>
        <p:spPr>
          <a:xfrm>
            <a:off x="467134" y="1627980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MÓVIL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785847CA-ADA6-494A-8474-A5CCF63393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191821"/>
            <a:ext cx="4381500" cy="24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0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26B9034F-90D7-1847-BA70-FEEF6D491ED6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0E5F76B-35EF-5A41-8D50-19C5FE148902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C63DA5EC-0001-A849-9F04-BE8C8AEE4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615257"/>
              </p:ext>
            </p:extLst>
          </p:nvPr>
        </p:nvGraphicFramePr>
        <p:xfrm>
          <a:off x="358313" y="2392792"/>
          <a:ext cx="6141373" cy="5579013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265508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875865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904705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 ACUERDO A LOS SIGUIENTES SEGMENTOS, INDICA DOS EQUIPOS QUE RECOMENDARIAS AL CLIENTE 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ENTRADA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INNOVADOR BÁSICO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INNOVADOR ALTO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PREMIUM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</a:tbl>
          </a:graphicData>
        </a:graphic>
      </p:graphicFrame>
      <p:pic>
        <p:nvPicPr>
          <p:cNvPr id="19" name="Imagen 18">
            <a:extLst>
              <a:ext uri="{FF2B5EF4-FFF2-40B4-BE49-F238E27FC236}">
                <a16:creationId xmlns:a16="http://schemas.microsoft.com/office/drawing/2014/main" id="{AE3DFB15-B329-924C-B460-140E5B6C92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191821"/>
            <a:ext cx="4381500" cy="241923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AFF6CBF-A4CD-2143-9112-A2F991ABA0E9}"/>
              </a:ext>
            </a:extLst>
          </p:cNvPr>
          <p:cNvSpPr txBox="1"/>
          <p:nvPr/>
        </p:nvSpPr>
        <p:spPr>
          <a:xfrm>
            <a:off x="163408" y="8138488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el Plan Comercial vigente en Clave. </a:t>
            </a:r>
          </a:p>
        </p:txBody>
      </p:sp>
    </p:spTree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92B9E9D-9DCF-FC4A-AC85-59359F7B3F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6332" y="5851975"/>
            <a:ext cx="1319455" cy="258716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CAF94C6-E611-5046-8448-2EFFE88A8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755" y="5883680"/>
            <a:ext cx="1295400" cy="2540000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C1BBA92A-F719-D641-B79A-DE148C2334FB}"/>
              </a:ext>
            </a:extLst>
          </p:cNvPr>
          <p:cNvSpPr txBox="1"/>
          <p:nvPr/>
        </p:nvSpPr>
        <p:spPr>
          <a:xfrm>
            <a:off x="1289059" y="9212732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graphicFrame>
        <p:nvGraphicFramePr>
          <p:cNvPr id="26" name="Tabla 25">
            <a:extLst>
              <a:ext uri="{FF2B5EF4-FFF2-40B4-BE49-F238E27FC236}">
                <a16:creationId xmlns:a16="http://schemas.microsoft.com/office/drawing/2014/main" id="{77B060B3-0985-514F-9FE2-ADFCDA8EA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313052"/>
              </p:ext>
            </p:extLst>
          </p:nvPr>
        </p:nvGraphicFramePr>
        <p:xfrm>
          <a:off x="410720" y="1901520"/>
          <a:ext cx="6149107" cy="3346353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1965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230322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  <a:gridCol w="1242625">
                  <a:extLst>
                    <a:ext uri="{9D8B030D-6E8A-4147-A177-3AD203B41FA5}">
                      <a16:colId xmlns:a16="http://schemas.microsoft.com/office/drawing/2014/main" val="850394267"/>
                    </a:ext>
                  </a:extLst>
                </a:gridCol>
                <a:gridCol w="1156503">
                  <a:extLst>
                    <a:ext uri="{9D8B030D-6E8A-4147-A177-3AD203B41FA5}">
                      <a16:colId xmlns:a16="http://schemas.microsoft.com/office/drawing/2014/main" val="2506481568"/>
                    </a:ext>
                  </a:extLst>
                </a:gridCol>
              </a:tblGrid>
              <a:tr h="924053">
                <a:tc gridSpan="4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LA CARACTERÍSTICA DE CADA EQUIPO SEGÚN LA ESPECIFICACIÓN ENTREGADA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ESPECIFICACIÓN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639259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Pulgadas de la Pantalla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Memoria RAM 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Sistema operativo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Memoria Interna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41222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Pixeles de la Cámara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211743"/>
                  </a:ext>
                </a:extLst>
              </a:tr>
            </a:tbl>
          </a:graphicData>
        </a:graphic>
      </p:graphicFrame>
      <p:sp>
        <p:nvSpPr>
          <p:cNvPr id="27" name="Elipse 26">
            <a:extLst>
              <a:ext uri="{FF2B5EF4-FFF2-40B4-BE49-F238E27FC236}">
                <a16:creationId xmlns:a16="http://schemas.microsoft.com/office/drawing/2014/main" id="{7F5AF024-57F1-884C-9CDC-F53C0E4E7E0B}"/>
              </a:ext>
            </a:extLst>
          </p:cNvPr>
          <p:cNvSpPr/>
          <p:nvPr/>
        </p:nvSpPr>
        <p:spPr>
          <a:xfrm>
            <a:off x="973137" y="542212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1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EFFB6DC2-6AAF-314F-B510-15D865A94804}"/>
              </a:ext>
            </a:extLst>
          </p:cNvPr>
          <p:cNvSpPr/>
          <p:nvPr/>
        </p:nvSpPr>
        <p:spPr>
          <a:xfrm>
            <a:off x="3264599" y="542212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2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642C08A2-88BA-A343-A0CE-50836CC0021B}"/>
              </a:ext>
            </a:extLst>
          </p:cNvPr>
          <p:cNvSpPr/>
          <p:nvPr/>
        </p:nvSpPr>
        <p:spPr>
          <a:xfrm>
            <a:off x="5556061" y="542212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3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61A7AD81-4174-3F49-BE27-95B3928BB7D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191821"/>
            <a:ext cx="4381500" cy="241923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13D3533A-3EBD-F248-B561-1EDE310596DC}"/>
              </a:ext>
            </a:extLst>
          </p:cNvPr>
          <p:cNvSpPr/>
          <p:nvPr/>
        </p:nvSpPr>
        <p:spPr>
          <a:xfrm>
            <a:off x="1438457" y="145474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4D7CDFA-B3BF-434D-99AC-B52DD493CDFF}"/>
              </a:ext>
            </a:extLst>
          </p:cNvPr>
          <p:cNvSpPr/>
          <p:nvPr/>
        </p:nvSpPr>
        <p:spPr>
          <a:xfrm>
            <a:off x="1412132" y="385491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D1C3178-8071-AE4A-BFA0-F6016CF05130}"/>
              </a:ext>
            </a:extLst>
          </p:cNvPr>
          <p:cNvSpPr txBox="1"/>
          <p:nvPr/>
        </p:nvSpPr>
        <p:spPr>
          <a:xfrm>
            <a:off x="516259" y="8245244"/>
            <a:ext cx="1132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Samsung A06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B0AEE5B-A44D-274D-A650-1ED97CC35629}"/>
              </a:ext>
            </a:extLst>
          </p:cNvPr>
          <p:cNvSpPr txBox="1"/>
          <p:nvPr/>
        </p:nvSpPr>
        <p:spPr>
          <a:xfrm>
            <a:off x="4994033" y="8257724"/>
            <a:ext cx="1132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ZTE Nubia Music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24ABF076-A2B2-9445-9256-A450A8A68C36}"/>
              </a:ext>
            </a:extLst>
          </p:cNvPr>
          <p:cNvSpPr/>
          <p:nvPr/>
        </p:nvSpPr>
        <p:spPr>
          <a:xfrm>
            <a:off x="2875200" y="8293860"/>
            <a:ext cx="10310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Honor X6b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CFECE2A-5E9A-4344-8DB8-3EBBD7D1DD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995" y="5813473"/>
            <a:ext cx="1293917" cy="253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4446F820-62E7-D046-923A-573A60703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3468" y="-15771"/>
            <a:ext cx="444500" cy="5588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ED520F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29" y="9534637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290</Words>
  <Application>Microsoft Macintosh PowerPoint</Application>
  <PresentationFormat>A4 (210 x 297 mm)</PresentationFormat>
  <Paragraphs>78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Marcela Nuñez</cp:lastModifiedBy>
  <cp:revision>18</cp:revision>
  <dcterms:created xsi:type="dcterms:W3CDTF">2022-01-07T14:00:05Z</dcterms:created>
  <dcterms:modified xsi:type="dcterms:W3CDTF">2025-02-14T15:30:28Z</dcterms:modified>
</cp:coreProperties>
</file>