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4" r:id="rId2"/>
  </p:sldMasterIdLst>
  <p:notesMasterIdLst>
    <p:notesMasterId r:id="rId58"/>
  </p:notesMasterIdLst>
  <p:sldIdLst>
    <p:sldId id="256" r:id="rId3"/>
    <p:sldId id="259" r:id="rId4"/>
    <p:sldId id="264" r:id="rId5"/>
    <p:sldId id="272" r:id="rId6"/>
    <p:sldId id="273" r:id="rId7"/>
    <p:sldId id="274" r:id="rId8"/>
    <p:sldId id="275" r:id="rId9"/>
    <p:sldId id="327" r:id="rId10"/>
    <p:sldId id="328" r:id="rId11"/>
    <p:sldId id="329" r:id="rId12"/>
    <p:sldId id="271" r:id="rId13"/>
    <p:sldId id="276" r:id="rId14"/>
    <p:sldId id="300" r:id="rId15"/>
    <p:sldId id="277" r:id="rId16"/>
    <p:sldId id="278" r:id="rId17"/>
    <p:sldId id="279" r:id="rId18"/>
    <p:sldId id="280" r:id="rId19"/>
    <p:sldId id="299" r:id="rId20"/>
    <p:sldId id="281" r:id="rId21"/>
    <p:sldId id="282" r:id="rId22"/>
    <p:sldId id="297" r:id="rId23"/>
    <p:sldId id="285" r:id="rId24"/>
    <p:sldId id="286" r:id="rId25"/>
    <p:sldId id="287" r:id="rId26"/>
    <p:sldId id="288" r:id="rId27"/>
    <p:sldId id="298" r:id="rId28"/>
    <p:sldId id="290" r:id="rId29"/>
    <p:sldId id="292" r:id="rId30"/>
    <p:sldId id="293" r:id="rId31"/>
    <p:sldId id="294" r:id="rId32"/>
    <p:sldId id="295" r:id="rId33"/>
    <p:sldId id="296" r:id="rId34"/>
    <p:sldId id="301" r:id="rId35"/>
    <p:sldId id="302" r:id="rId36"/>
    <p:sldId id="303" r:id="rId37"/>
    <p:sldId id="304" r:id="rId38"/>
    <p:sldId id="326" r:id="rId39"/>
    <p:sldId id="305" r:id="rId40"/>
    <p:sldId id="306" r:id="rId41"/>
    <p:sldId id="307" r:id="rId42"/>
    <p:sldId id="308" r:id="rId43"/>
    <p:sldId id="309" r:id="rId44"/>
    <p:sldId id="310" r:id="rId45"/>
    <p:sldId id="311" r:id="rId46"/>
    <p:sldId id="312" r:id="rId47"/>
    <p:sldId id="313" r:id="rId48"/>
    <p:sldId id="314" r:id="rId49"/>
    <p:sldId id="318" r:id="rId50"/>
    <p:sldId id="319" r:id="rId51"/>
    <p:sldId id="320" r:id="rId52"/>
    <p:sldId id="321" r:id="rId53"/>
    <p:sldId id="322" r:id="rId54"/>
    <p:sldId id="261" r:id="rId55"/>
    <p:sldId id="268" r:id="rId56"/>
    <p:sldId id="263" r:id="rId57"/>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3F04"/>
    <a:srgbClr val="0998A7"/>
    <a:srgbClr val="FAAD0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5353"/>
  </p:normalViewPr>
  <p:slideViewPr>
    <p:cSldViewPr snapToGrid="0">
      <p:cViewPr>
        <p:scale>
          <a:sx n="73" d="100"/>
          <a:sy n="73" d="100"/>
        </p:scale>
        <p:origin x="-16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diagrams/_rels/data9.xml.rels><?xml version="1.0" encoding="UTF-8" standalone="yes"?>
<Relationships xmlns="http://schemas.openxmlformats.org/package/2006/relationships"><Relationship Id="rId1" Type="http://schemas.openxmlformats.org/officeDocument/2006/relationships/hyperlink" Target="mailto:info.hogar@clarochile.cl" TargetMode="External"/></Relationships>
</file>

<file path=ppt/diagrams/_rels/data10.xml.rels><?xml version="1.0" encoding="UTF-8" standalone="yes"?>
<Relationships xmlns="http://schemas.openxmlformats.org/package/2006/relationships"><Relationship Id="rId1" Type="http://schemas.openxmlformats.org/officeDocument/2006/relationships/hyperlink" Target="mailto:info.hogar@clarochile.cl" TargetMode="External"/></Relationships>
</file>

<file path=ppt/diagrams/_rels/data13.xml.rels><?xml version="1.0" encoding="UTF-8" standalone="yes"?>
<Relationships xmlns="http://schemas.openxmlformats.org/package/2006/relationships"><Relationship Id="rId1" Type="http://schemas.openxmlformats.org/officeDocument/2006/relationships/hyperlink" Target="mailto:info.hogar@clarochile.cl" TargetMode="External"/></Relationships>
</file>

<file path=ppt/diagrams/_rels/drawing9.xml.rels><?xml version="1.0" encoding="UTF-8" standalone="yes"?>
<Relationships xmlns="http://schemas.openxmlformats.org/package/2006/relationships"><Relationship Id="rId1" Type="http://schemas.openxmlformats.org/officeDocument/2006/relationships/hyperlink" Target="mailto:info.hogar@clarochile.cl" TargetMode="External"/></Relationships>
</file>

<file path=ppt/diagrams/_rels/drawing10.xml.rels><?xml version="1.0" encoding="UTF-8" standalone="yes"?>
<Relationships xmlns="http://schemas.openxmlformats.org/package/2006/relationships"><Relationship Id="rId1" Type="http://schemas.openxmlformats.org/officeDocument/2006/relationships/hyperlink" Target="mailto:info.hogar@clarochile.cl" TargetMode="External"/></Relationships>
</file>

<file path=ppt/diagrams/_rels/drawing13.xml.rels><?xml version="1.0" encoding="UTF-8" standalone="yes"?>
<Relationships xmlns="http://schemas.openxmlformats.org/package/2006/relationships"><Relationship Id="rId1" Type="http://schemas.openxmlformats.org/officeDocument/2006/relationships/hyperlink" Target="mailto:info.hogar@clarochile.cl"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CE1B84-7850-4001-B571-1B9068CE2700}" type="doc">
      <dgm:prSet loTypeId="urn:microsoft.com/office/officeart/2005/8/layout/list1" loCatId="list" qsTypeId="urn:microsoft.com/office/officeart/2005/8/quickstyle/simple3" qsCatId="simple" csTypeId="urn:microsoft.com/office/officeart/2005/8/colors/accent1_2" csCatId="accent1" phldr="1"/>
      <dgm:spPr/>
      <dgm:t>
        <a:bodyPr/>
        <a:lstStyle/>
        <a:p>
          <a:endParaRPr lang="es-CL"/>
        </a:p>
      </dgm:t>
    </dgm:pt>
    <dgm:pt modelId="{942C66EE-05F3-406E-A23C-346E45531FBD}">
      <dgm:prSet phldrT="[Texto]"/>
      <dgm:spPr/>
      <dgm:t>
        <a:bodyPr/>
        <a:lstStyle/>
        <a:p>
          <a:r>
            <a:rPr lang="es-ES" dirty="0"/>
            <a:t>Descripción </a:t>
          </a:r>
          <a:endParaRPr lang="es-CL" dirty="0"/>
        </a:p>
      </dgm:t>
    </dgm:pt>
    <dgm:pt modelId="{DD78946F-EB5A-4A1D-AA12-F6EE85D115CE}" type="parTrans" cxnId="{E1BFAFF0-D413-480D-AF99-FC1FAD2A1A18}">
      <dgm:prSet/>
      <dgm:spPr/>
      <dgm:t>
        <a:bodyPr/>
        <a:lstStyle/>
        <a:p>
          <a:endParaRPr lang="es-CL"/>
        </a:p>
      </dgm:t>
    </dgm:pt>
    <dgm:pt modelId="{9A1F595B-955D-4A59-9B3C-9B659FCFA2FC}" type="sibTrans" cxnId="{E1BFAFF0-D413-480D-AF99-FC1FAD2A1A18}">
      <dgm:prSet/>
      <dgm:spPr/>
      <dgm:t>
        <a:bodyPr/>
        <a:lstStyle/>
        <a:p>
          <a:endParaRPr lang="es-CL"/>
        </a:p>
      </dgm:t>
    </dgm:pt>
    <dgm:pt modelId="{F5627311-E8C6-4721-91C1-AF111C191BD1}">
      <dgm:prSet phldrT="[Texto]"/>
      <dgm:spPr/>
      <dgm:t>
        <a:bodyPr/>
        <a:lstStyle/>
        <a:p>
          <a:r>
            <a:rPr lang="es-ES" dirty="0"/>
            <a:t>Requisitos 	</a:t>
          </a:r>
          <a:endParaRPr lang="es-CL" dirty="0"/>
        </a:p>
      </dgm:t>
    </dgm:pt>
    <dgm:pt modelId="{717EA2E9-4438-4358-A94C-C7E5CDAB4E90}" type="parTrans" cxnId="{1971572C-66C3-4AF7-A732-8464CA2724AF}">
      <dgm:prSet/>
      <dgm:spPr/>
      <dgm:t>
        <a:bodyPr/>
        <a:lstStyle/>
        <a:p>
          <a:endParaRPr lang="es-CL"/>
        </a:p>
      </dgm:t>
    </dgm:pt>
    <dgm:pt modelId="{9E4F17B8-50F3-438C-87D3-0C27D80FFDAD}" type="sibTrans" cxnId="{1971572C-66C3-4AF7-A732-8464CA2724AF}">
      <dgm:prSet/>
      <dgm:spPr/>
      <dgm:t>
        <a:bodyPr/>
        <a:lstStyle/>
        <a:p>
          <a:endParaRPr lang="es-CL"/>
        </a:p>
      </dgm:t>
    </dgm:pt>
    <dgm:pt modelId="{327DB7C9-2210-418E-B00F-25ABFC0FDE8D}">
      <dgm:prSet phldrT="[Texto]"/>
      <dgm:spPr/>
      <dgm:t>
        <a:bodyPr/>
        <a:lstStyle/>
        <a:p>
          <a:r>
            <a:rPr lang="es-CL" b="0" i="0" dirty="0"/>
            <a:t>IMPORTANTE</a:t>
          </a:r>
          <a:endParaRPr lang="es-CL" dirty="0"/>
        </a:p>
      </dgm:t>
    </dgm:pt>
    <dgm:pt modelId="{63493B14-00A4-4E99-83E0-CA31A7F59995}" type="parTrans" cxnId="{C7B79B72-D0EC-44B6-9CBF-2DB888917AC9}">
      <dgm:prSet/>
      <dgm:spPr/>
      <dgm:t>
        <a:bodyPr/>
        <a:lstStyle/>
        <a:p>
          <a:endParaRPr lang="es-CL"/>
        </a:p>
      </dgm:t>
    </dgm:pt>
    <dgm:pt modelId="{16414B4A-E27D-4305-B1C1-40E3A92A82E2}" type="sibTrans" cxnId="{C7B79B72-D0EC-44B6-9CBF-2DB888917AC9}">
      <dgm:prSet/>
      <dgm:spPr/>
      <dgm:t>
        <a:bodyPr/>
        <a:lstStyle/>
        <a:p>
          <a:endParaRPr lang="es-CL"/>
        </a:p>
      </dgm:t>
    </dgm:pt>
    <dgm:pt modelId="{4B526F55-B12B-4259-9217-152D31FA1158}">
      <dgm:prSet custT="1"/>
      <dgm:spPr/>
      <dgm:t>
        <a:bodyPr/>
        <a:lstStyle/>
        <a:p>
          <a:r>
            <a:rPr lang="es-ES" sz="1600" b="0" i="0" dirty="0">
              <a:latin typeface="Calibri" panose="020F0502020204030204" pitchFamily="34" charset="0"/>
              <a:cs typeface="Calibri" panose="020F0502020204030204" pitchFamily="34" charset="0"/>
            </a:rPr>
            <a:t>Un cliente puede solicitar cambio de su número telefónico, por seguridad o necesidad personal, a continuación te indicaremos como puedes realizar esta gestión y qué debes considerar al momento de solicitarla.</a:t>
          </a:r>
          <a:endParaRPr lang="es-CL" sz="1600" dirty="0">
            <a:latin typeface="Calibri" panose="020F0502020204030204" pitchFamily="34" charset="0"/>
            <a:cs typeface="Calibri" panose="020F0502020204030204" pitchFamily="34" charset="0"/>
          </a:endParaRPr>
        </a:p>
      </dgm:t>
    </dgm:pt>
    <dgm:pt modelId="{D7B136DF-B038-46F6-9256-D2B064DB71D1}" type="parTrans" cxnId="{293B2BB4-3AE8-48C4-AC50-E8B19FADDF95}">
      <dgm:prSet/>
      <dgm:spPr/>
      <dgm:t>
        <a:bodyPr/>
        <a:lstStyle/>
        <a:p>
          <a:endParaRPr lang="es-CL"/>
        </a:p>
      </dgm:t>
    </dgm:pt>
    <dgm:pt modelId="{8010836E-03FE-4CD9-9483-8DF742A10987}" type="sibTrans" cxnId="{293B2BB4-3AE8-48C4-AC50-E8B19FADDF95}">
      <dgm:prSet/>
      <dgm:spPr/>
      <dgm:t>
        <a:bodyPr/>
        <a:lstStyle/>
        <a:p>
          <a:endParaRPr lang="es-CL"/>
        </a:p>
      </dgm:t>
    </dgm:pt>
    <dgm:pt modelId="{31A64678-B7B6-480E-8D08-756CD742DD44}">
      <dgm:prSet custT="1"/>
      <dgm:spPr/>
      <dgm:t>
        <a:bodyPr/>
        <a:lstStyle/>
        <a:p>
          <a:r>
            <a:rPr lang="es-ES" sz="1600" b="0" i="0" dirty="0">
              <a:latin typeface="Calibri" panose="020F0502020204030204" pitchFamily="34" charset="0"/>
              <a:cs typeface="Calibri" panose="020F0502020204030204" pitchFamily="34" charset="0"/>
            </a:rPr>
            <a:t>Esta acción es sólo para </a:t>
          </a:r>
          <a:r>
            <a:rPr lang="es-ES" sz="1600" b="1" i="1" dirty="0">
              <a:latin typeface="Calibri" panose="020F0502020204030204" pitchFamily="34" charset="0"/>
              <a:cs typeface="Calibri" panose="020F0502020204030204" pitchFamily="34" charset="0"/>
            </a:rPr>
            <a:t>Retención</a:t>
          </a:r>
          <a:r>
            <a:rPr lang="es-ES" sz="1600" b="0" i="0" dirty="0">
              <a:latin typeface="Calibri" panose="020F0502020204030204" pitchFamily="34" charset="0"/>
              <a:cs typeface="Calibri" panose="020F0502020204030204" pitchFamily="34" charset="0"/>
            </a:rPr>
            <a:t> y puede ser ejecutada una vez al año.</a:t>
          </a:r>
        </a:p>
      </dgm:t>
    </dgm:pt>
    <dgm:pt modelId="{A16AB073-7E1B-4E54-93BE-14BF3F184228}" type="parTrans" cxnId="{5BC206C7-0EB2-4177-A1DD-C4883A2809DE}">
      <dgm:prSet/>
      <dgm:spPr/>
      <dgm:t>
        <a:bodyPr/>
        <a:lstStyle/>
        <a:p>
          <a:endParaRPr lang="es-CL"/>
        </a:p>
      </dgm:t>
    </dgm:pt>
    <dgm:pt modelId="{B1EB7893-0A9F-405B-9FB4-49DDCE925AE3}" type="sibTrans" cxnId="{5BC206C7-0EB2-4177-A1DD-C4883A2809DE}">
      <dgm:prSet/>
      <dgm:spPr/>
      <dgm:t>
        <a:bodyPr/>
        <a:lstStyle/>
        <a:p>
          <a:endParaRPr lang="es-CL"/>
        </a:p>
      </dgm:t>
    </dgm:pt>
    <dgm:pt modelId="{73ADB36F-48D3-4AED-B743-63756AA00C6C}">
      <dgm:prSet custT="1"/>
      <dgm:spPr/>
      <dgm:t>
        <a:bodyPr/>
        <a:lstStyle/>
        <a:p>
          <a:r>
            <a:rPr lang="es-ES" sz="1600" b="0" i="0" dirty="0">
              <a:latin typeface="Calibri" panose="020F0502020204030204" pitchFamily="34" charset="0"/>
              <a:cs typeface="Calibri" panose="020F0502020204030204" pitchFamily="34" charset="0"/>
            </a:rPr>
            <a:t>No tiene costo para el cliente</a:t>
          </a:r>
        </a:p>
      </dgm:t>
    </dgm:pt>
    <dgm:pt modelId="{FBB74BC0-5729-40D9-A3E9-A1CEA8E4B7A4}" type="parTrans" cxnId="{B9A8C8BA-F6B0-4F82-9740-CD107FC28C19}">
      <dgm:prSet/>
      <dgm:spPr/>
      <dgm:t>
        <a:bodyPr/>
        <a:lstStyle/>
        <a:p>
          <a:endParaRPr lang="es-CL"/>
        </a:p>
      </dgm:t>
    </dgm:pt>
    <dgm:pt modelId="{35611FB4-9D43-46EA-AD9C-4328C1650EEB}" type="sibTrans" cxnId="{B9A8C8BA-F6B0-4F82-9740-CD107FC28C19}">
      <dgm:prSet/>
      <dgm:spPr/>
      <dgm:t>
        <a:bodyPr/>
        <a:lstStyle/>
        <a:p>
          <a:endParaRPr lang="es-CL"/>
        </a:p>
      </dgm:t>
    </dgm:pt>
    <dgm:pt modelId="{EFE1500D-5FAC-4F4A-B0B4-CBFF3C4F96A5}">
      <dgm:prSet custT="1"/>
      <dgm:spPr/>
      <dgm:t>
        <a:bodyPr/>
        <a:lstStyle/>
        <a:p>
          <a:r>
            <a:rPr lang="es-ES" sz="1600" b="0" i="0" dirty="0"/>
            <a:t>Deuda en $0 sin repactación</a:t>
          </a:r>
          <a:endParaRPr lang="es-CL" sz="1600" dirty="0"/>
        </a:p>
      </dgm:t>
    </dgm:pt>
    <dgm:pt modelId="{1F8D16D6-29C7-4B33-BA92-21D1B5C8917D}" type="parTrans" cxnId="{895FF6DF-EE21-4E6B-9E86-9B957A4F508B}">
      <dgm:prSet/>
      <dgm:spPr/>
      <dgm:t>
        <a:bodyPr/>
        <a:lstStyle/>
        <a:p>
          <a:endParaRPr lang="es-CL"/>
        </a:p>
      </dgm:t>
    </dgm:pt>
    <dgm:pt modelId="{E74C5423-48DC-437C-ACA2-F26A4A99C606}" type="sibTrans" cxnId="{895FF6DF-EE21-4E6B-9E86-9B957A4F508B}">
      <dgm:prSet/>
      <dgm:spPr/>
      <dgm:t>
        <a:bodyPr/>
        <a:lstStyle/>
        <a:p>
          <a:endParaRPr lang="es-CL"/>
        </a:p>
      </dgm:t>
    </dgm:pt>
    <dgm:pt modelId="{25B47D65-15DC-40FD-8806-20B45F89F1D1}">
      <dgm:prSet custT="1"/>
      <dgm:spPr/>
      <dgm:t>
        <a:bodyPr/>
        <a:lstStyle/>
        <a:p>
          <a:r>
            <a:rPr lang="es-ES" sz="1600" b="0" i="0" dirty="0"/>
            <a:t>Contrato vigente y activo sin suspensión</a:t>
          </a:r>
        </a:p>
      </dgm:t>
    </dgm:pt>
    <dgm:pt modelId="{D1D0AA74-4B04-41A3-8267-263136806400}" type="parTrans" cxnId="{EF5A39BB-9829-474B-87DC-564991FCB5BD}">
      <dgm:prSet/>
      <dgm:spPr/>
      <dgm:t>
        <a:bodyPr/>
        <a:lstStyle/>
        <a:p>
          <a:endParaRPr lang="es-CL"/>
        </a:p>
      </dgm:t>
    </dgm:pt>
    <dgm:pt modelId="{1EFE425A-CFA8-4041-BFFB-AF0CAD5CE5F0}" type="sibTrans" cxnId="{EF5A39BB-9829-474B-87DC-564991FCB5BD}">
      <dgm:prSet/>
      <dgm:spPr/>
      <dgm:t>
        <a:bodyPr/>
        <a:lstStyle/>
        <a:p>
          <a:endParaRPr lang="es-CL"/>
        </a:p>
      </dgm:t>
    </dgm:pt>
    <dgm:pt modelId="{1130AE0E-DC3E-4C76-A5C9-17DA4671A8EA}">
      <dgm:prSet custT="1"/>
      <dgm:spPr/>
      <dgm:t>
        <a:bodyPr/>
        <a:lstStyle/>
        <a:p>
          <a:r>
            <a:rPr lang="es-ES" sz="1600" b="0" i="0" dirty="0"/>
            <a:t>Al menos 3 boletas emitidas y pagadas</a:t>
          </a:r>
        </a:p>
      </dgm:t>
    </dgm:pt>
    <dgm:pt modelId="{E8356178-570E-43C2-B5FE-8C1966526912}" type="parTrans" cxnId="{890AB933-BB1F-4AFE-8249-9E81C3CD9FC5}">
      <dgm:prSet/>
      <dgm:spPr/>
      <dgm:t>
        <a:bodyPr/>
        <a:lstStyle/>
        <a:p>
          <a:endParaRPr lang="es-CL"/>
        </a:p>
      </dgm:t>
    </dgm:pt>
    <dgm:pt modelId="{12295641-86F4-4C74-AB37-FA26DB51C6B6}" type="sibTrans" cxnId="{890AB933-BB1F-4AFE-8249-9E81C3CD9FC5}">
      <dgm:prSet/>
      <dgm:spPr/>
      <dgm:t>
        <a:bodyPr/>
        <a:lstStyle/>
        <a:p>
          <a:endParaRPr lang="es-CL"/>
        </a:p>
      </dgm:t>
    </dgm:pt>
    <dgm:pt modelId="{D826B86A-3C9C-4201-BC68-305500DAC7E1}">
      <dgm:prSet custT="1"/>
      <dgm:spPr/>
      <dgm:t>
        <a:bodyPr/>
        <a:lstStyle/>
        <a:p>
          <a:r>
            <a:rPr lang="es-ES" sz="1600" b="0" i="0" dirty="0"/>
            <a:t>Solo puede ser solicitado por titular de servicio.</a:t>
          </a:r>
        </a:p>
      </dgm:t>
    </dgm:pt>
    <dgm:pt modelId="{FE08A825-811E-4804-9B4B-133315655510}" type="parTrans" cxnId="{EB780C4C-14DD-4296-9B10-6F7145857B06}">
      <dgm:prSet/>
      <dgm:spPr/>
      <dgm:t>
        <a:bodyPr/>
        <a:lstStyle/>
        <a:p>
          <a:endParaRPr lang="es-CL"/>
        </a:p>
      </dgm:t>
    </dgm:pt>
    <dgm:pt modelId="{AD6723CD-C941-4758-879F-7CEA725A0063}" type="sibTrans" cxnId="{EB780C4C-14DD-4296-9B10-6F7145857B06}">
      <dgm:prSet/>
      <dgm:spPr/>
      <dgm:t>
        <a:bodyPr/>
        <a:lstStyle/>
        <a:p>
          <a:endParaRPr lang="es-CL"/>
        </a:p>
      </dgm:t>
    </dgm:pt>
    <dgm:pt modelId="{E77CFB41-A7FA-4492-B5B7-9E6F19F1CC7B}">
      <dgm:prSet custT="1"/>
      <dgm:spPr/>
      <dgm:t>
        <a:bodyPr/>
        <a:lstStyle/>
        <a:p>
          <a:r>
            <a:rPr lang="es-ES" sz="1600" b="0" i="0" dirty="0"/>
            <a:t>Plazo que deben informar a cliente: 5 días hábiles</a:t>
          </a:r>
          <a:r>
            <a:rPr lang="es-ES" sz="1500" b="0" i="0" dirty="0"/>
            <a:t>.</a:t>
          </a:r>
        </a:p>
      </dgm:t>
    </dgm:pt>
    <dgm:pt modelId="{DB773022-F8AB-4805-8317-7DAFFC2F71F2}" type="parTrans" cxnId="{161F98E4-9185-4744-898E-604F6B65945A}">
      <dgm:prSet/>
      <dgm:spPr/>
      <dgm:t>
        <a:bodyPr/>
        <a:lstStyle/>
        <a:p>
          <a:endParaRPr lang="es-CL"/>
        </a:p>
      </dgm:t>
    </dgm:pt>
    <dgm:pt modelId="{11CC3A3E-55E0-44AC-9C21-1C892078793E}" type="sibTrans" cxnId="{161F98E4-9185-4744-898E-604F6B65945A}">
      <dgm:prSet/>
      <dgm:spPr/>
      <dgm:t>
        <a:bodyPr/>
        <a:lstStyle/>
        <a:p>
          <a:endParaRPr lang="es-CL"/>
        </a:p>
      </dgm:t>
    </dgm:pt>
    <dgm:pt modelId="{AC17E60A-B486-48AE-B2AC-E35A6743FECD}">
      <dgm:prSet custT="1"/>
      <dgm:spPr/>
      <dgm:t>
        <a:bodyPr/>
        <a:lstStyle/>
        <a:p>
          <a:r>
            <a:rPr lang="es-ES" sz="1600" b="0" i="0" dirty="0"/>
            <a:t>Esta solicitud debe ser sólo realizada por el titular del servicio. Si tiene promociones asociadas a Telefonía, las perderá al cambiar de número. Si cliente presenta plan que no está vigente, debes modificar el plan a uno que exista actualmente</a:t>
          </a:r>
          <a:endParaRPr lang="es-CL" sz="1600" dirty="0"/>
        </a:p>
      </dgm:t>
    </dgm:pt>
    <dgm:pt modelId="{77553CE6-5269-435D-A20E-05E8402709EA}" type="parTrans" cxnId="{DEE3314A-DA66-46EA-A972-2E69D5F0CE73}">
      <dgm:prSet/>
      <dgm:spPr/>
      <dgm:t>
        <a:bodyPr/>
        <a:lstStyle/>
        <a:p>
          <a:endParaRPr lang="es-CL"/>
        </a:p>
      </dgm:t>
    </dgm:pt>
    <dgm:pt modelId="{EFA00D1E-D741-4F86-9CAC-6686E1DBB3E3}" type="sibTrans" cxnId="{DEE3314A-DA66-46EA-A972-2E69D5F0CE73}">
      <dgm:prSet/>
      <dgm:spPr/>
      <dgm:t>
        <a:bodyPr/>
        <a:lstStyle/>
        <a:p>
          <a:endParaRPr lang="es-CL"/>
        </a:p>
      </dgm:t>
    </dgm:pt>
    <dgm:pt modelId="{B615F514-2662-4BB3-9B34-07FF9DFFB8AA}" type="pres">
      <dgm:prSet presAssocID="{12CE1B84-7850-4001-B571-1B9068CE2700}" presName="linear" presStyleCnt="0">
        <dgm:presLayoutVars>
          <dgm:dir/>
          <dgm:animLvl val="lvl"/>
          <dgm:resizeHandles val="exact"/>
        </dgm:presLayoutVars>
      </dgm:prSet>
      <dgm:spPr/>
      <dgm:t>
        <a:bodyPr/>
        <a:lstStyle/>
        <a:p>
          <a:endParaRPr lang="es-ES"/>
        </a:p>
      </dgm:t>
    </dgm:pt>
    <dgm:pt modelId="{3D4DF7A6-73C8-4666-A26D-63DABE258066}" type="pres">
      <dgm:prSet presAssocID="{942C66EE-05F3-406E-A23C-346E45531FBD}" presName="parentLin" presStyleCnt="0"/>
      <dgm:spPr/>
    </dgm:pt>
    <dgm:pt modelId="{2573D4B5-E433-4FCA-8A24-D0A138614591}" type="pres">
      <dgm:prSet presAssocID="{942C66EE-05F3-406E-A23C-346E45531FBD}" presName="parentLeftMargin" presStyleLbl="node1" presStyleIdx="0" presStyleCnt="3"/>
      <dgm:spPr/>
      <dgm:t>
        <a:bodyPr/>
        <a:lstStyle/>
        <a:p>
          <a:endParaRPr lang="es-ES"/>
        </a:p>
      </dgm:t>
    </dgm:pt>
    <dgm:pt modelId="{3821F07F-0982-4E1D-B490-16EA3018E488}" type="pres">
      <dgm:prSet presAssocID="{942C66EE-05F3-406E-A23C-346E45531FBD}" presName="parentText" presStyleLbl="node1" presStyleIdx="0" presStyleCnt="3">
        <dgm:presLayoutVars>
          <dgm:chMax val="0"/>
          <dgm:bulletEnabled val="1"/>
        </dgm:presLayoutVars>
      </dgm:prSet>
      <dgm:spPr/>
      <dgm:t>
        <a:bodyPr/>
        <a:lstStyle/>
        <a:p>
          <a:endParaRPr lang="es-ES"/>
        </a:p>
      </dgm:t>
    </dgm:pt>
    <dgm:pt modelId="{9254649B-2578-4FCD-B28B-BB17DD9B39FC}" type="pres">
      <dgm:prSet presAssocID="{942C66EE-05F3-406E-A23C-346E45531FBD}" presName="negativeSpace" presStyleCnt="0"/>
      <dgm:spPr/>
    </dgm:pt>
    <dgm:pt modelId="{7BBA9AA7-59E5-4363-A472-21E2B180F2DB}" type="pres">
      <dgm:prSet presAssocID="{942C66EE-05F3-406E-A23C-346E45531FBD}" presName="childText" presStyleLbl="conFgAcc1" presStyleIdx="0" presStyleCnt="3">
        <dgm:presLayoutVars>
          <dgm:bulletEnabled val="1"/>
        </dgm:presLayoutVars>
      </dgm:prSet>
      <dgm:spPr/>
      <dgm:t>
        <a:bodyPr/>
        <a:lstStyle/>
        <a:p>
          <a:endParaRPr lang="es-ES"/>
        </a:p>
      </dgm:t>
    </dgm:pt>
    <dgm:pt modelId="{507C47A9-D20C-49C8-B760-C8F99BCF8467}" type="pres">
      <dgm:prSet presAssocID="{9A1F595B-955D-4A59-9B3C-9B659FCFA2FC}" presName="spaceBetweenRectangles" presStyleCnt="0"/>
      <dgm:spPr/>
    </dgm:pt>
    <dgm:pt modelId="{A578FEB0-BB10-4C5D-A7E3-9137F3F39D89}" type="pres">
      <dgm:prSet presAssocID="{F5627311-E8C6-4721-91C1-AF111C191BD1}" presName="parentLin" presStyleCnt="0"/>
      <dgm:spPr/>
    </dgm:pt>
    <dgm:pt modelId="{D1F2EF6F-DE7D-47E2-B9AF-65284396616C}" type="pres">
      <dgm:prSet presAssocID="{F5627311-E8C6-4721-91C1-AF111C191BD1}" presName="parentLeftMargin" presStyleLbl="node1" presStyleIdx="0" presStyleCnt="3"/>
      <dgm:spPr/>
      <dgm:t>
        <a:bodyPr/>
        <a:lstStyle/>
        <a:p>
          <a:endParaRPr lang="es-ES"/>
        </a:p>
      </dgm:t>
    </dgm:pt>
    <dgm:pt modelId="{10E8199C-4C80-4C4F-847B-D109F73E1866}" type="pres">
      <dgm:prSet presAssocID="{F5627311-E8C6-4721-91C1-AF111C191BD1}" presName="parentText" presStyleLbl="node1" presStyleIdx="1" presStyleCnt="3">
        <dgm:presLayoutVars>
          <dgm:chMax val="0"/>
          <dgm:bulletEnabled val="1"/>
        </dgm:presLayoutVars>
      </dgm:prSet>
      <dgm:spPr/>
      <dgm:t>
        <a:bodyPr/>
        <a:lstStyle/>
        <a:p>
          <a:endParaRPr lang="es-ES"/>
        </a:p>
      </dgm:t>
    </dgm:pt>
    <dgm:pt modelId="{80208005-04D8-4A4D-95C0-F9C394715AC0}" type="pres">
      <dgm:prSet presAssocID="{F5627311-E8C6-4721-91C1-AF111C191BD1}" presName="negativeSpace" presStyleCnt="0"/>
      <dgm:spPr/>
    </dgm:pt>
    <dgm:pt modelId="{C4326EEB-D3B2-4657-A313-0EE261D311CD}" type="pres">
      <dgm:prSet presAssocID="{F5627311-E8C6-4721-91C1-AF111C191BD1}" presName="childText" presStyleLbl="conFgAcc1" presStyleIdx="1" presStyleCnt="3">
        <dgm:presLayoutVars>
          <dgm:bulletEnabled val="1"/>
        </dgm:presLayoutVars>
      </dgm:prSet>
      <dgm:spPr/>
      <dgm:t>
        <a:bodyPr/>
        <a:lstStyle/>
        <a:p>
          <a:endParaRPr lang="es-ES"/>
        </a:p>
      </dgm:t>
    </dgm:pt>
    <dgm:pt modelId="{37CD81DB-6438-48B7-A070-4F059CF7C430}" type="pres">
      <dgm:prSet presAssocID="{9E4F17B8-50F3-438C-87D3-0C27D80FFDAD}" presName="spaceBetweenRectangles" presStyleCnt="0"/>
      <dgm:spPr/>
    </dgm:pt>
    <dgm:pt modelId="{0A911D75-FE3F-4DFE-BBA4-21F86267AAEB}" type="pres">
      <dgm:prSet presAssocID="{327DB7C9-2210-418E-B00F-25ABFC0FDE8D}" presName="parentLin" presStyleCnt="0"/>
      <dgm:spPr/>
    </dgm:pt>
    <dgm:pt modelId="{1C8EA443-2B2C-4564-A90F-BE2074BB1972}" type="pres">
      <dgm:prSet presAssocID="{327DB7C9-2210-418E-B00F-25ABFC0FDE8D}" presName="parentLeftMargin" presStyleLbl="node1" presStyleIdx="1" presStyleCnt="3"/>
      <dgm:spPr/>
      <dgm:t>
        <a:bodyPr/>
        <a:lstStyle/>
        <a:p>
          <a:endParaRPr lang="es-ES"/>
        </a:p>
      </dgm:t>
    </dgm:pt>
    <dgm:pt modelId="{C3D1B99E-23CA-432D-9470-ED6958F491E2}" type="pres">
      <dgm:prSet presAssocID="{327DB7C9-2210-418E-B00F-25ABFC0FDE8D}" presName="parentText" presStyleLbl="node1" presStyleIdx="2" presStyleCnt="3">
        <dgm:presLayoutVars>
          <dgm:chMax val="0"/>
          <dgm:bulletEnabled val="1"/>
        </dgm:presLayoutVars>
      </dgm:prSet>
      <dgm:spPr/>
      <dgm:t>
        <a:bodyPr/>
        <a:lstStyle/>
        <a:p>
          <a:endParaRPr lang="es-ES"/>
        </a:p>
      </dgm:t>
    </dgm:pt>
    <dgm:pt modelId="{B6624BA2-0A4F-471F-B987-3BD31A7049A5}" type="pres">
      <dgm:prSet presAssocID="{327DB7C9-2210-418E-B00F-25ABFC0FDE8D}" presName="negativeSpace" presStyleCnt="0"/>
      <dgm:spPr/>
    </dgm:pt>
    <dgm:pt modelId="{B61E7E3A-DC82-4732-A147-921509ED5785}" type="pres">
      <dgm:prSet presAssocID="{327DB7C9-2210-418E-B00F-25ABFC0FDE8D}" presName="childText" presStyleLbl="conFgAcc1" presStyleIdx="2" presStyleCnt="3">
        <dgm:presLayoutVars>
          <dgm:bulletEnabled val="1"/>
        </dgm:presLayoutVars>
      </dgm:prSet>
      <dgm:spPr/>
      <dgm:t>
        <a:bodyPr/>
        <a:lstStyle/>
        <a:p>
          <a:endParaRPr lang="es-ES"/>
        </a:p>
      </dgm:t>
    </dgm:pt>
  </dgm:ptLst>
  <dgm:cxnLst>
    <dgm:cxn modelId="{895FF6DF-EE21-4E6B-9E86-9B957A4F508B}" srcId="{F5627311-E8C6-4721-91C1-AF111C191BD1}" destId="{EFE1500D-5FAC-4F4A-B0B4-CBFF3C4F96A5}" srcOrd="0" destOrd="0" parTransId="{1F8D16D6-29C7-4B33-BA92-21D1B5C8917D}" sibTransId="{E74C5423-48DC-437C-ACA2-F26A4A99C606}"/>
    <dgm:cxn modelId="{2DB0BB72-F9DE-4524-AF0A-12BA5659A95C}" type="presOf" srcId="{327DB7C9-2210-418E-B00F-25ABFC0FDE8D}" destId="{1C8EA443-2B2C-4564-A90F-BE2074BB1972}" srcOrd="0" destOrd="0" presId="urn:microsoft.com/office/officeart/2005/8/layout/list1"/>
    <dgm:cxn modelId="{890AB933-BB1F-4AFE-8249-9E81C3CD9FC5}" srcId="{F5627311-E8C6-4721-91C1-AF111C191BD1}" destId="{1130AE0E-DC3E-4C76-A5C9-17DA4671A8EA}" srcOrd="2" destOrd="0" parTransId="{E8356178-570E-43C2-B5FE-8C1966526912}" sibTransId="{12295641-86F4-4C74-AB37-FA26DB51C6B6}"/>
    <dgm:cxn modelId="{39D56370-1931-43BC-A556-3952F423CF87}" type="presOf" srcId="{D826B86A-3C9C-4201-BC68-305500DAC7E1}" destId="{C4326EEB-D3B2-4657-A313-0EE261D311CD}" srcOrd="0" destOrd="3" presId="urn:microsoft.com/office/officeart/2005/8/layout/list1"/>
    <dgm:cxn modelId="{EF5A39BB-9829-474B-87DC-564991FCB5BD}" srcId="{F5627311-E8C6-4721-91C1-AF111C191BD1}" destId="{25B47D65-15DC-40FD-8806-20B45F89F1D1}" srcOrd="1" destOrd="0" parTransId="{D1D0AA74-4B04-41A3-8267-263136806400}" sibTransId="{1EFE425A-CFA8-4041-BFFB-AF0CAD5CE5F0}"/>
    <dgm:cxn modelId="{2A4E00BA-BD05-4955-80E3-36DD96F476AC}" type="presOf" srcId="{1130AE0E-DC3E-4C76-A5C9-17DA4671A8EA}" destId="{C4326EEB-D3B2-4657-A313-0EE261D311CD}" srcOrd="0" destOrd="2" presId="urn:microsoft.com/office/officeart/2005/8/layout/list1"/>
    <dgm:cxn modelId="{2433083B-7F06-4A73-A540-AC2E2F13564D}" type="presOf" srcId="{AC17E60A-B486-48AE-B2AC-E35A6743FECD}" destId="{B61E7E3A-DC82-4732-A147-921509ED5785}" srcOrd="0" destOrd="0" presId="urn:microsoft.com/office/officeart/2005/8/layout/list1"/>
    <dgm:cxn modelId="{ECEFDC4F-8F33-45E0-B3A0-CE5131EAB61A}" type="presOf" srcId="{73ADB36F-48D3-4AED-B743-63756AA00C6C}" destId="{7BBA9AA7-59E5-4363-A472-21E2B180F2DB}" srcOrd="0" destOrd="2" presId="urn:microsoft.com/office/officeart/2005/8/layout/list1"/>
    <dgm:cxn modelId="{E1BFAFF0-D413-480D-AF99-FC1FAD2A1A18}" srcId="{12CE1B84-7850-4001-B571-1B9068CE2700}" destId="{942C66EE-05F3-406E-A23C-346E45531FBD}" srcOrd="0" destOrd="0" parTransId="{DD78946F-EB5A-4A1D-AA12-F6EE85D115CE}" sibTransId="{9A1F595B-955D-4A59-9B3C-9B659FCFA2FC}"/>
    <dgm:cxn modelId="{8B7DCAE3-784A-4FAC-8024-5804EDE1BCDC}" type="presOf" srcId="{942C66EE-05F3-406E-A23C-346E45531FBD}" destId="{2573D4B5-E433-4FCA-8A24-D0A138614591}" srcOrd="0" destOrd="0" presId="urn:microsoft.com/office/officeart/2005/8/layout/list1"/>
    <dgm:cxn modelId="{EB780C4C-14DD-4296-9B10-6F7145857B06}" srcId="{F5627311-E8C6-4721-91C1-AF111C191BD1}" destId="{D826B86A-3C9C-4201-BC68-305500DAC7E1}" srcOrd="3" destOrd="0" parTransId="{FE08A825-811E-4804-9B4B-133315655510}" sibTransId="{AD6723CD-C941-4758-879F-7CEA725A0063}"/>
    <dgm:cxn modelId="{5159DC56-A746-4032-961E-936B72C32987}" type="presOf" srcId="{327DB7C9-2210-418E-B00F-25ABFC0FDE8D}" destId="{C3D1B99E-23CA-432D-9470-ED6958F491E2}" srcOrd="1" destOrd="0" presId="urn:microsoft.com/office/officeart/2005/8/layout/list1"/>
    <dgm:cxn modelId="{DE087774-E826-4E05-AFB4-F0F99DC4F9C5}" type="presOf" srcId="{EFE1500D-5FAC-4F4A-B0B4-CBFF3C4F96A5}" destId="{C4326EEB-D3B2-4657-A313-0EE261D311CD}" srcOrd="0" destOrd="0" presId="urn:microsoft.com/office/officeart/2005/8/layout/list1"/>
    <dgm:cxn modelId="{0DB0954F-B3ED-4F0D-A632-878C061C478D}" type="presOf" srcId="{F5627311-E8C6-4721-91C1-AF111C191BD1}" destId="{D1F2EF6F-DE7D-47E2-B9AF-65284396616C}" srcOrd="0" destOrd="0" presId="urn:microsoft.com/office/officeart/2005/8/layout/list1"/>
    <dgm:cxn modelId="{BF8B3E92-5C58-4487-BE05-4A7CB42E3FEE}" type="presOf" srcId="{31A64678-B7B6-480E-8D08-756CD742DD44}" destId="{7BBA9AA7-59E5-4363-A472-21E2B180F2DB}" srcOrd="0" destOrd="1" presId="urn:microsoft.com/office/officeart/2005/8/layout/list1"/>
    <dgm:cxn modelId="{1971572C-66C3-4AF7-A732-8464CA2724AF}" srcId="{12CE1B84-7850-4001-B571-1B9068CE2700}" destId="{F5627311-E8C6-4721-91C1-AF111C191BD1}" srcOrd="1" destOrd="0" parTransId="{717EA2E9-4438-4358-A94C-C7E5CDAB4E90}" sibTransId="{9E4F17B8-50F3-438C-87D3-0C27D80FFDAD}"/>
    <dgm:cxn modelId="{161F98E4-9185-4744-898E-604F6B65945A}" srcId="{F5627311-E8C6-4721-91C1-AF111C191BD1}" destId="{E77CFB41-A7FA-4492-B5B7-9E6F19F1CC7B}" srcOrd="4" destOrd="0" parTransId="{DB773022-F8AB-4805-8317-7DAFFC2F71F2}" sibTransId="{11CC3A3E-55E0-44AC-9C21-1C892078793E}"/>
    <dgm:cxn modelId="{293B2BB4-3AE8-48C4-AC50-E8B19FADDF95}" srcId="{942C66EE-05F3-406E-A23C-346E45531FBD}" destId="{4B526F55-B12B-4259-9217-152D31FA1158}" srcOrd="0" destOrd="0" parTransId="{D7B136DF-B038-46F6-9256-D2B064DB71D1}" sibTransId="{8010836E-03FE-4CD9-9483-8DF742A10987}"/>
    <dgm:cxn modelId="{4DDF616C-A504-420B-94C3-5BD30086F98A}" type="presOf" srcId="{F5627311-E8C6-4721-91C1-AF111C191BD1}" destId="{10E8199C-4C80-4C4F-847B-D109F73E1866}" srcOrd="1" destOrd="0" presId="urn:microsoft.com/office/officeart/2005/8/layout/list1"/>
    <dgm:cxn modelId="{DEE3314A-DA66-46EA-A972-2E69D5F0CE73}" srcId="{327DB7C9-2210-418E-B00F-25ABFC0FDE8D}" destId="{AC17E60A-B486-48AE-B2AC-E35A6743FECD}" srcOrd="0" destOrd="0" parTransId="{77553CE6-5269-435D-A20E-05E8402709EA}" sibTransId="{EFA00D1E-D741-4F86-9CAC-6686E1DBB3E3}"/>
    <dgm:cxn modelId="{37D6A9ED-FE81-4A70-A5FE-3B0710AC71D5}" type="presOf" srcId="{942C66EE-05F3-406E-A23C-346E45531FBD}" destId="{3821F07F-0982-4E1D-B490-16EA3018E488}" srcOrd="1" destOrd="0" presId="urn:microsoft.com/office/officeart/2005/8/layout/list1"/>
    <dgm:cxn modelId="{F015C82C-03AE-4B91-A919-55337A4CEDF7}" type="presOf" srcId="{12CE1B84-7850-4001-B571-1B9068CE2700}" destId="{B615F514-2662-4BB3-9B34-07FF9DFFB8AA}" srcOrd="0" destOrd="0" presId="urn:microsoft.com/office/officeart/2005/8/layout/list1"/>
    <dgm:cxn modelId="{C7B79B72-D0EC-44B6-9CBF-2DB888917AC9}" srcId="{12CE1B84-7850-4001-B571-1B9068CE2700}" destId="{327DB7C9-2210-418E-B00F-25ABFC0FDE8D}" srcOrd="2" destOrd="0" parTransId="{63493B14-00A4-4E99-83E0-CA31A7F59995}" sibTransId="{16414B4A-E27D-4305-B1C1-40E3A92A82E2}"/>
    <dgm:cxn modelId="{B7FE056E-93AE-4312-9843-5986CFC433DE}" type="presOf" srcId="{E77CFB41-A7FA-4492-B5B7-9E6F19F1CC7B}" destId="{C4326EEB-D3B2-4657-A313-0EE261D311CD}" srcOrd="0" destOrd="4" presId="urn:microsoft.com/office/officeart/2005/8/layout/list1"/>
    <dgm:cxn modelId="{B4574298-51CE-45CC-AE69-7082D3E4F71B}" type="presOf" srcId="{4B526F55-B12B-4259-9217-152D31FA1158}" destId="{7BBA9AA7-59E5-4363-A472-21E2B180F2DB}" srcOrd="0" destOrd="0" presId="urn:microsoft.com/office/officeart/2005/8/layout/list1"/>
    <dgm:cxn modelId="{7A52CAAF-CEA5-4FA4-A068-AD14FFED19B0}" type="presOf" srcId="{25B47D65-15DC-40FD-8806-20B45F89F1D1}" destId="{C4326EEB-D3B2-4657-A313-0EE261D311CD}" srcOrd="0" destOrd="1" presId="urn:microsoft.com/office/officeart/2005/8/layout/list1"/>
    <dgm:cxn modelId="{B9A8C8BA-F6B0-4F82-9740-CD107FC28C19}" srcId="{942C66EE-05F3-406E-A23C-346E45531FBD}" destId="{73ADB36F-48D3-4AED-B743-63756AA00C6C}" srcOrd="2" destOrd="0" parTransId="{FBB74BC0-5729-40D9-A3E9-A1CEA8E4B7A4}" sibTransId="{35611FB4-9D43-46EA-AD9C-4328C1650EEB}"/>
    <dgm:cxn modelId="{5BC206C7-0EB2-4177-A1DD-C4883A2809DE}" srcId="{942C66EE-05F3-406E-A23C-346E45531FBD}" destId="{31A64678-B7B6-480E-8D08-756CD742DD44}" srcOrd="1" destOrd="0" parTransId="{A16AB073-7E1B-4E54-93BE-14BF3F184228}" sibTransId="{B1EB7893-0A9F-405B-9FB4-49DDCE925AE3}"/>
    <dgm:cxn modelId="{9DA57243-7117-4C37-AE51-499D68618A0D}" type="presParOf" srcId="{B615F514-2662-4BB3-9B34-07FF9DFFB8AA}" destId="{3D4DF7A6-73C8-4666-A26D-63DABE258066}" srcOrd="0" destOrd="0" presId="urn:microsoft.com/office/officeart/2005/8/layout/list1"/>
    <dgm:cxn modelId="{A022D556-9944-4A5D-8FDE-55620A2A0CBD}" type="presParOf" srcId="{3D4DF7A6-73C8-4666-A26D-63DABE258066}" destId="{2573D4B5-E433-4FCA-8A24-D0A138614591}" srcOrd="0" destOrd="0" presId="urn:microsoft.com/office/officeart/2005/8/layout/list1"/>
    <dgm:cxn modelId="{69B09D05-C0F1-4D50-BE26-2ACCB8621FA4}" type="presParOf" srcId="{3D4DF7A6-73C8-4666-A26D-63DABE258066}" destId="{3821F07F-0982-4E1D-B490-16EA3018E488}" srcOrd="1" destOrd="0" presId="urn:microsoft.com/office/officeart/2005/8/layout/list1"/>
    <dgm:cxn modelId="{FFA4D5C8-356D-471E-ADAE-82214BD16B37}" type="presParOf" srcId="{B615F514-2662-4BB3-9B34-07FF9DFFB8AA}" destId="{9254649B-2578-4FCD-B28B-BB17DD9B39FC}" srcOrd="1" destOrd="0" presId="urn:microsoft.com/office/officeart/2005/8/layout/list1"/>
    <dgm:cxn modelId="{E5B4D72C-A384-4248-946E-B80E521DF7B5}" type="presParOf" srcId="{B615F514-2662-4BB3-9B34-07FF9DFFB8AA}" destId="{7BBA9AA7-59E5-4363-A472-21E2B180F2DB}" srcOrd="2" destOrd="0" presId="urn:microsoft.com/office/officeart/2005/8/layout/list1"/>
    <dgm:cxn modelId="{9B54E290-E8EE-4B27-AEC2-DBAAE009BB5D}" type="presParOf" srcId="{B615F514-2662-4BB3-9B34-07FF9DFFB8AA}" destId="{507C47A9-D20C-49C8-B760-C8F99BCF8467}" srcOrd="3" destOrd="0" presId="urn:microsoft.com/office/officeart/2005/8/layout/list1"/>
    <dgm:cxn modelId="{BFCDBC0A-3F14-49A3-B915-D0808CD5A4AE}" type="presParOf" srcId="{B615F514-2662-4BB3-9B34-07FF9DFFB8AA}" destId="{A578FEB0-BB10-4C5D-A7E3-9137F3F39D89}" srcOrd="4" destOrd="0" presId="urn:microsoft.com/office/officeart/2005/8/layout/list1"/>
    <dgm:cxn modelId="{8D4D5E61-37DB-4305-B77F-F32D6199A46B}" type="presParOf" srcId="{A578FEB0-BB10-4C5D-A7E3-9137F3F39D89}" destId="{D1F2EF6F-DE7D-47E2-B9AF-65284396616C}" srcOrd="0" destOrd="0" presId="urn:microsoft.com/office/officeart/2005/8/layout/list1"/>
    <dgm:cxn modelId="{D8E2B782-BD38-4158-9EFB-BAA5DCCFAD65}" type="presParOf" srcId="{A578FEB0-BB10-4C5D-A7E3-9137F3F39D89}" destId="{10E8199C-4C80-4C4F-847B-D109F73E1866}" srcOrd="1" destOrd="0" presId="urn:microsoft.com/office/officeart/2005/8/layout/list1"/>
    <dgm:cxn modelId="{11319423-DC14-469B-9555-99B44C42E7B2}" type="presParOf" srcId="{B615F514-2662-4BB3-9B34-07FF9DFFB8AA}" destId="{80208005-04D8-4A4D-95C0-F9C394715AC0}" srcOrd="5" destOrd="0" presId="urn:microsoft.com/office/officeart/2005/8/layout/list1"/>
    <dgm:cxn modelId="{C8064C8D-1E85-4092-98A8-518CEB04F2A6}" type="presParOf" srcId="{B615F514-2662-4BB3-9B34-07FF9DFFB8AA}" destId="{C4326EEB-D3B2-4657-A313-0EE261D311CD}" srcOrd="6" destOrd="0" presId="urn:microsoft.com/office/officeart/2005/8/layout/list1"/>
    <dgm:cxn modelId="{76326A9D-F195-4903-A40E-5A80B10E089F}" type="presParOf" srcId="{B615F514-2662-4BB3-9B34-07FF9DFFB8AA}" destId="{37CD81DB-6438-48B7-A070-4F059CF7C430}" srcOrd="7" destOrd="0" presId="urn:microsoft.com/office/officeart/2005/8/layout/list1"/>
    <dgm:cxn modelId="{22E4B6D9-5338-4884-A4D1-0BD3317EC405}" type="presParOf" srcId="{B615F514-2662-4BB3-9B34-07FF9DFFB8AA}" destId="{0A911D75-FE3F-4DFE-BBA4-21F86267AAEB}" srcOrd="8" destOrd="0" presId="urn:microsoft.com/office/officeart/2005/8/layout/list1"/>
    <dgm:cxn modelId="{009470E8-728A-4EA4-B84C-5387139FA2D0}" type="presParOf" srcId="{0A911D75-FE3F-4DFE-BBA4-21F86267AAEB}" destId="{1C8EA443-2B2C-4564-A90F-BE2074BB1972}" srcOrd="0" destOrd="0" presId="urn:microsoft.com/office/officeart/2005/8/layout/list1"/>
    <dgm:cxn modelId="{D8E62075-6314-4780-896C-4F759A25F514}" type="presParOf" srcId="{0A911D75-FE3F-4DFE-BBA4-21F86267AAEB}" destId="{C3D1B99E-23CA-432D-9470-ED6958F491E2}" srcOrd="1" destOrd="0" presId="urn:microsoft.com/office/officeart/2005/8/layout/list1"/>
    <dgm:cxn modelId="{CFCF7B20-0E36-4466-B4AF-5B169C947EFD}" type="presParOf" srcId="{B615F514-2662-4BB3-9B34-07FF9DFFB8AA}" destId="{B6624BA2-0A4F-471F-B987-3BD31A7049A5}" srcOrd="9" destOrd="0" presId="urn:microsoft.com/office/officeart/2005/8/layout/list1"/>
    <dgm:cxn modelId="{623D363C-ACAD-437A-A3C1-7CFDF4E58E66}" type="presParOf" srcId="{B615F514-2662-4BB3-9B34-07FF9DFFB8AA}" destId="{B61E7E3A-DC82-4732-A147-921509ED5785}"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80CAF0D-915B-488F-BCA4-B6DD82C44811}"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s-CL"/>
        </a:p>
      </dgm:t>
    </dgm:pt>
    <dgm:pt modelId="{CCE8E9BC-FCD7-405F-811F-71AEEC12E38D}">
      <dgm:prSet phldrT="[Texto]"/>
      <dgm:spPr>
        <a:solidFill>
          <a:schemeClr val="accent1">
            <a:lumMod val="60000"/>
            <a:lumOff val="40000"/>
          </a:schemeClr>
        </a:solidFill>
      </dgm:spPr>
      <dgm:t>
        <a:bodyPr/>
        <a:lstStyle/>
        <a:p>
          <a:r>
            <a:rPr lang="es-CL" b="0" i="0" dirty="0"/>
            <a:t>Descripción</a:t>
          </a:r>
          <a:endParaRPr lang="es-CL" dirty="0"/>
        </a:p>
      </dgm:t>
    </dgm:pt>
    <dgm:pt modelId="{12B24DBD-DBA9-4907-BED1-C449AA09FEAB}" type="parTrans" cxnId="{E05846A4-978F-4E13-9DB8-8AEF459E3559}">
      <dgm:prSet/>
      <dgm:spPr/>
      <dgm:t>
        <a:bodyPr/>
        <a:lstStyle/>
        <a:p>
          <a:endParaRPr lang="es-CL"/>
        </a:p>
      </dgm:t>
    </dgm:pt>
    <dgm:pt modelId="{F5C07791-C6C3-49E0-8346-20FE94BC2AC0}" type="sibTrans" cxnId="{E05846A4-978F-4E13-9DB8-8AEF459E3559}">
      <dgm:prSet/>
      <dgm:spPr/>
      <dgm:t>
        <a:bodyPr/>
        <a:lstStyle/>
        <a:p>
          <a:endParaRPr lang="es-CL"/>
        </a:p>
      </dgm:t>
    </dgm:pt>
    <dgm:pt modelId="{C0D65466-0008-4278-932D-6BCEBE44EE24}">
      <dgm:prSet phldrT="[Texto]"/>
      <dgm:spPr/>
      <dgm:t>
        <a:bodyPr/>
        <a:lstStyle/>
        <a:p>
          <a:pPr algn="just"/>
          <a:r>
            <a:rPr lang="es-ES" b="0" i="0" dirty="0"/>
            <a:t>Los ejecutivos de Front gestionarán la solicitud de retención y/o baja de canales que solicite el cliente, en el primer contacto.</a:t>
          </a:r>
          <a:endParaRPr lang="es-CL" dirty="0"/>
        </a:p>
      </dgm:t>
    </dgm:pt>
    <dgm:pt modelId="{AFA4316A-550E-44E3-B4FB-487DD065BB93}" type="parTrans" cxnId="{AD98B179-1911-49CC-BA05-D23908C1C9AD}">
      <dgm:prSet/>
      <dgm:spPr/>
      <dgm:t>
        <a:bodyPr/>
        <a:lstStyle/>
        <a:p>
          <a:endParaRPr lang="es-CL"/>
        </a:p>
      </dgm:t>
    </dgm:pt>
    <dgm:pt modelId="{8D015459-6D5E-4BF5-868F-0DA21913F93D}" type="sibTrans" cxnId="{AD98B179-1911-49CC-BA05-D23908C1C9AD}">
      <dgm:prSet/>
      <dgm:spPr/>
      <dgm:t>
        <a:bodyPr/>
        <a:lstStyle/>
        <a:p>
          <a:endParaRPr lang="es-CL"/>
        </a:p>
      </dgm:t>
    </dgm:pt>
    <dgm:pt modelId="{C5A4D96F-B1FD-406A-B15F-EF97201EAE7F}">
      <dgm:prSet phldrT="[Texto]"/>
      <dgm:spPr>
        <a:solidFill>
          <a:schemeClr val="accent1">
            <a:lumMod val="60000"/>
            <a:lumOff val="40000"/>
          </a:schemeClr>
        </a:solidFill>
      </dgm:spPr>
      <dgm:t>
        <a:bodyPr/>
        <a:lstStyle/>
        <a:p>
          <a:r>
            <a:rPr lang="es-ES" dirty="0"/>
            <a:t>Gestión Front </a:t>
          </a:r>
          <a:endParaRPr lang="es-CL" dirty="0"/>
        </a:p>
      </dgm:t>
    </dgm:pt>
    <dgm:pt modelId="{B75B3CDD-2FE2-4413-AA31-F6C0607C2F1D}" type="parTrans" cxnId="{4AFB8BE5-9741-4619-A0B1-EB5E4C4CEA30}">
      <dgm:prSet/>
      <dgm:spPr/>
      <dgm:t>
        <a:bodyPr/>
        <a:lstStyle/>
        <a:p>
          <a:endParaRPr lang="es-CL"/>
        </a:p>
      </dgm:t>
    </dgm:pt>
    <dgm:pt modelId="{2D27652D-384A-464C-B525-1A4AE24D3B46}" type="sibTrans" cxnId="{4AFB8BE5-9741-4619-A0B1-EB5E4C4CEA30}">
      <dgm:prSet/>
      <dgm:spPr/>
      <dgm:t>
        <a:bodyPr/>
        <a:lstStyle/>
        <a:p>
          <a:endParaRPr lang="es-CL"/>
        </a:p>
      </dgm:t>
    </dgm:pt>
    <dgm:pt modelId="{9C816E00-2950-4329-AADD-6655EBDC4D8B}">
      <dgm:prSet phldrT="[Texto]"/>
      <dgm:spPr/>
      <dgm:t>
        <a:bodyPr/>
        <a:lstStyle/>
        <a:p>
          <a:pPr algn="just"/>
          <a:r>
            <a:rPr lang="es-ES" b="0" i="0" dirty="0"/>
            <a:t>Deberá validar tipo de SVA que cliente solicita eliminar, si corresponde a canales Premium, la gestión la debe realizar en línea, entregando las herramientas de retención indicadas. Si a pesar de la negociación, el cliente solicita la baja, debes registrar ambas gestiones, en Tipifica.</a:t>
          </a:r>
          <a:endParaRPr lang="es-CL" dirty="0"/>
        </a:p>
      </dgm:t>
    </dgm:pt>
    <dgm:pt modelId="{A08D7B32-E03A-49D0-BE34-0B62753C1FBA}" type="parTrans" cxnId="{4DD7A54E-A6F8-4070-8059-98A7BF128E4C}">
      <dgm:prSet/>
      <dgm:spPr/>
      <dgm:t>
        <a:bodyPr/>
        <a:lstStyle/>
        <a:p>
          <a:endParaRPr lang="es-CL"/>
        </a:p>
      </dgm:t>
    </dgm:pt>
    <dgm:pt modelId="{A025DB9A-1DAC-4D89-B0FF-D880D04A3CC9}" type="sibTrans" cxnId="{4DD7A54E-A6F8-4070-8059-98A7BF128E4C}">
      <dgm:prSet/>
      <dgm:spPr/>
      <dgm:t>
        <a:bodyPr/>
        <a:lstStyle/>
        <a:p>
          <a:endParaRPr lang="es-CL"/>
        </a:p>
      </dgm:t>
    </dgm:pt>
    <dgm:pt modelId="{26DAEC74-D5D8-46E4-9D39-F60ADD350FC4}">
      <dgm:prSet phldrT="[Texto]"/>
      <dgm:spPr/>
      <dgm:t>
        <a:bodyPr/>
        <a:lstStyle/>
        <a:p>
          <a:pPr algn="just"/>
          <a:r>
            <a:rPr lang="es-ES" b="0" i="0" dirty="0"/>
            <a:t>Debes informar que el plazo para la desconexión del servicio, es de 2 días hábiles.</a:t>
          </a:r>
          <a:endParaRPr lang="es-CL" dirty="0"/>
        </a:p>
      </dgm:t>
    </dgm:pt>
    <dgm:pt modelId="{BF47C8D2-A035-49A2-BD1B-1CCA6F074CDF}" type="parTrans" cxnId="{496CBB56-47C8-4FB7-8E51-1D07EC4A51BD}">
      <dgm:prSet/>
      <dgm:spPr/>
      <dgm:t>
        <a:bodyPr/>
        <a:lstStyle/>
        <a:p>
          <a:endParaRPr lang="es-CL"/>
        </a:p>
      </dgm:t>
    </dgm:pt>
    <dgm:pt modelId="{540D2FC3-2C8D-4141-B54E-D354050BB473}" type="sibTrans" cxnId="{496CBB56-47C8-4FB7-8E51-1D07EC4A51BD}">
      <dgm:prSet/>
      <dgm:spPr/>
      <dgm:t>
        <a:bodyPr/>
        <a:lstStyle/>
        <a:p>
          <a:endParaRPr lang="es-CL"/>
        </a:p>
      </dgm:t>
    </dgm:pt>
    <dgm:pt modelId="{0EC99FE8-D687-488A-855B-84D47526A7CD}">
      <dgm:prSet/>
      <dgm:spPr/>
      <dgm:t>
        <a:bodyPr/>
        <a:lstStyle/>
        <a:p>
          <a:pPr algn="just"/>
          <a:r>
            <a:rPr lang="es-ES" b="0" i="0" dirty="0"/>
            <a:t>El ejecutivo aplicará las herramientas de retención vigentes, las que están disponibles en Claro más (ID 334) o en tipifica. </a:t>
          </a:r>
        </a:p>
      </dgm:t>
    </dgm:pt>
    <dgm:pt modelId="{6DE97EC1-DE90-4A4D-9E17-1284C86D7E9F}" type="parTrans" cxnId="{698D9480-295D-44EA-843F-2230370D7F76}">
      <dgm:prSet/>
      <dgm:spPr/>
      <dgm:t>
        <a:bodyPr/>
        <a:lstStyle/>
        <a:p>
          <a:endParaRPr lang="es-CL"/>
        </a:p>
      </dgm:t>
    </dgm:pt>
    <dgm:pt modelId="{EB7B6383-3A30-4A77-91AC-F0C7B095BB13}" type="sibTrans" cxnId="{698D9480-295D-44EA-843F-2230370D7F76}">
      <dgm:prSet/>
      <dgm:spPr/>
      <dgm:t>
        <a:bodyPr/>
        <a:lstStyle/>
        <a:p>
          <a:endParaRPr lang="es-CL"/>
        </a:p>
      </dgm:t>
    </dgm:pt>
    <dgm:pt modelId="{316126A7-3AC6-495B-87E2-529AC5A62243}" type="pres">
      <dgm:prSet presAssocID="{280CAF0D-915B-488F-BCA4-B6DD82C44811}" presName="Name0" presStyleCnt="0">
        <dgm:presLayoutVars>
          <dgm:dir/>
          <dgm:animLvl val="lvl"/>
          <dgm:resizeHandles val="exact"/>
        </dgm:presLayoutVars>
      </dgm:prSet>
      <dgm:spPr/>
      <dgm:t>
        <a:bodyPr/>
        <a:lstStyle/>
        <a:p>
          <a:endParaRPr lang="es-ES"/>
        </a:p>
      </dgm:t>
    </dgm:pt>
    <dgm:pt modelId="{275D54BD-4BEE-41FB-B08B-48B21B6F839D}" type="pres">
      <dgm:prSet presAssocID="{CCE8E9BC-FCD7-405F-811F-71AEEC12E38D}" presName="composite" presStyleCnt="0"/>
      <dgm:spPr/>
    </dgm:pt>
    <dgm:pt modelId="{974ECCFC-5468-4FA3-97B1-FAA1FBC2D2B2}" type="pres">
      <dgm:prSet presAssocID="{CCE8E9BC-FCD7-405F-811F-71AEEC12E38D}" presName="parTx" presStyleLbl="alignNode1" presStyleIdx="0" presStyleCnt="2">
        <dgm:presLayoutVars>
          <dgm:chMax val="0"/>
          <dgm:chPref val="0"/>
          <dgm:bulletEnabled val="1"/>
        </dgm:presLayoutVars>
      </dgm:prSet>
      <dgm:spPr/>
      <dgm:t>
        <a:bodyPr/>
        <a:lstStyle/>
        <a:p>
          <a:endParaRPr lang="es-ES"/>
        </a:p>
      </dgm:t>
    </dgm:pt>
    <dgm:pt modelId="{A862CBDE-B757-4E10-9A7D-64AE438D8B24}" type="pres">
      <dgm:prSet presAssocID="{CCE8E9BC-FCD7-405F-811F-71AEEC12E38D}" presName="desTx" presStyleLbl="alignAccFollowNode1" presStyleIdx="0" presStyleCnt="2">
        <dgm:presLayoutVars>
          <dgm:bulletEnabled val="1"/>
        </dgm:presLayoutVars>
      </dgm:prSet>
      <dgm:spPr/>
      <dgm:t>
        <a:bodyPr/>
        <a:lstStyle/>
        <a:p>
          <a:endParaRPr lang="es-ES"/>
        </a:p>
      </dgm:t>
    </dgm:pt>
    <dgm:pt modelId="{FB862454-4B2A-4694-9386-9EE7392B1347}" type="pres">
      <dgm:prSet presAssocID="{F5C07791-C6C3-49E0-8346-20FE94BC2AC0}" presName="space" presStyleCnt="0"/>
      <dgm:spPr/>
    </dgm:pt>
    <dgm:pt modelId="{77C60B57-5725-49DF-8D02-4C7D723BDF6B}" type="pres">
      <dgm:prSet presAssocID="{C5A4D96F-B1FD-406A-B15F-EF97201EAE7F}" presName="composite" presStyleCnt="0"/>
      <dgm:spPr/>
    </dgm:pt>
    <dgm:pt modelId="{406B821B-A9C8-4286-96E4-51A268AF90D0}" type="pres">
      <dgm:prSet presAssocID="{C5A4D96F-B1FD-406A-B15F-EF97201EAE7F}" presName="parTx" presStyleLbl="alignNode1" presStyleIdx="1" presStyleCnt="2">
        <dgm:presLayoutVars>
          <dgm:chMax val="0"/>
          <dgm:chPref val="0"/>
          <dgm:bulletEnabled val="1"/>
        </dgm:presLayoutVars>
      </dgm:prSet>
      <dgm:spPr/>
      <dgm:t>
        <a:bodyPr/>
        <a:lstStyle/>
        <a:p>
          <a:endParaRPr lang="es-ES"/>
        </a:p>
      </dgm:t>
    </dgm:pt>
    <dgm:pt modelId="{FEC6CF9D-9D90-457D-A2D2-3E1815944C57}" type="pres">
      <dgm:prSet presAssocID="{C5A4D96F-B1FD-406A-B15F-EF97201EAE7F}" presName="desTx" presStyleLbl="alignAccFollowNode1" presStyleIdx="1" presStyleCnt="2" custScaleY="100824">
        <dgm:presLayoutVars>
          <dgm:bulletEnabled val="1"/>
        </dgm:presLayoutVars>
      </dgm:prSet>
      <dgm:spPr/>
      <dgm:t>
        <a:bodyPr/>
        <a:lstStyle/>
        <a:p>
          <a:endParaRPr lang="es-ES"/>
        </a:p>
      </dgm:t>
    </dgm:pt>
  </dgm:ptLst>
  <dgm:cxnLst>
    <dgm:cxn modelId="{9F93DB2F-4EED-4AFB-8367-88BE716A133E}" type="presOf" srcId="{26DAEC74-D5D8-46E4-9D39-F60ADD350FC4}" destId="{FEC6CF9D-9D90-457D-A2D2-3E1815944C57}" srcOrd="0" destOrd="1" presId="urn:microsoft.com/office/officeart/2005/8/layout/hList1"/>
    <dgm:cxn modelId="{AB9D5BC1-BA96-4177-A993-8F4203866835}" type="presOf" srcId="{C5A4D96F-B1FD-406A-B15F-EF97201EAE7F}" destId="{406B821B-A9C8-4286-96E4-51A268AF90D0}" srcOrd="0" destOrd="0" presId="urn:microsoft.com/office/officeart/2005/8/layout/hList1"/>
    <dgm:cxn modelId="{E05846A4-978F-4E13-9DB8-8AEF459E3559}" srcId="{280CAF0D-915B-488F-BCA4-B6DD82C44811}" destId="{CCE8E9BC-FCD7-405F-811F-71AEEC12E38D}" srcOrd="0" destOrd="0" parTransId="{12B24DBD-DBA9-4907-BED1-C449AA09FEAB}" sibTransId="{F5C07791-C6C3-49E0-8346-20FE94BC2AC0}"/>
    <dgm:cxn modelId="{A91D12CC-9FFB-4174-88A8-CFAE03B9ACDD}" type="presOf" srcId="{280CAF0D-915B-488F-BCA4-B6DD82C44811}" destId="{316126A7-3AC6-495B-87E2-529AC5A62243}" srcOrd="0" destOrd="0" presId="urn:microsoft.com/office/officeart/2005/8/layout/hList1"/>
    <dgm:cxn modelId="{FFB314A9-4E5B-4615-A48F-9FC8FA42A072}" type="presOf" srcId="{0EC99FE8-D687-488A-855B-84D47526A7CD}" destId="{A862CBDE-B757-4E10-9A7D-64AE438D8B24}" srcOrd="0" destOrd="1" presId="urn:microsoft.com/office/officeart/2005/8/layout/hList1"/>
    <dgm:cxn modelId="{4AFB8BE5-9741-4619-A0B1-EB5E4C4CEA30}" srcId="{280CAF0D-915B-488F-BCA4-B6DD82C44811}" destId="{C5A4D96F-B1FD-406A-B15F-EF97201EAE7F}" srcOrd="1" destOrd="0" parTransId="{B75B3CDD-2FE2-4413-AA31-F6C0607C2F1D}" sibTransId="{2D27652D-384A-464C-B525-1A4AE24D3B46}"/>
    <dgm:cxn modelId="{87B1E829-52D4-492E-A0CF-8F61F9F76821}" type="presOf" srcId="{9C816E00-2950-4329-AADD-6655EBDC4D8B}" destId="{FEC6CF9D-9D90-457D-A2D2-3E1815944C57}" srcOrd="0" destOrd="0" presId="urn:microsoft.com/office/officeart/2005/8/layout/hList1"/>
    <dgm:cxn modelId="{AD98B179-1911-49CC-BA05-D23908C1C9AD}" srcId="{CCE8E9BC-FCD7-405F-811F-71AEEC12E38D}" destId="{C0D65466-0008-4278-932D-6BCEBE44EE24}" srcOrd="0" destOrd="0" parTransId="{AFA4316A-550E-44E3-B4FB-487DD065BB93}" sibTransId="{8D015459-6D5E-4BF5-868F-0DA21913F93D}"/>
    <dgm:cxn modelId="{698D9480-295D-44EA-843F-2230370D7F76}" srcId="{CCE8E9BC-FCD7-405F-811F-71AEEC12E38D}" destId="{0EC99FE8-D687-488A-855B-84D47526A7CD}" srcOrd="1" destOrd="0" parTransId="{6DE97EC1-DE90-4A4D-9E17-1284C86D7E9F}" sibTransId="{EB7B6383-3A30-4A77-91AC-F0C7B095BB13}"/>
    <dgm:cxn modelId="{4ACED1AE-B992-47C7-915A-994098A0CB27}" type="presOf" srcId="{C0D65466-0008-4278-932D-6BCEBE44EE24}" destId="{A862CBDE-B757-4E10-9A7D-64AE438D8B24}" srcOrd="0" destOrd="0" presId="urn:microsoft.com/office/officeart/2005/8/layout/hList1"/>
    <dgm:cxn modelId="{496CBB56-47C8-4FB7-8E51-1D07EC4A51BD}" srcId="{C5A4D96F-B1FD-406A-B15F-EF97201EAE7F}" destId="{26DAEC74-D5D8-46E4-9D39-F60ADD350FC4}" srcOrd="1" destOrd="0" parTransId="{BF47C8D2-A035-49A2-BD1B-1CCA6F074CDF}" sibTransId="{540D2FC3-2C8D-4141-B54E-D354050BB473}"/>
    <dgm:cxn modelId="{77C36ACA-7ECD-4FA3-B716-4DE7F604A4B8}" type="presOf" srcId="{CCE8E9BC-FCD7-405F-811F-71AEEC12E38D}" destId="{974ECCFC-5468-4FA3-97B1-FAA1FBC2D2B2}" srcOrd="0" destOrd="0" presId="urn:microsoft.com/office/officeart/2005/8/layout/hList1"/>
    <dgm:cxn modelId="{4DD7A54E-A6F8-4070-8059-98A7BF128E4C}" srcId="{C5A4D96F-B1FD-406A-B15F-EF97201EAE7F}" destId="{9C816E00-2950-4329-AADD-6655EBDC4D8B}" srcOrd="0" destOrd="0" parTransId="{A08D7B32-E03A-49D0-BE34-0B62753C1FBA}" sibTransId="{A025DB9A-1DAC-4D89-B0FF-D880D04A3CC9}"/>
    <dgm:cxn modelId="{C31B6336-1276-4B39-959C-893E64288DCA}" type="presParOf" srcId="{316126A7-3AC6-495B-87E2-529AC5A62243}" destId="{275D54BD-4BEE-41FB-B08B-48B21B6F839D}" srcOrd="0" destOrd="0" presId="urn:microsoft.com/office/officeart/2005/8/layout/hList1"/>
    <dgm:cxn modelId="{3FD097F2-E34C-47A8-AA0C-DB8843F5BF74}" type="presParOf" srcId="{275D54BD-4BEE-41FB-B08B-48B21B6F839D}" destId="{974ECCFC-5468-4FA3-97B1-FAA1FBC2D2B2}" srcOrd="0" destOrd="0" presId="urn:microsoft.com/office/officeart/2005/8/layout/hList1"/>
    <dgm:cxn modelId="{38806CDC-C33C-4340-AD01-721015F2B246}" type="presParOf" srcId="{275D54BD-4BEE-41FB-B08B-48B21B6F839D}" destId="{A862CBDE-B757-4E10-9A7D-64AE438D8B24}" srcOrd="1" destOrd="0" presId="urn:microsoft.com/office/officeart/2005/8/layout/hList1"/>
    <dgm:cxn modelId="{E1E44DA5-32CF-4D0E-BC2E-9F378D38024C}" type="presParOf" srcId="{316126A7-3AC6-495B-87E2-529AC5A62243}" destId="{FB862454-4B2A-4694-9386-9EE7392B1347}" srcOrd="1" destOrd="0" presId="urn:microsoft.com/office/officeart/2005/8/layout/hList1"/>
    <dgm:cxn modelId="{25EB7FCA-90C3-4C52-A8CF-8D132E132525}" type="presParOf" srcId="{316126A7-3AC6-495B-87E2-529AC5A62243}" destId="{77C60B57-5725-49DF-8D02-4C7D723BDF6B}" srcOrd="2" destOrd="0" presId="urn:microsoft.com/office/officeart/2005/8/layout/hList1"/>
    <dgm:cxn modelId="{CBAB2A06-00FC-4C98-9B5C-996994300569}" type="presParOf" srcId="{77C60B57-5725-49DF-8D02-4C7D723BDF6B}" destId="{406B821B-A9C8-4286-96E4-51A268AF90D0}" srcOrd="0" destOrd="0" presId="urn:microsoft.com/office/officeart/2005/8/layout/hList1"/>
    <dgm:cxn modelId="{0A1A0165-4A90-4F19-A58C-F4DC471FE3EA}" type="presParOf" srcId="{77C60B57-5725-49DF-8D02-4C7D723BDF6B}" destId="{FEC6CF9D-9D90-457D-A2D2-3E1815944C57}"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A1CD1ED-DBBA-420C-AA54-3F90F5A811E4}"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s-CL"/>
        </a:p>
      </dgm:t>
    </dgm:pt>
    <dgm:pt modelId="{E59A3A4A-C111-4473-898C-BA1DC8D80E10}">
      <dgm:prSet phldrT="[Texto]"/>
      <dgm:spPr/>
      <dgm:t>
        <a:bodyPr/>
        <a:lstStyle/>
        <a:p>
          <a:r>
            <a:rPr lang="es-ES" dirty="0"/>
            <a:t>Descripción </a:t>
          </a:r>
          <a:endParaRPr lang="es-CL" dirty="0"/>
        </a:p>
      </dgm:t>
    </dgm:pt>
    <dgm:pt modelId="{3DDBCF35-0225-47D2-8AEF-2649F258F0DE}" type="parTrans" cxnId="{559DA907-15EF-4417-BD16-1AD60CD07F48}">
      <dgm:prSet/>
      <dgm:spPr/>
      <dgm:t>
        <a:bodyPr/>
        <a:lstStyle/>
        <a:p>
          <a:endParaRPr lang="es-CL"/>
        </a:p>
      </dgm:t>
    </dgm:pt>
    <dgm:pt modelId="{DB0DAFF9-D235-4811-B15C-F558AC4CEB13}" type="sibTrans" cxnId="{559DA907-15EF-4417-BD16-1AD60CD07F48}">
      <dgm:prSet/>
      <dgm:spPr/>
      <dgm:t>
        <a:bodyPr/>
        <a:lstStyle/>
        <a:p>
          <a:endParaRPr lang="es-CL"/>
        </a:p>
      </dgm:t>
    </dgm:pt>
    <dgm:pt modelId="{C25EC61B-C883-4DED-9832-F7C479E23D49}">
      <dgm:prSet phldrT="[Texto]"/>
      <dgm:spPr/>
      <dgm:t>
        <a:bodyPr/>
        <a:lstStyle/>
        <a:p>
          <a:pPr algn="just">
            <a:buFont typeface="Arial" panose="020B0604020202020204" pitchFamily="34" charset="0"/>
            <a:buNone/>
          </a:pPr>
          <a:r>
            <a:rPr lang="es-ES" b="0" i="0" dirty="0"/>
            <a:t>   Este procedimiento aplica para clientes Hogar que quieren trasladar sus servicios a otra dirección.</a:t>
          </a:r>
          <a:r>
            <a:rPr lang="es-ES" dirty="0"/>
            <a:t/>
          </a:r>
          <a:br>
            <a:rPr lang="es-ES" dirty="0"/>
          </a:br>
          <a:r>
            <a:rPr lang="es-ES" b="0" i="0" dirty="0"/>
            <a:t>Aplica para todos los servicios Hogar, en todos los canales de atención, a excepción del servicio de televisión satelital DTH, cuya atención es exclusiva a través de canales remotos.</a:t>
          </a:r>
          <a:endParaRPr lang="es-CL" dirty="0"/>
        </a:p>
      </dgm:t>
    </dgm:pt>
    <dgm:pt modelId="{F205D71B-BC9B-4311-99CC-8485E080A6C0}" type="parTrans" cxnId="{7515312A-CFD0-45A0-B70E-40E361F61922}">
      <dgm:prSet/>
      <dgm:spPr/>
      <dgm:t>
        <a:bodyPr/>
        <a:lstStyle/>
        <a:p>
          <a:endParaRPr lang="es-CL"/>
        </a:p>
      </dgm:t>
    </dgm:pt>
    <dgm:pt modelId="{DBBD1CFA-3522-4E42-96E8-1C062AF6BC6E}" type="sibTrans" cxnId="{7515312A-CFD0-45A0-B70E-40E361F61922}">
      <dgm:prSet/>
      <dgm:spPr/>
      <dgm:t>
        <a:bodyPr/>
        <a:lstStyle/>
        <a:p>
          <a:endParaRPr lang="es-CL"/>
        </a:p>
      </dgm:t>
    </dgm:pt>
    <dgm:pt modelId="{658D00DE-E53A-40B7-B6CA-CD8E75D398D0}">
      <dgm:prSet phldrT="[Texto]"/>
      <dgm:spPr/>
      <dgm:t>
        <a:bodyPr/>
        <a:lstStyle/>
        <a:p>
          <a:r>
            <a:rPr lang="es-ES" dirty="0"/>
            <a:t>Consideración</a:t>
          </a:r>
          <a:endParaRPr lang="es-CL" dirty="0"/>
        </a:p>
      </dgm:t>
    </dgm:pt>
    <dgm:pt modelId="{FE09A2A9-3095-42B3-8866-009AF3DA40E0}" type="parTrans" cxnId="{A5DD3196-8E6D-441A-9912-69F8FA7C4991}">
      <dgm:prSet/>
      <dgm:spPr/>
      <dgm:t>
        <a:bodyPr/>
        <a:lstStyle/>
        <a:p>
          <a:endParaRPr lang="es-CL"/>
        </a:p>
      </dgm:t>
    </dgm:pt>
    <dgm:pt modelId="{CEC6E5EC-5AC7-4806-901D-1509AA7F1CF7}" type="sibTrans" cxnId="{A5DD3196-8E6D-441A-9912-69F8FA7C4991}">
      <dgm:prSet/>
      <dgm:spPr/>
      <dgm:t>
        <a:bodyPr/>
        <a:lstStyle/>
        <a:p>
          <a:endParaRPr lang="es-CL"/>
        </a:p>
      </dgm:t>
    </dgm:pt>
    <dgm:pt modelId="{8604B5F9-1B8E-48F0-906D-844D0DAAA399}">
      <dgm:prSet phldrT="[Texto]"/>
      <dgm:spPr/>
      <dgm:t>
        <a:bodyPr/>
        <a:lstStyle/>
        <a:p>
          <a:pPr algn="just"/>
          <a:r>
            <a:rPr lang="es-ES" b="0" i="0" dirty="0"/>
            <a:t>Siempre debes revisar en Prospección, para comprobar la factibilidad para la dirección del cliente.  En caso que en el campo 4G, registre "VHFC", significa que no es factible para nuevos productos o modificaciones, tales como traslado de domicilio.  Infórmale al cliente que en este caso, no es posible la instalación del servicio que solicita.</a:t>
          </a:r>
          <a:endParaRPr lang="es-CL" dirty="0"/>
        </a:p>
      </dgm:t>
    </dgm:pt>
    <dgm:pt modelId="{04019118-96FE-4A05-9DAB-D13A59C106B0}" type="parTrans" cxnId="{FEE09B53-37E4-4935-89A8-2AAC6EC869FF}">
      <dgm:prSet/>
      <dgm:spPr/>
      <dgm:t>
        <a:bodyPr/>
        <a:lstStyle/>
        <a:p>
          <a:endParaRPr lang="es-CL"/>
        </a:p>
      </dgm:t>
    </dgm:pt>
    <dgm:pt modelId="{31BA193D-F5D6-4431-99D8-FAB381046554}" type="sibTrans" cxnId="{FEE09B53-37E4-4935-89A8-2AAC6EC869FF}">
      <dgm:prSet/>
      <dgm:spPr/>
      <dgm:t>
        <a:bodyPr/>
        <a:lstStyle/>
        <a:p>
          <a:endParaRPr lang="es-CL"/>
        </a:p>
      </dgm:t>
    </dgm:pt>
    <dgm:pt modelId="{5E6081B0-5130-4699-994C-22E79E354B92}" type="pres">
      <dgm:prSet presAssocID="{4A1CD1ED-DBBA-420C-AA54-3F90F5A811E4}" presName="linear" presStyleCnt="0">
        <dgm:presLayoutVars>
          <dgm:animLvl val="lvl"/>
          <dgm:resizeHandles val="exact"/>
        </dgm:presLayoutVars>
      </dgm:prSet>
      <dgm:spPr/>
      <dgm:t>
        <a:bodyPr/>
        <a:lstStyle/>
        <a:p>
          <a:endParaRPr lang="es-ES"/>
        </a:p>
      </dgm:t>
    </dgm:pt>
    <dgm:pt modelId="{0CD993BC-B855-449C-9EE2-7320510C2B60}" type="pres">
      <dgm:prSet presAssocID="{E59A3A4A-C111-4473-898C-BA1DC8D80E10}" presName="parentText" presStyleLbl="node1" presStyleIdx="0" presStyleCnt="2">
        <dgm:presLayoutVars>
          <dgm:chMax val="0"/>
          <dgm:bulletEnabled val="1"/>
        </dgm:presLayoutVars>
      </dgm:prSet>
      <dgm:spPr/>
      <dgm:t>
        <a:bodyPr/>
        <a:lstStyle/>
        <a:p>
          <a:endParaRPr lang="es-ES"/>
        </a:p>
      </dgm:t>
    </dgm:pt>
    <dgm:pt modelId="{B233D387-79BF-44EE-A809-682801C61E14}" type="pres">
      <dgm:prSet presAssocID="{E59A3A4A-C111-4473-898C-BA1DC8D80E10}" presName="childText" presStyleLbl="revTx" presStyleIdx="0" presStyleCnt="2">
        <dgm:presLayoutVars>
          <dgm:bulletEnabled val="1"/>
        </dgm:presLayoutVars>
      </dgm:prSet>
      <dgm:spPr/>
      <dgm:t>
        <a:bodyPr/>
        <a:lstStyle/>
        <a:p>
          <a:endParaRPr lang="es-ES"/>
        </a:p>
      </dgm:t>
    </dgm:pt>
    <dgm:pt modelId="{EFE68BBA-F240-49D0-8550-69F8313F4671}" type="pres">
      <dgm:prSet presAssocID="{658D00DE-E53A-40B7-B6CA-CD8E75D398D0}" presName="parentText" presStyleLbl="node1" presStyleIdx="1" presStyleCnt="2">
        <dgm:presLayoutVars>
          <dgm:chMax val="0"/>
          <dgm:bulletEnabled val="1"/>
        </dgm:presLayoutVars>
      </dgm:prSet>
      <dgm:spPr/>
      <dgm:t>
        <a:bodyPr/>
        <a:lstStyle/>
        <a:p>
          <a:endParaRPr lang="es-ES"/>
        </a:p>
      </dgm:t>
    </dgm:pt>
    <dgm:pt modelId="{B1B1C46F-A234-4D5D-A22B-20001AFDB3B1}" type="pres">
      <dgm:prSet presAssocID="{658D00DE-E53A-40B7-B6CA-CD8E75D398D0}" presName="childText" presStyleLbl="revTx" presStyleIdx="1" presStyleCnt="2">
        <dgm:presLayoutVars>
          <dgm:bulletEnabled val="1"/>
        </dgm:presLayoutVars>
      </dgm:prSet>
      <dgm:spPr/>
      <dgm:t>
        <a:bodyPr/>
        <a:lstStyle/>
        <a:p>
          <a:endParaRPr lang="es-ES"/>
        </a:p>
      </dgm:t>
    </dgm:pt>
  </dgm:ptLst>
  <dgm:cxnLst>
    <dgm:cxn modelId="{A5DD3196-8E6D-441A-9912-69F8FA7C4991}" srcId="{4A1CD1ED-DBBA-420C-AA54-3F90F5A811E4}" destId="{658D00DE-E53A-40B7-B6CA-CD8E75D398D0}" srcOrd="1" destOrd="0" parTransId="{FE09A2A9-3095-42B3-8866-009AF3DA40E0}" sibTransId="{CEC6E5EC-5AC7-4806-901D-1509AA7F1CF7}"/>
    <dgm:cxn modelId="{559DA907-15EF-4417-BD16-1AD60CD07F48}" srcId="{4A1CD1ED-DBBA-420C-AA54-3F90F5A811E4}" destId="{E59A3A4A-C111-4473-898C-BA1DC8D80E10}" srcOrd="0" destOrd="0" parTransId="{3DDBCF35-0225-47D2-8AEF-2649F258F0DE}" sibTransId="{DB0DAFF9-D235-4811-B15C-F558AC4CEB13}"/>
    <dgm:cxn modelId="{96688DBB-3C66-4E6C-8B41-3D52DAE61298}" type="presOf" srcId="{E59A3A4A-C111-4473-898C-BA1DC8D80E10}" destId="{0CD993BC-B855-449C-9EE2-7320510C2B60}" srcOrd="0" destOrd="0" presId="urn:microsoft.com/office/officeart/2005/8/layout/vList2"/>
    <dgm:cxn modelId="{4006B970-3876-4FDB-AA48-2CD79E8A1034}" type="presOf" srcId="{8604B5F9-1B8E-48F0-906D-844D0DAAA399}" destId="{B1B1C46F-A234-4D5D-A22B-20001AFDB3B1}" srcOrd="0" destOrd="0" presId="urn:microsoft.com/office/officeart/2005/8/layout/vList2"/>
    <dgm:cxn modelId="{FEE09B53-37E4-4935-89A8-2AAC6EC869FF}" srcId="{658D00DE-E53A-40B7-B6CA-CD8E75D398D0}" destId="{8604B5F9-1B8E-48F0-906D-844D0DAAA399}" srcOrd="0" destOrd="0" parTransId="{04019118-96FE-4A05-9DAB-D13A59C106B0}" sibTransId="{31BA193D-F5D6-4431-99D8-FAB381046554}"/>
    <dgm:cxn modelId="{7997DCC8-9BF0-4525-8D2A-2E51B042C9D4}" type="presOf" srcId="{4A1CD1ED-DBBA-420C-AA54-3F90F5A811E4}" destId="{5E6081B0-5130-4699-994C-22E79E354B92}" srcOrd="0" destOrd="0" presId="urn:microsoft.com/office/officeart/2005/8/layout/vList2"/>
    <dgm:cxn modelId="{A740D781-AFA3-43A9-A43C-058D54AC2F15}" type="presOf" srcId="{658D00DE-E53A-40B7-B6CA-CD8E75D398D0}" destId="{EFE68BBA-F240-49D0-8550-69F8313F4671}" srcOrd="0" destOrd="0" presId="urn:microsoft.com/office/officeart/2005/8/layout/vList2"/>
    <dgm:cxn modelId="{7515312A-CFD0-45A0-B70E-40E361F61922}" srcId="{E59A3A4A-C111-4473-898C-BA1DC8D80E10}" destId="{C25EC61B-C883-4DED-9832-F7C479E23D49}" srcOrd="0" destOrd="0" parTransId="{F205D71B-BC9B-4311-99CC-8485E080A6C0}" sibTransId="{DBBD1CFA-3522-4E42-96E8-1C062AF6BC6E}"/>
    <dgm:cxn modelId="{B07FA4B9-9A1E-4798-9D3C-BE78D271C260}" type="presOf" srcId="{C25EC61B-C883-4DED-9832-F7C479E23D49}" destId="{B233D387-79BF-44EE-A809-682801C61E14}" srcOrd="0" destOrd="0" presId="urn:microsoft.com/office/officeart/2005/8/layout/vList2"/>
    <dgm:cxn modelId="{5A291EE6-3CB5-47BB-BF19-18AA8EAEB77B}" type="presParOf" srcId="{5E6081B0-5130-4699-994C-22E79E354B92}" destId="{0CD993BC-B855-449C-9EE2-7320510C2B60}" srcOrd="0" destOrd="0" presId="urn:microsoft.com/office/officeart/2005/8/layout/vList2"/>
    <dgm:cxn modelId="{F47A86A0-FAF4-4149-A42C-38A0E9871435}" type="presParOf" srcId="{5E6081B0-5130-4699-994C-22E79E354B92}" destId="{B233D387-79BF-44EE-A809-682801C61E14}" srcOrd="1" destOrd="0" presId="urn:microsoft.com/office/officeart/2005/8/layout/vList2"/>
    <dgm:cxn modelId="{DA64ED40-57A7-40BB-8B60-93925B17E82F}" type="presParOf" srcId="{5E6081B0-5130-4699-994C-22E79E354B92}" destId="{EFE68BBA-F240-49D0-8550-69F8313F4671}" srcOrd="2" destOrd="0" presId="urn:microsoft.com/office/officeart/2005/8/layout/vList2"/>
    <dgm:cxn modelId="{E0A65487-96EB-4235-B763-29BF400248E4}" type="presParOf" srcId="{5E6081B0-5130-4699-994C-22E79E354B92}" destId="{B1B1C46F-A234-4D5D-A22B-20001AFDB3B1}"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FB589CF-02A9-4AFF-B2AF-93BAB8B9ABEA}" type="doc">
      <dgm:prSet loTypeId="urn:microsoft.com/office/officeart/2005/8/layout/process3" loCatId="process" qsTypeId="urn:microsoft.com/office/officeart/2005/8/quickstyle/simple1" qsCatId="simple" csTypeId="urn:microsoft.com/office/officeart/2005/8/colors/accent1_2" csCatId="accent1" phldr="1"/>
      <dgm:spPr/>
      <dgm:t>
        <a:bodyPr/>
        <a:lstStyle/>
        <a:p>
          <a:endParaRPr lang="es-CL"/>
        </a:p>
      </dgm:t>
    </dgm:pt>
    <dgm:pt modelId="{B6866F74-C221-45BB-9665-81031BA7DB57}">
      <dgm:prSet phldrT="[Texto]"/>
      <dgm:spPr/>
      <dgm:t>
        <a:bodyPr/>
        <a:lstStyle/>
        <a:p>
          <a:r>
            <a:rPr lang="es-ES" dirty="0"/>
            <a:t>Validar Identidad </a:t>
          </a:r>
          <a:endParaRPr lang="es-CL" dirty="0"/>
        </a:p>
      </dgm:t>
    </dgm:pt>
    <dgm:pt modelId="{D7C10083-5E6A-448C-8E77-43C983B7FEB1}" type="parTrans" cxnId="{0F5D5940-5EAB-471B-9BA5-5E5D77009580}">
      <dgm:prSet/>
      <dgm:spPr/>
      <dgm:t>
        <a:bodyPr/>
        <a:lstStyle/>
        <a:p>
          <a:endParaRPr lang="es-CL"/>
        </a:p>
      </dgm:t>
    </dgm:pt>
    <dgm:pt modelId="{3F0D32AB-7EE8-49AE-B578-95D25CA09363}" type="sibTrans" cxnId="{0F5D5940-5EAB-471B-9BA5-5E5D77009580}">
      <dgm:prSet/>
      <dgm:spPr/>
      <dgm:t>
        <a:bodyPr/>
        <a:lstStyle/>
        <a:p>
          <a:endParaRPr lang="es-CL" dirty="0"/>
        </a:p>
      </dgm:t>
    </dgm:pt>
    <dgm:pt modelId="{0FF0346A-91BB-4477-8DBD-B1C01EECFB9D}">
      <dgm:prSet phldrT="[Texto]"/>
      <dgm:spPr/>
      <dgm:t>
        <a:bodyPr/>
        <a:lstStyle/>
        <a:p>
          <a:pPr algn="just"/>
          <a:r>
            <a:rPr lang="es-ES" dirty="0"/>
            <a:t>Validar la identidad, según procedimiento “validación de identidad” correspondiente al canal de atención </a:t>
          </a:r>
          <a:endParaRPr lang="es-CL" dirty="0"/>
        </a:p>
      </dgm:t>
    </dgm:pt>
    <dgm:pt modelId="{0A137CA7-72CD-40E9-B0AB-822DA1E2579F}" type="parTrans" cxnId="{BDAF3366-A914-4A7E-9A83-884CD5E02A1D}">
      <dgm:prSet/>
      <dgm:spPr/>
      <dgm:t>
        <a:bodyPr/>
        <a:lstStyle/>
        <a:p>
          <a:endParaRPr lang="es-CL"/>
        </a:p>
      </dgm:t>
    </dgm:pt>
    <dgm:pt modelId="{1B51E329-47B3-43EC-98AF-23DFEF5A9F5B}" type="sibTrans" cxnId="{BDAF3366-A914-4A7E-9A83-884CD5E02A1D}">
      <dgm:prSet/>
      <dgm:spPr/>
      <dgm:t>
        <a:bodyPr/>
        <a:lstStyle/>
        <a:p>
          <a:endParaRPr lang="es-CL"/>
        </a:p>
      </dgm:t>
    </dgm:pt>
    <dgm:pt modelId="{47638F5F-B7C0-4580-AB18-3B86762D5D3E}">
      <dgm:prSet phldrT="[Texto]"/>
      <dgm:spPr/>
      <dgm:t>
        <a:bodyPr/>
        <a:lstStyle/>
        <a:p>
          <a:r>
            <a:rPr lang="es-ES" dirty="0"/>
            <a:t>Validar Factibilidad </a:t>
          </a:r>
          <a:endParaRPr lang="es-CL" dirty="0"/>
        </a:p>
      </dgm:t>
    </dgm:pt>
    <dgm:pt modelId="{BBDE7797-319F-4FC4-ACC7-DD63736A5A4D}" type="parTrans" cxnId="{D9F0D437-EBA3-481B-B5BF-F198B085853C}">
      <dgm:prSet/>
      <dgm:spPr/>
      <dgm:t>
        <a:bodyPr/>
        <a:lstStyle/>
        <a:p>
          <a:endParaRPr lang="es-CL"/>
        </a:p>
      </dgm:t>
    </dgm:pt>
    <dgm:pt modelId="{FBBF4D8C-168A-493C-90BC-87E6820743CA}" type="sibTrans" cxnId="{D9F0D437-EBA3-481B-B5BF-F198B085853C}">
      <dgm:prSet/>
      <dgm:spPr/>
      <dgm:t>
        <a:bodyPr/>
        <a:lstStyle/>
        <a:p>
          <a:endParaRPr lang="es-CL" dirty="0"/>
        </a:p>
      </dgm:t>
    </dgm:pt>
    <dgm:pt modelId="{CB384DF4-6D32-440B-A38D-E9EDD5E4B6D4}">
      <dgm:prSet phldrT="[Texto]"/>
      <dgm:spPr/>
      <dgm:t>
        <a:bodyPr/>
        <a:lstStyle/>
        <a:p>
          <a:pPr algn="just"/>
          <a:r>
            <a:rPr lang="es-ES" dirty="0"/>
            <a:t>Validar factibilidad técnica y comercial en el nuevo domicilio.</a:t>
          </a:r>
          <a:endParaRPr lang="es-CL" dirty="0"/>
        </a:p>
      </dgm:t>
    </dgm:pt>
    <dgm:pt modelId="{46567620-8378-4415-B87E-AD1ABABED776}" type="parTrans" cxnId="{6F715AA1-68EE-4877-9CA0-9D9D62781420}">
      <dgm:prSet/>
      <dgm:spPr/>
      <dgm:t>
        <a:bodyPr/>
        <a:lstStyle/>
        <a:p>
          <a:endParaRPr lang="es-CL"/>
        </a:p>
      </dgm:t>
    </dgm:pt>
    <dgm:pt modelId="{DAB48EE9-D176-4DC2-B09D-E2E0CF849F52}" type="sibTrans" cxnId="{6F715AA1-68EE-4877-9CA0-9D9D62781420}">
      <dgm:prSet/>
      <dgm:spPr/>
      <dgm:t>
        <a:bodyPr/>
        <a:lstStyle/>
        <a:p>
          <a:endParaRPr lang="es-CL"/>
        </a:p>
      </dgm:t>
    </dgm:pt>
    <dgm:pt modelId="{3408CDA4-FE21-4E51-AAE0-79538C7F6B57}">
      <dgm:prSet phldrT="[Texto]"/>
      <dgm:spPr/>
      <dgm:t>
        <a:bodyPr/>
        <a:lstStyle/>
        <a:p>
          <a:r>
            <a:rPr lang="es-ES" dirty="0"/>
            <a:t>Validar Políticas </a:t>
          </a:r>
          <a:endParaRPr lang="es-CL" dirty="0"/>
        </a:p>
      </dgm:t>
    </dgm:pt>
    <dgm:pt modelId="{E62292E8-17BB-4CB7-A7DC-5204720919FD}" type="parTrans" cxnId="{A6F9F5AD-A91F-4704-976C-435F25B91995}">
      <dgm:prSet/>
      <dgm:spPr/>
      <dgm:t>
        <a:bodyPr/>
        <a:lstStyle/>
        <a:p>
          <a:endParaRPr lang="es-CL"/>
        </a:p>
      </dgm:t>
    </dgm:pt>
    <dgm:pt modelId="{88962BF0-EA03-4A0B-978D-63B77A1DCEB7}" type="sibTrans" cxnId="{A6F9F5AD-A91F-4704-976C-435F25B91995}">
      <dgm:prSet/>
      <dgm:spPr/>
      <dgm:t>
        <a:bodyPr/>
        <a:lstStyle/>
        <a:p>
          <a:endParaRPr lang="es-CL"/>
        </a:p>
      </dgm:t>
    </dgm:pt>
    <dgm:pt modelId="{8DBB6580-980B-4F1B-AAA7-411D0160DAD2}">
      <dgm:prSet phldrT="[Texto]"/>
      <dgm:spPr/>
      <dgm:t>
        <a:bodyPr/>
        <a:lstStyle/>
        <a:p>
          <a:pPr algn="just"/>
          <a:r>
            <a:rPr lang="es-ES" dirty="0"/>
            <a:t>Validar políticas de cobro e informar al cliente, si es que hubiesen</a:t>
          </a:r>
          <a:endParaRPr lang="es-CL" dirty="0"/>
        </a:p>
      </dgm:t>
    </dgm:pt>
    <dgm:pt modelId="{8182BCED-E08D-44FF-99D2-1B13642222DF}" type="parTrans" cxnId="{7877A892-E43F-4694-9F18-530DB46D6468}">
      <dgm:prSet/>
      <dgm:spPr/>
      <dgm:t>
        <a:bodyPr/>
        <a:lstStyle/>
        <a:p>
          <a:endParaRPr lang="es-CL"/>
        </a:p>
      </dgm:t>
    </dgm:pt>
    <dgm:pt modelId="{5F50552F-CE74-4577-A2BA-1A4CFCB962A9}" type="sibTrans" cxnId="{7877A892-E43F-4694-9F18-530DB46D6468}">
      <dgm:prSet/>
      <dgm:spPr/>
      <dgm:t>
        <a:bodyPr/>
        <a:lstStyle/>
        <a:p>
          <a:endParaRPr lang="es-CL"/>
        </a:p>
      </dgm:t>
    </dgm:pt>
    <dgm:pt modelId="{F7CE7C61-E8AA-452E-8635-F74898E331D8}">
      <dgm:prSet phldrT="[Texto]"/>
      <dgm:spPr/>
      <dgm:t>
        <a:bodyPr/>
        <a:lstStyle/>
        <a:p>
          <a:pPr algn="just"/>
          <a:r>
            <a:rPr lang="es-ES" dirty="0"/>
            <a:t>Nota: las solicitudes de traslado se curan solo si existe factibilidad HFC o FTTH en el nuevo domicilio</a:t>
          </a:r>
          <a:endParaRPr lang="es-CL" dirty="0"/>
        </a:p>
      </dgm:t>
    </dgm:pt>
    <dgm:pt modelId="{00657796-1955-49F5-B50E-3ACB2AC5A1A1}" type="parTrans" cxnId="{929DA7F9-5D9A-4FBD-98AA-FC76ED35A828}">
      <dgm:prSet/>
      <dgm:spPr/>
      <dgm:t>
        <a:bodyPr/>
        <a:lstStyle/>
        <a:p>
          <a:endParaRPr lang="es-CL"/>
        </a:p>
      </dgm:t>
    </dgm:pt>
    <dgm:pt modelId="{9F8F3A76-1728-4493-81D2-1E0932BEB465}" type="sibTrans" cxnId="{929DA7F9-5D9A-4FBD-98AA-FC76ED35A828}">
      <dgm:prSet/>
      <dgm:spPr/>
      <dgm:t>
        <a:bodyPr/>
        <a:lstStyle/>
        <a:p>
          <a:endParaRPr lang="es-CL"/>
        </a:p>
      </dgm:t>
    </dgm:pt>
    <dgm:pt modelId="{BB4694FE-7C9F-467A-96CB-43D47E10DFDB}" type="pres">
      <dgm:prSet presAssocID="{8FB589CF-02A9-4AFF-B2AF-93BAB8B9ABEA}" presName="linearFlow" presStyleCnt="0">
        <dgm:presLayoutVars>
          <dgm:dir/>
          <dgm:animLvl val="lvl"/>
          <dgm:resizeHandles val="exact"/>
        </dgm:presLayoutVars>
      </dgm:prSet>
      <dgm:spPr/>
      <dgm:t>
        <a:bodyPr/>
        <a:lstStyle/>
        <a:p>
          <a:endParaRPr lang="es-ES"/>
        </a:p>
      </dgm:t>
    </dgm:pt>
    <dgm:pt modelId="{E226F58D-00AC-4E52-B089-EAF19035904A}" type="pres">
      <dgm:prSet presAssocID="{B6866F74-C221-45BB-9665-81031BA7DB57}" presName="composite" presStyleCnt="0"/>
      <dgm:spPr/>
    </dgm:pt>
    <dgm:pt modelId="{CFDD864A-79E6-4890-881A-9912F8FA7ED5}" type="pres">
      <dgm:prSet presAssocID="{B6866F74-C221-45BB-9665-81031BA7DB57}" presName="parTx" presStyleLbl="node1" presStyleIdx="0" presStyleCnt="3">
        <dgm:presLayoutVars>
          <dgm:chMax val="0"/>
          <dgm:chPref val="0"/>
          <dgm:bulletEnabled val="1"/>
        </dgm:presLayoutVars>
      </dgm:prSet>
      <dgm:spPr/>
      <dgm:t>
        <a:bodyPr/>
        <a:lstStyle/>
        <a:p>
          <a:endParaRPr lang="es-ES"/>
        </a:p>
      </dgm:t>
    </dgm:pt>
    <dgm:pt modelId="{D759E083-B553-4C42-8916-B6C4F8016A66}" type="pres">
      <dgm:prSet presAssocID="{B6866F74-C221-45BB-9665-81031BA7DB57}" presName="parSh" presStyleLbl="node1" presStyleIdx="0" presStyleCnt="3"/>
      <dgm:spPr/>
      <dgm:t>
        <a:bodyPr/>
        <a:lstStyle/>
        <a:p>
          <a:endParaRPr lang="es-ES"/>
        </a:p>
      </dgm:t>
    </dgm:pt>
    <dgm:pt modelId="{46F76D89-BE29-4CDF-BC8B-EDE30678E078}" type="pres">
      <dgm:prSet presAssocID="{B6866F74-C221-45BB-9665-81031BA7DB57}" presName="desTx" presStyleLbl="fgAcc1" presStyleIdx="0" presStyleCnt="3" custScaleX="150133">
        <dgm:presLayoutVars>
          <dgm:bulletEnabled val="1"/>
        </dgm:presLayoutVars>
      </dgm:prSet>
      <dgm:spPr/>
      <dgm:t>
        <a:bodyPr/>
        <a:lstStyle/>
        <a:p>
          <a:endParaRPr lang="es-ES"/>
        </a:p>
      </dgm:t>
    </dgm:pt>
    <dgm:pt modelId="{C2FE11E5-3DC5-4F2B-8166-993EE69A2A72}" type="pres">
      <dgm:prSet presAssocID="{3F0D32AB-7EE8-49AE-B578-95D25CA09363}" presName="sibTrans" presStyleLbl="sibTrans2D1" presStyleIdx="0" presStyleCnt="2"/>
      <dgm:spPr/>
      <dgm:t>
        <a:bodyPr/>
        <a:lstStyle/>
        <a:p>
          <a:endParaRPr lang="es-ES"/>
        </a:p>
      </dgm:t>
    </dgm:pt>
    <dgm:pt modelId="{55B0F2E8-838E-44F1-811C-DE26697BCC60}" type="pres">
      <dgm:prSet presAssocID="{3F0D32AB-7EE8-49AE-B578-95D25CA09363}" presName="connTx" presStyleLbl="sibTrans2D1" presStyleIdx="0" presStyleCnt="2"/>
      <dgm:spPr/>
      <dgm:t>
        <a:bodyPr/>
        <a:lstStyle/>
        <a:p>
          <a:endParaRPr lang="es-ES"/>
        </a:p>
      </dgm:t>
    </dgm:pt>
    <dgm:pt modelId="{C7261599-ED71-4D11-A72B-59DCD1B86DE4}" type="pres">
      <dgm:prSet presAssocID="{47638F5F-B7C0-4580-AB18-3B86762D5D3E}" presName="composite" presStyleCnt="0"/>
      <dgm:spPr/>
    </dgm:pt>
    <dgm:pt modelId="{FFDC5BAC-C665-434F-B26A-02CEE5550B75}" type="pres">
      <dgm:prSet presAssocID="{47638F5F-B7C0-4580-AB18-3B86762D5D3E}" presName="parTx" presStyleLbl="node1" presStyleIdx="0" presStyleCnt="3">
        <dgm:presLayoutVars>
          <dgm:chMax val="0"/>
          <dgm:chPref val="0"/>
          <dgm:bulletEnabled val="1"/>
        </dgm:presLayoutVars>
      </dgm:prSet>
      <dgm:spPr/>
      <dgm:t>
        <a:bodyPr/>
        <a:lstStyle/>
        <a:p>
          <a:endParaRPr lang="es-ES"/>
        </a:p>
      </dgm:t>
    </dgm:pt>
    <dgm:pt modelId="{0FF9D912-4C7F-45F4-B98F-C1F3D7D1E666}" type="pres">
      <dgm:prSet presAssocID="{47638F5F-B7C0-4580-AB18-3B86762D5D3E}" presName="parSh" presStyleLbl="node1" presStyleIdx="1" presStyleCnt="3"/>
      <dgm:spPr/>
      <dgm:t>
        <a:bodyPr/>
        <a:lstStyle/>
        <a:p>
          <a:endParaRPr lang="es-ES"/>
        </a:p>
      </dgm:t>
    </dgm:pt>
    <dgm:pt modelId="{71C16F8D-02B2-4914-869A-E6E436D45D81}" type="pres">
      <dgm:prSet presAssocID="{47638F5F-B7C0-4580-AB18-3B86762D5D3E}" presName="desTx" presStyleLbl="fgAcc1" presStyleIdx="1" presStyleCnt="3" custScaleX="162483">
        <dgm:presLayoutVars>
          <dgm:bulletEnabled val="1"/>
        </dgm:presLayoutVars>
      </dgm:prSet>
      <dgm:spPr/>
      <dgm:t>
        <a:bodyPr/>
        <a:lstStyle/>
        <a:p>
          <a:endParaRPr lang="es-ES"/>
        </a:p>
      </dgm:t>
    </dgm:pt>
    <dgm:pt modelId="{ACA24783-96B7-4CD8-809D-00A5FCED39AF}" type="pres">
      <dgm:prSet presAssocID="{FBBF4D8C-168A-493C-90BC-87E6820743CA}" presName="sibTrans" presStyleLbl="sibTrans2D1" presStyleIdx="1" presStyleCnt="2"/>
      <dgm:spPr/>
      <dgm:t>
        <a:bodyPr/>
        <a:lstStyle/>
        <a:p>
          <a:endParaRPr lang="es-ES"/>
        </a:p>
      </dgm:t>
    </dgm:pt>
    <dgm:pt modelId="{69AF471E-1394-47E9-A640-431F775427BE}" type="pres">
      <dgm:prSet presAssocID="{FBBF4D8C-168A-493C-90BC-87E6820743CA}" presName="connTx" presStyleLbl="sibTrans2D1" presStyleIdx="1" presStyleCnt="2"/>
      <dgm:spPr/>
      <dgm:t>
        <a:bodyPr/>
        <a:lstStyle/>
        <a:p>
          <a:endParaRPr lang="es-ES"/>
        </a:p>
      </dgm:t>
    </dgm:pt>
    <dgm:pt modelId="{406B4671-83A2-4882-BEC4-18D8ED360893}" type="pres">
      <dgm:prSet presAssocID="{3408CDA4-FE21-4E51-AAE0-79538C7F6B57}" presName="composite" presStyleCnt="0"/>
      <dgm:spPr/>
    </dgm:pt>
    <dgm:pt modelId="{02F55D7A-11F9-401F-99F1-F46755CAD93A}" type="pres">
      <dgm:prSet presAssocID="{3408CDA4-FE21-4E51-AAE0-79538C7F6B57}" presName="parTx" presStyleLbl="node1" presStyleIdx="1" presStyleCnt="3">
        <dgm:presLayoutVars>
          <dgm:chMax val="0"/>
          <dgm:chPref val="0"/>
          <dgm:bulletEnabled val="1"/>
        </dgm:presLayoutVars>
      </dgm:prSet>
      <dgm:spPr/>
      <dgm:t>
        <a:bodyPr/>
        <a:lstStyle/>
        <a:p>
          <a:endParaRPr lang="es-ES"/>
        </a:p>
      </dgm:t>
    </dgm:pt>
    <dgm:pt modelId="{F1CAA5B8-DEBE-4CDF-998A-8C28B2D3F1B1}" type="pres">
      <dgm:prSet presAssocID="{3408CDA4-FE21-4E51-AAE0-79538C7F6B57}" presName="parSh" presStyleLbl="node1" presStyleIdx="2" presStyleCnt="3"/>
      <dgm:spPr/>
      <dgm:t>
        <a:bodyPr/>
        <a:lstStyle/>
        <a:p>
          <a:endParaRPr lang="es-ES"/>
        </a:p>
      </dgm:t>
    </dgm:pt>
    <dgm:pt modelId="{587E8017-CFA6-475A-A680-2F96C766CB0B}" type="pres">
      <dgm:prSet presAssocID="{3408CDA4-FE21-4E51-AAE0-79538C7F6B57}" presName="desTx" presStyleLbl="fgAcc1" presStyleIdx="2" presStyleCnt="3" custScaleX="158655">
        <dgm:presLayoutVars>
          <dgm:bulletEnabled val="1"/>
        </dgm:presLayoutVars>
      </dgm:prSet>
      <dgm:spPr/>
      <dgm:t>
        <a:bodyPr/>
        <a:lstStyle/>
        <a:p>
          <a:endParaRPr lang="es-ES"/>
        </a:p>
      </dgm:t>
    </dgm:pt>
  </dgm:ptLst>
  <dgm:cxnLst>
    <dgm:cxn modelId="{BDAF3366-A914-4A7E-9A83-884CD5E02A1D}" srcId="{B6866F74-C221-45BB-9665-81031BA7DB57}" destId="{0FF0346A-91BB-4477-8DBD-B1C01EECFB9D}" srcOrd="0" destOrd="0" parTransId="{0A137CA7-72CD-40E9-B0AB-822DA1E2579F}" sibTransId="{1B51E329-47B3-43EC-98AF-23DFEF5A9F5B}"/>
    <dgm:cxn modelId="{C5D8C175-FC1F-4814-9FD3-0871EBDB62D2}" type="presOf" srcId="{F7CE7C61-E8AA-452E-8635-F74898E331D8}" destId="{71C16F8D-02B2-4914-869A-E6E436D45D81}" srcOrd="0" destOrd="1" presId="urn:microsoft.com/office/officeart/2005/8/layout/process3"/>
    <dgm:cxn modelId="{7DF004B9-0BAF-4857-8E1C-FFDBA148C56B}" type="presOf" srcId="{FBBF4D8C-168A-493C-90BC-87E6820743CA}" destId="{ACA24783-96B7-4CD8-809D-00A5FCED39AF}" srcOrd="0" destOrd="0" presId="urn:microsoft.com/office/officeart/2005/8/layout/process3"/>
    <dgm:cxn modelId="{0F5D5940-5EAB-471B-9BA5-5E5D77009580}" srcId="{8FB589CF-02A9-4AFF-B2AF-93BAB8B9ABEA}" destId="{B6866F74-C221-45BB-9665-81031BA7DB57}" srcOrd="0" destOrd="0" parTransId="{D7C10083-5E6A-448C-8E77-43C983B7FEB1}" sibTransId="{3F0D32AB-7EE8-49AE-B578-95D25CA09363}"/>
    <dgm:cxn modelId="{6C4A7F64-3FD2-4C65-AB7D-91D834E09B4A}" type="presOf" srcId="{FBBF4D8C-168A-493C-90BC-87E6820743CA}" destId="{69AF471E-1394-47E9-A640-431F775427BE}" srcOrd="1" destOrd="0" presId="urn:microsoft.com/office/officeart/2005/8/layout/process3"/>
    <dgm:cxn modelId="{56A0479D-6017-4024-AF87-BA0FE38C63D9}" type="presOf" srcId="{B6866F74-C221-45BB-9665-81031BA7DB57}" destId="{D759E083-B553-4C42-8916-B6C4F8016A66}" srcOrd="1" destOrd="0" presId="urn:microsoft.com/office/officeart/2005/8/layout/process3"/>
    <dgm:cxn modelId="{7877A892-E43F-4694-9F18-530DB46D6468}" srcId="{3408CDA4-FE21-4E51-AAE0-79538C7F6B57}" destId="{8DBB6580-980B-4F1B-AAA7-411D0160DAD2}" srcOrd="0" destOrd="0" parTransId="{8182BCED-E08D-44FF-99D2-1B13642222DF}" sibTransId="{5F50552F-CE74-4577-A2BA-1A4CFCB962A9}"/>
    <dgm:cxn modelId="{8B4205B8-2A2B-41D1-9DDB-991F59430FE4}" type="presOf" srcId="{0FF0346A-91BB-4477-8DBD-B1C01EECFB9D}" destId="{46F76D89-BE29-4CDF-BC8B-EDE30678E078}" srcOrd="0" destOrd="0" presId="urn:microsoft.com/office/officeart/2005/8/layout/process3"/>
    <dgm:cxn modelId="{D9F0D437-EBA3-481B-B5BF-F198B085853C}" srcId="{8FB589CF-02A9-4AFF-B2AF-93BAB8B9ABEA}" destId="{47638F5F-B7C0-4580-AB18-3B86762D5D3E}" srcOrd="1" destOrd="0" parTransId="{BBDE7797-319F-4FC4-ACC7-DD63736A5A4D}" sibTransId="{FBBF4D8C-168A-493C-90BC-87E6820743CA}"/>
    <dgm:cxn modelId="{6F715AA1-68EE-4877-9CA0-9D9D62781420}" srcId="{47638F5F-B7C0-4580-AB18-3B86762D5D3E}" destId="{CB384DF4-6D32-440B-A38D-E9EDD5E4B6D4}" srcOrd="0" destOrd="0" parTransId="{46567620-8378-4415-B87E-AD1ABABED776}" sibTransId="{DAB48EE9-D176-4DC2-B09D-E2E0CF849F52}"/>
    <dgm:cxn modelId="{08FB9ED4-7A39-41BB-AC29-C2D3A94BE0DA}" type="presOf" srcId="{3408CDA4-FE21-4E51-AAE0-79538C7F6B57}" destId="{F1CAA5B8-DEBE-4CDF-998A-8C28B2D3F1B1}" srcOrd="1" destOrd="0" presId="urn:microsoft.com/office/officeart/2005/8/layout/process3"/>
    <dgm:cxn modelId="{929DA7F9-5D9A-4FBD-98AA-FC76ED35A828}" srcId="{47638F5F-B7C0-4580-AB18-3B86762D5D3E}" destId="{F7CE7C61-E8AA-452E-8635-F74898E331D8}" srcOrd="1" destOrd="0" parTransId="{00657796-1955-49F5-B50E-3ACB2AC5A1A1}" sibTransId="{9F8F3A76-1728-4493-81D2-1E0932BEB465}"/>
    <dgm:cxn modelId="{3728A8A8-E8B6-4CFF-8DCB-47445FE64961}" type="presOf" srcId="{3408CDA4-FE21-4E51-AAE0-79538C7F6B57}" destId="{02F55D7A-11F9-401F-99F1-F46755CAD93A}" srcOrd="0" destOrd="0" presId="urn:microsoft.com/office/officeart/2005/8/layout/process3"/>
    <dgm:cxn modelId="{56CCFE96-175D-463B-9B0F-DF5E85A62925}" type="presOf" srcId="{CB384DF4-6D32-440B-A38D-E9EDD5E4B6D4}" destId="{71C16F8D-02B2-4914-869A-E6E436D45D81}" srcOrd="0" destOrd="0" presId="urn:microsoft.com/office/officeart/2005/8/layout/process3"/>
    <dgm:cxn modelId="{CCB935D4-ACC6-48D8-8072-CE5C9F7B8752}" type="presOf" srcId="{8DBB6580-980B-4F1B-AAA7-411D0160DAD2}" destId="{587E8017-CFA6-475A-A680-2F96C766CB0B}" srcOrd="0" destOrd="0" presId="urn:microsoft.com/office/officeart/2005/8/layout/process3"/>
    <dgm:cxn modelId="{F28B042C-1623-462C-A3AC-7BC7472D8D04}" type="presOf" srcId="{B6866F74-C221-45BB-9665-81031BA7DB57}" destId="{CFDD864A-79E6-4890-881A-9912F8FA7ED5}" srcOrd="0" destOrd="0" presId="urn:microsoft.com/office/officeart/2005/8/layout/process3"/>
    <dgm:cxn modelId="{B3AE2926-7570-4C9A-A350-E24495E030FD}" type="presOf" srcId="{3F0D32AB-7EE8-49AE-B578-95D25CA09363}" destId="{55B0F2E8-838E-44F1-811C-DE26697BCC60}" srcOrd="1" destOrd="0" presId="urn:microsoft.com/office/officeart/2005/8/layout/process3"/>
    <dgm:cxn modelId="{63DE2FFA-5B90-416B-B2EE-26459EA31BB3}" type="presOf" srcId="{47638F5F-B7C0-4580-AB18-3B86762D5D3E}" destId="{0FF9D912-4C7F-45F4-B98F-C1F3D7D1E666}" srcOrd="1" destOrd="0" presId="urn:microsoft.com/office/officeart/2005/8/layout/process3"/>
    <dgm:cxn modelId="{3CE9081F-D973-4F76-B7C6-2CA60E1A3DF6}" type="presOf" srcId="{47638F5F-B7C0-4580-AB18-3B86762D5D3E}" destId="{FFDC5BAC-C665-434F-B26A-02CEE5550B75}" srcOrd="0" destOrd="0" presId="urn:microsoft.com/office/officeart/2005/8/layout/process3"/>
    <dgm:cxn modelId="{A6F9F5AD-A91F-4704-976C-435F25B91995}" srcId="{8FB589CF-02A9-4AFF-B2AF-93BAB8B9ABEA}" destId="{3408CDA4-FE21-4E51-AAE0-79538C7F6B57}" srcOrd="2" destOrd="0" parTransId="{E62292E8-17BB-4CB7-A7DC-5204720919FD}" sibTransId="{88962BF0-EA03-4A0B-978D-63B77A1DCEB7}"/>
    <dgm:cxn modelId="{C069827E-D6F0-47D8-AEF6-E31BFD1490AA}" type="presOf" srcId="{8FB589CF-02A9-4AFF-B2AF-93BAB8B9ABEA}" destId="{BB4694FE-7C9F-467A-96CB-43D47E10DFDB}" srcOrd="0" destOrd="0" presId="urn:microsoft.com/office/officeart/2005/8/layout/process3"/>
    <dgm:cxn modelId="{8B0DE231-6226-4083-B578-3F8C57523B62}" type="presOf" srcId="{3F0D32AB-7EE8-49AE-B578-95D25CA09363}" destId="{C2FE11E5-3DC5-4F2B-8166-993EE69A2A72}" srcOrd="0" destOrd="0" presId="urn:microsoft.com/office/officeart/2005/8/layout/process3"/>
    <dgm:cxn modelId="{02595E07-362B-41F4-82E7-23D52766D6F0}" type="presParOf" srcId="{BB4694FE-7C9F-467A-96CB-43D47E10DFDB}" destId="{E226F58D-00AC-4E52-B089-EAF19035904A}" srcOrd="0" destOrd="0" presId="urn:microsoft.com/office/officeart/2005/8/layout/process3"/>
    <dgm:cxn modelId="{E9359D28-1BD1-4E30-84D0-E8DAA2614C1F}" type="presParOf" srcId="{E226F58D-00AC-4E52-B089-EAF19035904A}" destId="{CFDD864A-79E6-4890-881A-9912F8FA7ED5}" srcOrd="0" destOrd="0" presId="urn:microsoft.com/office/officeart/2005/8/layout/process3"/>
    <dgm:cxn modelId="{7A3B05A3-64AD-473C-A832-C665DD7A6B39}" type="presParOf" srcId="{E226F58D-00AC-4E52-B089-EAF19035904A}" destId="{D759E083-B553-4C42-8916-B6C4F8016A66}" srcOrd="1" destOrd="0" presId="urn:microsoft.com/office/officeart/2005/8/layout/process3"/>
    <dgm:cxn modelId="{6892F9B0-F19B-4209-A1F7-32F71E1EDFD8}" type="presParOf" srcId="{E226F58D-00AC-4E52-B089-EAF19035904A}" destId="{46F76D89-BE29-4CDF-BC8B-EDE30678E078}" srcOrd="2" destOrd="0" presId="urn:microsoft.com/office/officeart/2005/8/layout/process3"/>
    <dgm:cxn modelId="{7FCE698D-1940-48F0-8A47-EBE1570879A0}" type="presParOf" srcId="{BB4694FE-7C9F-467A-96CB-43D47E10DFDB}" destId="{C2FE11E5-3DC5-4F2B-8166-993EE69A2A72}" srcOrd="1" destOrd="0" presId="urn:microsoft.com/office/officeart/2005/8/layout/process3"/>
    <dgm:cxn modelId="{666E9E90-CC1E-489E-9952-E0453592064F}" type="presParOf" srcId="{C2FE11E5-3DC5-4F2B-8166-993EE69A2A72}" destId="{55B0F2E8-838E-44F1-811C-DE26697BCC60}" srcOrd="0" destOrd="0" presId="urn:microsoft.com/office/officeart/2005/8/layout/process3"/>
    <dgm:cxn modelId="{344CBF65-8D97-4083-8EF3-FE3DDE668FD1}" type="presParOf" srcId="{BB4694FE-7C9F-467A-96CB-43D47E10DFDB}" destId="{C7261599-ED71-4D11-A72B-59DCD1B86DE4}" srcOrd="2" destOrd="0" presId="urn:microsoft.com/office/officeart/2005/8/layout/process3"/>
    <dgm:cxn modelId="{00E8B426-9EA6-45B8-85E6-5AEDF15C3743}" type="presParOf" srcId="{C7261599-ED71-4D11-A72B-59DCD1B86DE4}" destId="{FFDC5BAC-C665-434F-B26A-02CEE5550B75}" srcOrd="0" destOrd="0" presId="urn:microsoft.com/office/officeart/2005/8/layout/process3"/>
    <dgm:cxn modelId="{56281318-9893-4A9D-A64D-3208F9639DCE}" type="presParOf" srcId="{C7261599-ED71-4D11-A72B-59DCD1B86DE4}" destId="{0FF9D912-4C7F-45F4-B98F-C1F3D7D1E666}" srcOrd="1" destOrd="0" presId="urn:microsoft.com/office/officeart/2005/8/layout/process3"/>
    <dgm:cxn modelId="{68F21D35-EC86-4183-9BDC-BC2C4873FEEA}" type="presParOf" srcId="{C7261599-ED71-4D11-A72B-59DCD1B86DE4}" destId="{71C16F8D-02B2-4914-869A-E6E436D45D81}" srcOrd="2" destOrd="0" presId="urn:microsoft.com/office/officeart/2005/8/layout/process3"/>
    <dgm:cxn modelId="{EA0AFB7E-3473-45D6-9402-A78D0717C8C5}" type="presParOf" srcId="{BB4694FE-7C9F-467A-96CB-43D47E10DFDB}" destId="{ACA24783-96B7-4CD8-809D-00A5FCED39AF}" srcOrd="3" destOrd="0" presId="urn:microsoft.com/office/officeart/2005/8/layout/process3"/>
    <dgm:cxn modelId="{85745337-B4B0-4AF9-B0F0-8635E61C1140}" type="presParOf" srcId="{ACA24783-96B7-4CD8-809D-00A5FCED39AF}" destId="{69AF471E-1394-47E9-A640-431F775427BE}" srcOrd="0" destOrd="0" presId="urn:microsoft.com/office/officeart/2005/8/layout/process3"/>
    <dgm:cxn modelId="{DCD8D762-96C4-4AC5-89CA-C3DBCADDA5F2}" type="presParOf" srcId="{BB4694FE-7C9F-467A-96CB-43D47E10DFDB}" destId="{406B4671-83A2-4882-BEC4-18D8ED360893}" srcOrd="4" destOrd="0" presId="urn:microsoft.com/office/officeart/2005/8/layout/process3"/>
    <dgm:cxn modelId="{1FDBB9F3-AED6-4241-B835-9EAF48100A9A}" type="presParOf" srcId="{406B4671-83A2-4882-BEC4-18D8ED360893}" destId="{02F55D7A-11F9-401F-99F1-F46755CAD93A}" srcOrd="0" destOrd="0" presId="urn:microsoft.com/office/officeart/2005/8/layout/process3"/>
    <dgm:cxn modelId="{2E29A983-6715-4BDA-B5CB-4E6FE650C92E}" type="presParOf" srcId="{406B4671-83A2-4882-BEC4-18D8ED360893}" destId="{F1CAA5B8-DEBE-4CDF-998A-8C28B2D3F1B1}" srcOrd="1" destOrd="0" presId="urn:microsoft.com/office/officeart/2005/8/layout/process3"/>
    <dgm:cxn modelId="{1DF263AD-A145-4025-89F9-24EE810FAAA7}" type="presParOf" srcId="{406B4671-83A2-4882-BEC4-18D8ED360893}" destId="{587E8017-CFA6-475A-A680-2F96C766CB0B}" srcOrd="2" destOrd="0" presId="urn:microsoft.com/office/officeart/2005/8/layout/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478A541-5199-45F3-B976-67B51B07795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s-CL"/>
        </a:p>
      </dgm:t>
    </dgm:pt>
    <dgm:pt modelId="{41D5C602-C874-49B0-AEE3-E955BE41CCA0}">
      <dgm:prSet phldrT="[Texto]" custT="1"/>
      <dgm:spPr/>
      <dgm:t>
        <a:bodyPr/>
        <a:lstStyle/>
        <a:p>
          <a:pPr algn="l"/>
          <a:r>
            <a:rPr lang="es-ES" sz="1600" dirty="0"/>
            <a:t>Es una solicitud que requiere la realización de una visita técnica, pero que no implica un reclamo técnico o problemas de servicio (reparaciones). </a:t>
          </a:r>
          <a:endParaRPr lang="es-CL" sz="1600" dirty="0"/>
        </a:p>
        <a:p>
          <a:pPr algn="l"/>
          <a:endParaRPr lang="es-CL" sz="900" dirty="0"/>
        </a:p>
      </dgm:t>
    </dgm:pt>
    <dgm:pt modelId="{3D3767BA-4541-497E-8367-C9B784F1C581}" type="parTrans" cxnId="{6533F093-A8C6-482B-8874-855A5B56F360}">
      <dgm:prSet/>
      <dgm:spPr/>
      <dgm:t>
        <a:bodyPr/>
        <a:lstStyle/>
        <a:p>
          <a:endParaRPr lang="es-CL"/>
        </a:p>
      </dgm:t>
    </dgm:pt>
    <dgm:pt modelId="{A2DB055B-35C4-481C-9E88-4A0CC1D4CD9C}" type="sibTrans" cxnId="{6533F093-A8C6-482B-8874-855A5B56F360}">
      <dgm:prSet/>
      <dgm:spPr/>
      <dgm:t>
        <a:bodyPr/>
        <a:lstStyle/>
        <a:p>
          <a:endParaRPr lang="es-CL"/>
        </a:p>
      </dgm:t>
    </dgm:pt>
    <dgm:pt modelId="{F61B8234-08E1-41DF-BA6C-1764CF30452B}">
      <dgm:prSet phldrT="[Texto]" custT="1"/>
      <dgm:spPr/>
      <dgm:t>
        <a:bodyPr/>
        <a:lstStyle/>
        <a:p>
          <a:r>
            <a:rPr lang="es-ES" sz="1600" dirty="0"/>
            <a:t>Para ejecutar la visita técnica, primero debe estar actualizada la dirección en CRM con la nueva dirección.</a:t>
          </a:r>
          <a:endParaRPr lang="es-CL" sz="1600" dirty="0"/>
        </a:p>
      </dgm:t>
    </dgm:pt>
    <dgm:pt modelId="{99B37588-B1A6-453D-A1AA-A48851B0ECD4}" type="parTrans" cxnId="{874FB8DA-BDFE-431A-90EB-0DADC44CBF90}">
      <dgm:prSet/>
      <dgm:spPr/>
      <dgm:t>
        <a:bodyPr/>
        <a:lstStyle/>
        <a:p>
          <a:endParaRPr lang="es-CL"/>
        </a:p>
      </dgm:t>
    </dgm:pt>
    <dgm:pt modelId="{630836B1-5678-444F-A249-019D7067D1F8}" type="sibTrans" cxnId="{874FB8DA-BDFE-431A-90EB-0DADC44CBF90}">
      <dgm:prSet/>
      <dgm:spPr/>
      <dgm:t>
        <a:bodyPr/>
        <a:lstStyle/>
        <a:p>
          <a:endParaRPr lang="es-CL"/>
        </a:p>
      </dgm:t>
    </dgm:pt>
    <dgm:pt modelId="{33AD4C63-4A43-4274-A706-86DF0C0FC933}">
      <dgm:prSet custT="1"/>
      <dgm:spPr/>
      <dgm:t>
        <a:bodyPr/>
        <a:lstStyle/>
        <a:p>
          <a:pPr algn="just"/>
          <a:r>
            <a:rPr lang="es-ES" sz="1600" dirty="0"/>
            <a:t>La visita técnica se realizará según el plazo de agenda disponible al momento de validar la OT en SUR. La OT de cambio de domicilio en SUR sólo se valida una vez que soporte cierra el ticket de support@l y actualiza la dirección</a:t>
          </a:r>
          <a:endParaRPr lang="es-CL" sz="1600" dirty="0"/>
        </a:p>
      </dgm:t>
    </dgm:pt>
    <dgm:pt modelId="{A37D49DF-726B-4AE0-A7F2-748545E29263}" type="parTrans" cxnId="{9342C58F-62A9-40E9-8030-D45896DE5DFF}">
      <dgm:prSet/>
      <dgm:spPr/>
      <dgm:t>
        <a:bodyPr/>
        <a:lstStyle/>
        <a:p>
          <a:endParaRPr lang="es-CL"/>
        </a:p>
      </dgm:t>
    </dgm:pt>
    <dgm:pt modelId="{69AAC83D-1DCA-4412-988F-2F9DC232CB3A}" type="sibTrans" cxnId="{9342C58F-62A9-40E9-8030-D45896DE5DFF}">
      <dgm:prSet/>
      <dgm:spPr/>
      <dgm:t>
        <a:bodyPr/>
        <a:lstStyle/>
        <a:p>
          <a:endParaRPr lang="es-CL"/>
        </a:p>
      </dgm:t>
    </dgm:pt>
    <dgm:pt modelId="{5355CF8B-6879-4D37-98AA-9C761784E0AD}">
      <dgm:prSet custT="1"/>
      <dgm:spPr/>
      <dgm:t>
        <a:bodyPr/>
        <a:lstStyle/>
        <a:p>
          <a:pPr algn="just"/>
          <a:r>
            <a:rPr lang="es-ES" sz="1600" dirty="0"/>
            <a:t>Para Call Center se debe crear un ticket en Support@l con los siguientes tópicos: SUR/ Catastral/ Cambio de Domicilio</a:t>
          </a:r>
          <a:endParaRPr lang="es-CL" sz="1600" dirty="0"/>
        </a:p>
      </dgm:t>
    </dgm:pt>
    <dgm:pt modelId="{743686AE-B0A4-411C-BE35-291C7E549B3D}" type="parTrans" cxnId="{81A85401-F7D0-4810-87DD-8C815649C19B}">
      <dgm:prSet/>
      <dgm:spPr/>
      <dgm:t>
        <a:bodyPr/>
        <a:lstStyle/>
        <a:p>
          <a:endParaRPr lang="es-CL"/>
        </a:p>
      </dgm:t>
    </dgm:pt>
    <dgm:pt modelId="{0590B149-5BB6-48B0-AA70-ADF938CEDD27}" type="sibTrans" cxnId="{81A85401-F7D0-4810-87DD-8C815649C19B}">
      <dgm:prSet/>
      <dgm:spPr/>
      <dgm:t>
        <a:bodyPr/>
        <a:lstStyle/>
        <a:p>
          <a:endParaRPr lang="es-CL"/>
        </a:p>
      </dgm:t>
    </dgm:pt>
    <dgm:pt modelId="{7977EE41-8AE7-4794-86F3-F49383545EC2}">
      <dgm:prSet custT="1"/>
      <dgm:spPr/>
      <dgm:t>
        <a:bodyPr/>
        <a:lstStyle/>
        <a:p>
          <a:pPr algn="just"/>
          <a:r>
            <a:rPr lang="es-ES" sz="1600" dirty="0"/>
            <a:t>El soporte SUR tiene un SLA de 24 horas para actualizar la dirección en CRM, en ocasiones, podría responder al ticket en 2 o 4 horas, de ser así, se ejecuta el cambio enseguida cuando el ticket de support@l esté cerrado.</a:t>
          </a:r>
          <a:endParaRPr lang="es-CL" sz="1600" dirty="0"/>
        </a:p>
      </dgm:t>
    </dgm:pt>
    <dgm:pt modelId="{22E2132B-9CBA-4857-BCBD-AB657B13E1FA}" type="parTrans" cxnId="{EB15D8ED-E365-41F2-AE8E-9774A3DD8D8C}">
      <dgm:prSet/>
      <dgm:spPr/>
      <dgm:t>
        <a:bodyPr/>
        <a:lstStyle/>
        <a:p>
          <a:endParaRPr lang="es-CL"/>
        </a:p>
      </dgm:t>
    </dgm:pt>
    <dgm:pt modelId="{C33B898C-D078-4E74-8D4A-2D2A159AD238}" type="sibTrans" cxnId="{EB15D8ED-E365-41F2-AE8E-9774A3DD8D8C}">
      <dgm:prSet/>
      <dgm:spPr/>
      <dgm:t>
        <a:bodyPr/>
        <a:lstStyle/>
        <a:p>
          <a:endParaRPr lang="es-CL"/>
        </a:p>
      </dgm:t>
    </dgm:pt>
    <dgm:pt modelId="{400704D0-7FBB-4A9C-95C1-BE60D50C96A8}" type="pres">
      <dgm:prSet presAssocID="{B478A541-5199-45F3-B976-67B51B077952}" presName="linear" presStyleCnt="0">
        <dgm:presLayoutVars>
          <dgm:dir/>
          <dgm:animLvl val="lvl"/>
          <dgm:resizeHandles val="exact"/>
        </dgm:presLayoutVars>
      </dgm:prSet>
      <dgm:spPr/>
      <dgm:t>
        <a:bodyPr/>
        <a:lstStyle/>
        <a:p>
          <a:endParaRPr lang="es-ES"/>
        </a:p>
      </dgm:t>
    </dgm:pt>
    <dgm:pt modelId="{EEADA4FA-12E9-4D3B-9DE8-945D6FB8C7AB}" type="pres">
      <dgm:prSet presAssocID="{41D5C602-C874-49B0-AEE3-E955BE41CCA0}" presName="parentLin" presStyleCnt="0"/>
      <dgm:spPr/>
    </dgm:pt>
    <dgm:pt modelId="{83B94613-9C1F-45E0-894A-63E3D8C1AA49}" type="pres">
      <dgm:prSet presAssocID="{41D5C602-C874-49B0-AEE3-E955BE41CCA0}" presName="parentLeftMargin" presStyleLbl="node1" presStyleIdx="0" presStyleCnt="2"/>
      <dgm:spPr/>
      <dgm:t>
        <a:bodyPr/>
        <a:lstStyle/>
        <a:p>
          <a:endParaRPr lang="es-ES"/>
        </a:p>
      </dgm:t>
    </dgm:pt>
    <dgm:pt modelId="{E2D0D30A-2E73-4D21-BC0B-4D66A41715DE}" type="pres">
      <dgm:prSet presAssocID="{41D5C602-C874-49B0-AEE3-E955BE41CCA0}" presName="parentText" presStyleLbl="node1" presStyleIdx="0" presStyleCnt="2" custScaleX="114722" custScaleY="139539" custLinFactNeighborX="-17384" custLinFactNeighborY="3978">
        <dgm:presLayoutVars>
          <dgm:chMax val="0"/>
          <dgm:bulletEnabled val="1"/>
        </dgm:presLayoutVars>
      </dgm:prSet>
      <dgm:spPr/>
      <dgm:t>
        <a:bodyPr/>
        <a:lstStyle/>
        <a:p>
          <a:endParaRPr lang="es-ES"/>
        </a:p>
      </dgm:t>
    </dgm:pt>
    <dgm:pt modelId="{E9115A2F-9B3E-4293-8CBB-8E4457BA81CD}" type="pres">
      <dgm:prSet presAssocID="{41D5C602-C874-49B0-AEE3-E955BE41CCA0}" presName="negativeSpace" presStyleCnt="0"/>
      <dgm:spPr/>
    </dgm:pt>
    <dgm:pt modelId="{1DEAB66E-5B3A-4622-BAFA-3E5411AAEE29}" type="pres">
      <dgm:prSet presAssocID="{41D5C602-C874-49B0-AEE3-E955BE41CCA0}" presName="childText" presStyleLbl="conFgAcc1" presStyleIdx="0" presStyleCnt="2" custLinFactNeighborX="-601" custLinFactNeighborY="-14546">
        <dgm:presLayoutVars>
          <dgm:bulletEnabled val="1"/>
        </dgm:presLayoutVars>
      </dgm:prSet>
      <dgm:spPr/>
      <dgm:t>
        <a:bodyPr/>
        <a:lstStyle/>
        <a:p>
          <a:endParaRPr lang="es-ES"/>
        </a:p>
      </dgm:t>
    </dgm:pt>
    <dgm:pt modelId="{C2B3FDE0-481E-4102-93FB-2831AD7C3750}" type="pres">
      <dgm:prSet presAssocID="{A2DB055B-35C4-481C-9E88-4A0CC1D4CD9C}" presName="spaceBetweenRectangles" presStyleCnt="0"/>
      <dgm:spPr/>
    </dgm:pt>
    <dgm:pt modelId="{D0D2AA8A-27A1-458D-BA19-2AC99DBA5406}" type="pres">
      <dgm:prSet presAssocID="{F61B8234-08E1-41DF-BA6C-1764CF30452B}" presName="parentLin" presStyleCnt="0"/>
      <dgm:spPr/>
    </dgm:pt>
    <dgm:pt modelId="{4A0812F5-C0D5-49F3-98D9-D2870137D25E}" type="pres">
      <dgm:prSet presAssocID="{F61B8234-08E1-41DF-BA6C-1764CF30452B}" presName="parentLeftMargin" presStyleLbl="node1" presStyleIdx="0" presStyleCnt="2"/>
      <dgm:spPr/>
      <dgm:t>
        <a:bodyPr/>
        <a:lstStyle/>
        <a:p>
          <a:endParaRPr lang="es-ES"/>
        </a:p>
      </dgm:t>
    </dgm:pt>
    <dgm:pt modelId="{43EB63D6-E3C5-4FF0-8D19-C91A9F895A5F}" type="pres">
      <dgm:prSet presAssocID="{F61B8234-08E1-41DF-BA6C-1764CF30452B}" presName="parentText" presStyleLbl="node1" presStyleIdx="1" presStyleCnt="2" custScaleX="112706" custScaleY="123187">
        <dgm:presLayoutVars>
          <dgm:chMax val="0"/>
          <dgm:bulletEnabled val="1"/>
        </dgm:presLayoutVars>
      </dgm:prSet>
      <dgm:spPr/>
      <dgm:t>
        <a:bodyPr/>
        <a:lstStyle/>
        <a:p>
          <a:endParaRPr lang="es-ES"/>
        </a:p>
      </dgm:t>
    </dgm:pt>
    <dgm:pt modelId="{1A6686B6-664E-4ED1-9B10-DE86168E2419}" type="pres">
      <dgm:prSet presAssocID="{F61B8234-08E1-41DF-BA6C-1764CF30452B}" presName="negativeSpace" presStyleCnt="0"/>
      <dgm:spPr/>
    </dgm:pt>
    <dgm:pt modelId="{CFD574EE-63F8-47AE-B6CF-3C79A16EFD95}" type="pres">
      <dgm:prSet presAssocID="{F61B8234-08E1-41DF-BA6C-1764CF30452B}" presName="childText" presStyleLbl="conFgAcc1" presStyleIdx="1" presStyleCnt="2">
        <dgm:presLayoutVars>
          <dgm:bulletEnabled val="1"/>
        </dgm:presLayoutVars>
      </dgm:prSet>
      <dgm:spPr/>
      <dgm:t>
        <a:bodyPr/>
        <a:lstStyle/>
        <a:p>
          <a:endParaRPr lang="es-ES"/>
        </a:p>
      </dgm:t>
    </dgm:pt>
  </dgm:ptLst>
  <dgm:cxnLst>
    <dgm:cxn modelId="{19DC3728-C317-46D8-AC32-44088309C57F}" type="presOf" srcId="{F61B8234-08E1-41DF-BA6C-1764CF30452B}" destId="{43EB63D6-E3C5-4FF0-8D19-C91A9F895A5F}" srcOrd="1" destOrd="0" presId="urn:microsoft.com/office/officeart/2005/8/layout/list1"/>
    <dgm:cxn modelId="{A74A23AC-1F40-4A7E-A072-7CA84FD4648D}" type="presOf" srcId="{7977EE41-8AE7-4794-86F3-F49383545EC2}" destId="{CFD574EE-63F8-47AE-B6CF-3C79A16EFD95}" srcOrd="0" destOrd="1" presId="urn:microsoft.com/office/officeart/2005/8/layout/list1"/>
    <dgm:cxn modelId="{6533F093-A8C6-482B-8874-855A5B56F360}" srcId="{B478A541-5199-45F3-B976-67B51B077952}" destId="{41D5C602-C874-49B0-AEE3-E955BE41CCA0}" srcOrd="0" destOrd="0" parTransId="{3D3767BA-4541-497E-8367-C9B784F1C581}" sibTransId="{A2DB055B-35C4-481C-9E88-4A0CC1D4CD9C}"/>
    <dgm:cxn modelId="{32C491DD-30DE-44BB-81CA-614D673BB706}" type="presOf" srcId="{5355CF8B-6879-4D37-98AA-9C761784E0AD}" destId="{CFD574EE-63F8-47AE-B6CF-3C79A16EFD95}" srcOrd="0" destOrd="0" presId="urn:microsoft.com/office/officeart/2005/8/layout/list1"/>
    <dgm:cxn modelId="{4929A6A5-B4EC-4D10-8F21-55D758D40A02}" type="presOf" srcId="{F61B8234-08E1-41DF-BA6C-1764CF30452B}" destId="{4A0812F5-C0D5-49F3-98D9-D2870137D25E}" srcOrd="0" destOrd="0" presId="urn:microsoft.com/office/officeart/2005/8/layout/list1"/>
    <dgm:cxn modelId="{929E005A-FBA5-4B05-BD66-4558664EC2A7}" type="presOf" srcId="{41D5C602-C874-49B0-AEE3-E955BE41CCA0}" destId="{83B94613-9C1F-45E0-894A-63E3D8C1AA49}" srcOrd="0" destOrd="0" presId="urn:microsoft.com/office/officeart/2005/8/layout/list1"/>
    <dgm:cxn modelId="{3F2A543B-0284-4642-B74E-CAA6E1597E6F}" type="presOf" srcId="{B478A541-5199-45F3-B976-67B51B077952}" destId="{400704D0-7FBB-4A9C-95C1-BE60D50C96A8}" srcOrd="0" destOrd="0" presId="urn:microsoft.com/office/officeart/2005/8/layout/list1"/>
    <dgm:cxn modelId="{EB15D8ED-E365-41F2-AE8E-9774A3DD8D8C}" srcId="{F61B8234-08E1-41DF-BA6C-1764CF30452B}" destId="{7977EE41-8AE7-4794-86F3-F49383545EC2}" srcOrd="1" destOrd="0" parTransId="{22E2132B-9CBA-4857-BCBD-AB657B13E1FA}" sibTransId="{C33B898C-D078-4E74-8D4A-2D2A159AD238}"/>
    <dgm:cxn modelId="{8DD0E73A-0470-48C7-9EBB-207E8704941B}" type="presOf" srcId="{41D5C602-C874-49B0-AEE3-E955BE41CCA0}" destId="{E2D0D30A-2E73-4D21-BC0B-4D66A41715DE}" srcOrd="1" destOrd="0" presId="urn:microsoft.com/office/officeart/2005/8/layout/list1"/>
    <dgm:cxn modelId="{874FB8DA-BDFE-431A-90EB-0DADC44CBF90}" srcId="{B478A541-5199-45F3-B976-67B51B077952}" destId="{F61B8234-08E1-41DF-BA6C-1764CF30452B}" srcOrd="1" destOrd="0" parTransId="{99B37588-B1A6-453D-A1AA-A48851B0ECD4}" sibTransId="{630836B1-5678-444F-A249-019D7067D1F8}"/>
    <dgm:cxn modelId="{81A85401-F7D0-4810-87DD-8C815649C19B}" srcId="{F61B8234-08E1-41DF-BA6C-1764CF30452B}" destId="{5355CF8B-6879-4D37-98AA-9C761784E0AD}" srcOrd="0" destOrd="0" parTransId="{743686AE-B0A4-411C-BE35-291C7E549B3D}" sibTransId="{0590B149-5BB6-48B0-AA70-ADF938CEDD27}"/>
    <dgm:cxn modelId="{3013606C-5140-4808-BD26-216F95D4AE77}" type="presOf" srcId="{33AD4C63-4A43-4274-A706-86DF0C0FC933}" destId="{1DEAB66E-5B3A-4622-BAFA-3E5411AAEE29}" srcOrd="0" destOrd="0" presId="urn:microsoft.com/office/officeart/2005/8/layout/list1"/>
    <dgm:cxn modelId="{9342C58F-62A9-40E9-8030-D45896DE5DFF}" srcId="{41D5C602-C874-49B0-AEE3-E955BE41CCA0}" destId="{33AD4C63-4A43-4274-A706-86DF0C0FC933}" srcOrd="0" destOrd="0" parTransId="{A37D49DF-726B-4AE0-A7F2-748545E29263}" sibTransId="{69AAC83D-1DCA-4412-988F-2F9DC232CB3A}"/>
    <dgm:cxn modelId="{EF5AF484-2506-4268-AA52-738C71AD7E77}" type="presParOf" srcId="{400704D0-7FBB-4A9C-95C1-BE60D50C96A8}" destId="{EEADA4FA-12E9-4D3B-9DE8-945D6FB8C7AB}" srcOrd="0" destOrd="0" presId="urn:microsoft.com/office/officeart/2005/8/layout/list1"/>
    <dgm:cxn modelId="{9705E7EC-26F0-43EF-84D1-879E35EB0828}" type="presParOf" srcId="{EEADA4FA-12E9-4D3B-9DE8-945D6FB8C7AB}" destId="{83B94613-9C1F-45E0-894A-63E3D8C1AA49}" srcOrd="0" destOrd="0" presId="urn:microsoft.com/office/officeart/2005/8/layout/list1"/>
    <dgm:cxn modelId="{7788AC65-DFFA-47A0-8EF6-D894536D3FBA}" type="presParOf" srcId="{EEADA4FA-12E9-4D3B-9DE8-945D6FB8C7AB}" destId="{E2D0D30A-2E73-4D21-BC0B-4D66A41715DE}" srcOrd="1" destOrd="0" presId="urn:microsoft.com/office/officeart/2005/8/layout/list1"/>
    <dgm:cxn modelId="{0524C4E2-2B5E-431F-BDCA-6BFE96428194}" type="presParOf" srcId="{400704D0-7FBB-4A9C-95C1-BE60D50C96A8}" destId="{E9115A2F-9B3E-4293-8CBB-8E4457BA81CD}" srcOrd="1" destOrd="0" presId="urn:microsoft.com/office/officeart/2005/8/layout/list1"/>
    <dgm:cxn modelId="{CFA26656-6FF2-4302-B16E-68D5420D4F38}" type="presParOf" srcId="{400704D0-7FBB-4A9C-95C1-BE60D50C96A8}" destId="{1DEAB66E-5B3A-4622-BAFA-3E5411AAEE29}" srcOrd="2" destOrd="0" presId="urn:microsoft.com/office/officeart/2005/8/layout/list1"/>
    <dgm:cxn modelId="{F0C83EC1-C19B-4D3F-9CF1-97C8E9814A50}" type="presParOf" srcId="{400704D0-7FBB-4A9C-95C1-BE60D50C96A8}" destId="{C2B3FDE0-481E-4102-93FB-2831AD7C3750}" srcOrd="3" destOrd="0" presId="urn:microsoft.com/office/officeart/2005/8/layout/list1"/>
    <dgm:cxn modelId="{5A2E6CC6-0A8F-4557-8A33-F7176BF84F42}" type="presParOf" srcId="{400704D0-7FBB-4A9C-95C1-BE60D50C96A8}" destId="{D0D2AA8A-27A1-458D-BA19-2AC99DBA5406}" srcOrd="4" destOrd="0" presId="urn:microsoft.com/office/officeart/2005/8/layout/list1"/>
    <dgm:cxn modelId="{316E104C-FCF0-4FA9-A231-2F52A0E716A4}" type="presParOf" srcId="{D0D2AA8A-27A1-458D-BA19-2AC99DBA5406}" destId="{4A0812F5-C0D5-49F3-98D9-D2870137D25E}" srcOrd="0" destOrd="0" presId="urn:microsoft.com/office/officeart/2005/8/layout/list1"/>
    <dgm:cxn modelId="{54D8AB7F-D041-4105-A4D7-0A4A97AA737C}" type="presParOf" srcId="{D0D2AA8A-27A1-458D-BA19-2AC99DBA5406}" destId="{43EB63D6-E3C5-4FF0-8D19-C91A9F895A5F}" srcOrd="1" destOrd="0" presId="urn:microsoft.com/office/officeart/2005/8/layout/list1"/>
    <dgm:cxn modelId="{DF7D79E6-6BF5-4478-A53C-224261316EF0}" type="presParOf" srcId="{400704D0-7FBB-4A9C-95C1-BE60D50C96A8}" destId="{1A6686B6-664E-4ED1-9B10-DE86168E2419}" srcOrd="5" destOrd="0" presId="urn:microsoft.com/office/officeart/2005/8/layout/list1"/>
    <dgm:cxn modelId="{EF012A67-45D7-4A3C-8089-80DFE956FDCC}" type="presParOf" srcId="{400704D0-7FBB-4A9C-95C1-BE60D50C96A8}" destId="{CFD574EE-63F8-47AE-B6CF-3C79A16EFD95}"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C92CCBB-4C04-44A2-B55B-98499F9B61CE}"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s-CL"/>
        </a:p>
      </dgm:t>
    </dgm:pt>
    <dgm:pt modelId="{40208FA6-1D6A-4349-B779-D27AC50EC202}">
      <dgm:prSet phldrT="[Texto]"/>
      <dgm:spPr/>
      <dgm:t>
        <a:bodyPr/>
        <a:lstStyle/>
        <a:p>
          <a:r>
            <a:rPr lang="es-ES" dirty="0"/>
            <a:t>Aplica frente a solicitudes expresas del cliente para trasladar su servicio a un nuevo domicilio, o bien,</a:t>
          </a:r>
          <a:endParaRPr lang="es-CL" dirty="0"/>
        </a:p>
        <a:p>
          <a:r>
            <a:rPr lang="es-ES" dirty="0"/>
            <a:t>frente a intenciones de término por cambio de domicilio</a:t>
          </a:r>
          <a:endParaRPr lang="es-CL" dirty="0"/>
        </a:p>
      </dgm:t>
    </dgm:pt>
    <dgm:pt modelId="{72946EE3-3D56-4C56-9AF6-72060A8DC613}" type="parTrans" cxnId="{17D8F6DB-F878-43B7-B9E6-79387DDA27F0}">
      <dgm:prSet/>
      <dgm:spPr/>
      <dgm:t>
        <a:bodyPr/>
        <a:lstStyle/>
        <a:p>
          <a:endParaRPr lang="es-CL"/>
        </a:p>
      </dgm:t>
    </dgm:pt>
    <dgm:pt modelId="{4EF6BA55-1AE0-4D24-8E12-5D168023BA93}" type="sibTrans" cxnId="{17D8F6DB-F878-43B7-B9E6-79387DDA27F0}">
      <dgm:prSet/>
      <dgm:spPr/>
      <dgm:t>
        <a:bodyPr/>
        <a:lstStyle/>
        <a:p>
          <a:endParaRPr lang="es-CL"/>
        </a:p>
      </dgm:t>
    </dgm:pt>
    <dgm:pt modelId="{93F8BD48-7FAB-4FAD-BF8D-373045DFBA5A}">
      <dgm:prSet phldrT="[Texto]"/>
      <dgm:spPr/>
      <dgm:t>
        <a:bodyPr/>
        <a:lstStyle/>
        <a:p>
          <a:r>
            <a:rPr lang="es-ES" dirty="0"/>
            <a:t>Puede ser solicitado sólo por el titular del servicio, por lo cual, se debe aplicar procedimiento de validación de identidad vigente para cada canal de atención.</a:t>
          </a:r>
          <a:endParaRPr lang="es-CL" dirty="0"/>
        </a:p>
      </dgm:t>
    </dgm:pt>
    <dgm:pt modelId="{C96F30C6-54F4-4694-B573-1443BAF12A1E}" type="parTrans" cxnId="{4A1EEBD2-F225-4426-9FED-C5042931A756}">
      <dgm:prSet/>
      <dgm:spPr/>
      <dgm:t>
        <a:bodyPr/>
        <a:lstStyle/>
        <a:p>
          <a:endParaRPr lang="es-CL"/>
        </a:p>
      </dgm:t>
    </dgm:pt>
    <dgm:pt modelId="{87D38BD7-5A87-45D1-95A5-54E7530EBA9A}" type="sibTrans" cxnId="{4A1EEBD2-F225-4426-9FED-C5042931A756}">
      <dgm:prSet/>
      <dgm:spPr/>
      <dgm:t>
        <a:bodyPr/>
        <a:lstStyle/>
        <a:p>
          <a:endParaRPr lang="es-CL"/>
        </a:p>
      </dgm:t>
    </dgm:pt>
    <dgm:pt modelId="{1CFD1E12-196D-47D1-A344-8DA9FEB862AD}">
      <dgm:prSet phldrT="[Texto]"/>
      <dgm:spPr/>
      <dgm:t>
        <a:bodyPr/>
        <a:lstStyle/>
        <a:p>
          <a:r>
            <a:rPr lang="es-ES" dirty="0"/>
            <a:t>Para realizar el traslado, el RUT del titular no debe tener deuda</a:t>
          </a:r>
          <a:endParaRPr lang="es-CL" dirty="0"/>
        </a:p>
      </dgm:t>
    </dgm:pt>
    <dgm:pt modelId="{859DBBDC-A08E-4664-93EF-4BA5A4EA5A40}" type="parTrans" cxnId="{AC7CF65F-FCB7-470E-B5D1-8CA22D6D8F83}">
      <dgm:prSet/>
      <dgm:spPr/>
      <dgm:t>
        <a:bodyPr/>
        <a:lstStyle/>
        <a:p>
          <a:endParaRPr lang="es-CL"/>
        </a:p>
      </dgm:t>
    </dgm:pt>
    <dgm:pt modelId="{C37335CC-B4D7-4866-B9A8-98D5DD97DF0D}" type="sibTrans" cxnId="{AC7CF65F-FCB7-470E-B5D1-8CA22D6D8F83}">
      <dgm:prSet/>
      <dgm:spPr/>
      <dgm:t>
        <a:bodyPr/>
        <a:lstStyle/>
        <a:p>
          <a:endParaRPr lang="es-CL"/>
        </a:p>
      </dgm:t>
    </dgm:pt>
    <dgm:pt modelId="{22941854-97CD-44AB-B6BF-8861446CB351}">
      <dgm:prSet phldrT="[Texto]"/>
      <dgm:spPr/>
      <dgm:t>
        <a:bodyPr/>
        <a:lstStyle/>
        <a:p>
          <a:r>
            <a:rPr lang="es-ES" dirty="0"/>
            <a:t>No tiene costo si mantiene el mismo servicio y equipos que tenía en el domicilio antiguo. El cliente debe</a:t>
          </a:r>
          <a:endParaRPr lang="es-CL" dirty="0"/>
        </a:p>
        <a:p>
          <a:r>
            <a:rPr lang="es-ES" dirty="0"/>
            <a:t>trasladar los equipos al nuevo domicilio).</a:t>
          </a:r>
          <a:endParaRPr lang="es-CL" dirty="0"/>
        </a:p>
      </dgm:t>
    </dgm:pt>
    <dgm:pt modelId="{D4B9E631-1ED3-47D0-BB44-0BF457C43B92}" type="parTrans" cxnId="{0A1E3D2D-3FFB-4228-BDB2-8A046AD1DD1A}">
      <dgm:prSet/>
      <dgm:spPr/>
      <dgm:t>
        <a:bodyPr/>
        <a:lstStyle/>
        <a:p>
          <a:endParaRPr lang="es-CL"/>
        </a:p>
      </dgm:t>
    </dgm:pt>
    <dgm:pt modelId="{1847B93A-9EBB-4F33-B1ED-A0DBE14C76AB}" type="sibTrans" cxnId="{0A1E3D2D-3FFB-4228-BDB2-8A046AD1DD1A}">
      <dgm:prSet/>
      <dgm:spPr/>
      <dgm:t>
        <a:bodyPr/>
        <a:lstStyle/>
        <a:p>
          <a:endParaRPr lang="es-CL"/>
        </a:p>
      </dgm:t>
    </dgm:pt>
    <dgm:pt modelId="{D8465DDC-48B2-435D-B038-4C9A8114755D}">
      <dgm:prSet phldrT="[Texto]"/>
      <dgm:spPr/>
      <dgm:t>
        <a:bodyPr/>
        <a:lstStyle/>
        <a:p>
          <a:r>
            <a:rPr lang="es-ES" dirty="0"/>
            <a:t>Si al verificar la factibilidad técnica, el cliente no tiene factibilidad HFC, pero tiene factibilidad con el</a:t>
          </a:r>
          <a:endParaRPr lang="es-CL" dirty="0"/>
        </a:p>
        <a:p>
          <a:r>
            <a:rPr lang="es-ES" dirty="0"/>
            <a:t>servicio FTTH, debes derivar el caso al Supervisor de Operaciones Claro para su gestión</a:t>
          </a:r>
          <a:endParaRPr lang="es-CL" dirty="0"/>
        </a:p>
        <a:p>
          <a:endParaRPr lang="es-CL" dirty="0"/>
        </a:p>
      </dgm:t>
    </dgm:pt>
    <dgm:pt modelId="{8EBBEAF4-246B-4718-B13B-26D04630EBB9}" type="parTrans" cxnId="{91279A40-AA87-4473-A20A-0B457B4FF307}">
      <dgm:prSet/>
      <dgm:spPr/>
      <dgm:t>
        <a:bodyPr/>
        <a:lstStyle/>
        <a:p>
          <a:endParaRPr lang="es-CL"/>
        </a:p>
      </dgm:t>
    </dgm:pt>
    <dgm:pt modelId="{5A8B07AB-B89C-4A4F-8569-44936C608FE2}" type="sibTrans" cxnId="{91279A40-AA87-4473-A20A-0B457B4FF307}">
      <dgm:prSet/>
      <dgm:spPr/>
      <dgm:t>
        <a:bodyPr/>
        <a:lstStyle/>
        <a:p>
          <a:endParaRPr lang="es-CL"/>
        </a:p>
      </dgm:t>
    </dgm:pt>
    <dgm:pt modelId="{4D3C8A2C-F83D-47DA-A802-3AF91357A1DB}" type="pres">
      <dgm:prSet presAssocID="{AC92CCBB-4C04-44A2-B55B-98499F9B61CE}" presName="diagram" presStyleCnt="0">
        <dgm:presLayoutVars>
          <dgm:dir/>
          <dgm:resizeHandles val="exact"/>
        </dgm:presLayoutVars>
      </dgm:prSet>
      <dgm:spPr/>
      <dgm:t>
        <a:bodyPr/>
        <a:lstStyle/>
        <a:p>
          <a:endParaRPr lang="es-ES"/>
        </a:p>
      </dgm:t>
    </dgm:pt>
    <dgm:pt modelId="{68BF1785-CD36-4E32-AACF-445F3A741148}" type="pres">
      <dgm:prSet presAssocID="{40208FA6-1D6A-4349-B779-D27AC50EC202}" presName="node" presStyleLbl="node1" presStyleIdx="0" presStyleCnt="5">
        <dgm:presLayoutVars>
          <dgm:bulletEnabled val="1"/>
        </dgm:presLayoutVars>
      </dgm:prSet>
      <dgm:spPr/>
      <dgm:t>
        <a:bodyPr/>
        <a:lstStyle/>
        <a:p>
          <a:endParaRPr lang="es-ES"/>
        </a:p>
      </dgm:t>
    </dgm:pt>
    <dgm:pt modelId="{06C25096-4870-468F-B4A4-75542C97BDAD}" type="pres">
      <dgm:prSet presAssocID="{4EF6BA55-1AE0-4D24-8E12-5D168023BA93}" presName="sibTrans" presStyleCnt="0"/>
      <dgm:spPr/>
    </dgm:pt>
    <dgm:pt modelId="{D979841C-D6DD-4252-AB84-3A620D2A48B1}" type="pres">
      <dgm:prSet presAssocID="{93F8BD48-7FAB-4FAD-BF8D-373045DFBA5A}" presName="node" presStyleLbl="node1" presStyleIdx="1" presStyleCnt="5">
        <dgm:presLayoutVars>
          <dgm:bulletEnabled val="1"/>
        </dgm:presLayoutVars>
      </dgm:prSet>
      <dgm:spPr/>
      <dgm:t>
        <a:bodyPr/>
        <a:lstStyle/>
        <a:p>
          <a:endParaRPr lang="es-ES"/>
        </a:p>
      </dgm:t>
    </dgm:pt>
    <dgm:pt modelId="{12B52952-0CB8-4788-936E-B10DFDE0BB5B}" type="pres">
      <dgm:prSet presAssocID="{87D38BD7-5A87-45D1-95A5-54E7530EBA9A}" presName="sibTrans" presStyleCnt="0"/>
      <dgm:spPr/>
    </dgm:pt>
    <dgm:pt modelId="{5427CADC-730C-4E6C-AD4B-85CB522A5AA5}" type="pres">
      <dgm:prSet presAssocID="{1CFD1E12-196D-47D1-A344-8DA9FEB862AD}" presName="node" presStyleLbl="node1" presStyleIdx="2" presStyleCnt="5">
        <dgm:presLayoutVars>
          <dgm:bulletEnabled val="1"/>
        </dgm:presLayoutVars>
      </dgm:prSet>
      <dgm:spPr/>
      <dgm:t>
        <a:bodyPr/>
        <a:lstStyle/>
        <a:p>
          <a:endParaRPr lang="es-ES"/>
        </a:p>
      </dgm:t>
    </dgm:pt>
    <dgm:pt modelId="{B4ECA325-9086-42CB-82AD-45141F162A87}" type="pres">
      <dgm:prSet presAssocID="{C37335CC-B4D7-4866-B9A8-98D5DD97DF0D}" presName="sibTrans" presStyleCnt="0"/>
      <dgm:spPr/>
    </dgm:pt>
    <dgm:pt modelId="{0A9D66AD-EB59-4BCD-9557-AA63024E1892}" type="pres">
      <dgm:prSet presAssocID="{22941854-97CD-44AB-B6BF-8861446CB351}" presName="node" presStyleLbl="node1" presStyleIdx="3" presStyleCnt="5">
        <dgm:presLayoutVars>
          <dgm:bulletEnabled val="1"/>
        </dgm:presLayoutVars>
      </dgm:prSet>
      <dgm:spPr/>
      <dgm:t>
        <a:bodyPr/>
        <a:lstStyle/>
        <a:p>
          <a:endParaRPr lang="es-ES"/>
        </a:p>
      </dgm:t>
    </dgm:pt>
    <dgm:pt modelId="{20A09E25-29D7-4D0D-A80C-3CC5A3AC526D}" type="pres">
      <dgm:prSet presAssocID="{1847B93A-9EBB-4F33-B1ED-A0DBE14C76AB}" presName="sibTrans" presStyleCnt="0"/>
      <dgm:spPr/>
    </dgm:pt>
    <dgm:pt modelId="{53C843E4-4226-4C33-B494-A0E0FE21EF13}" type="pres">
      <dgm:prSet presAssocID="{D8465DDC-48B2-435D-B038-4C9A8114755D}" presName="node" presStyleLbl="node1" presStyleIdx="4" presStyleCnt="5">
        <dgm:presLayoutVars>
          <dgm:bulletEnabled val="1"/>
        </dgm:presLayoutVars>
      </dgm:prSet>
      <dgm:spPr/>
      <dgm:t>
        <a:bodyPr/>
        <a:lstStyle/>
        <a:p>
          <a:endParaRPr lang="es-ES"/>
        </a:p>
      </dgm:t>
    </dgm:pt>
  </dgm:ptLst>
  <dgm:cxnLst>
    <dgm:cxn modelId="{41E387E5-D712-4872-B1D2-8821521B1FD7}" type="presOf" srcId="{AC92CCBB-4C04-44A2-B55B-98499F9B61CE}" destId="{4D3C8A2C-F83D-47DA-A802-3AF91357A1DB}" srcOrd="0" destOrd="0" presId="urn:microsoft.com/office/officeart/2005/8/layout/default"/>
    <dgm:cxn modelId="{ECBD5E22-4AC2-4743-9072-D11DA26505D1}" type="presOf" srcId="{22941854-97CD-44AB-B6BF-8861446CB351}" destId="{0A9D66AD-EB59-4BCD-9557-AA63024E1892}" srcOrd="0" destOrd="0" presId="urn:microsoft.com/office/officeart/2005/8/layout/default"/>
    <dgm:cxn modelId="{0A1E3D2D-3FFB-4228-BDB2-8A046AD1DD1A}" srcId="{AC92CCBB-4C04-44A2-B55B-98499F9B61CE}" destId="{22941854-97CD-44AB-B6BF-8861446CB351}" srcOrd="3" destOrd="0" parTransId="{D4B9E631-1ED3-47D0-BB44-0BF457C43B92}" sibTransId="{1847B93A-9EBB-4F33-B1ED-A0DBE14C76AB}"/>
    <dgm:cxn modelId="{AC7CF65F-FCB7-470E-B5D1-8CA22D6D8F83}" srcId="{AC92CCBB-4C04-44A2-B55B-98499F9B61CE}" destId="{1CFD1E12-196D-47D1-A344-8DA9FEB862AD}" srcOrd="2" destOrd="0" parTransId="{859DBBDC-A08E-4664-93EF-4BA5A4EA5A40}" sibTransId="{C37335CC-B4D7-4866-B9A8-98D5DD97DF0D}"/>
    <dgm:cxn modelId="{01077592-8B7F-4EA2-A0AA-0CA4489EF2D7}" type="presOf" srcId="{93F8BD48-7FAB-4FAD-BF8D-373045DFBA5A}" destId="{D979841C-D6DD-4252-AB84-3A620D2A48B1}" srcOrd="0" destOrd="0" presId="urn:microsoft.com/office/officeart/2005/8/layout/default"/>
    <dgm:cxn modelId="{B0244787-2708-4E4C-BA5A-C3350A8DA2D4}" type="presOf" srcId="{D8465DDC-48B2-435D-B038-4C9A8114755D}" destId="{53C843E4-4226-4C33-B494-A0E0FE21EF13}" srcOrd="0" destOrd="0" presId="urn:microsoft.com/office/officeart/2005/8/layout/default"/>
    <dgm:cxn modelId="{17D8F6DB-F878-43B7-B9E6-79387DDA27F0}" srcId="{AC92CCBB-4C04-44A2-B55B-98499F9B61CE}" destId="{40208FA6-1D6A-4349-B779-D27AC50EC202}" srcOrd="0" destOrd="0" parTransId="{72946EE3-3D56-4C56-9AF6-72060A8DC613}" sibTransId="{4EF6BA55-1AE0-4D24-8E12-5D168023BA93}"/>
    <dgm:cxn modelId="{13632AAB-CDA4-4A67-B754-AAF0DC0993B0}" type="presOf" srcId="{40208FA6-1D6A-4349-B779-D27AC50EC202}" destId="{68BF1785-CD36-4E32-AACF-445F3A741148}" srcOrd="0" destOrd="0" presId="urn:microsoft.com/office/officeart/2005/8/layout/default"/>
    <dgm:cxn modelId="{C4AAE082-CB69-4A00-AEF5-D143C51EAF02}" type="presOf" srcId="{1CFD1E12-196D-47D1-A344-8DA9FEB862AD}" destId="{5427CADC-730C-4E6C-AD4B-85CB522A5AA5}" srcOrd="0" destOrd="0" presId="urn:microsoft.com/office/officeart/2005/8/layout/default"/>
    <dgm:cxn modelId="{91279A40-AA87-4473-A20A-0B457B4FF307}" srcId="{AC92CCBB-4C04-44A2-B55B-98499F9B61CE}" destId="{D8465DDC-48B2-435D-B038-4C9A8114755D}" srcOrd="4" destOrd="0" parTransId="{8EBBEAF4-246B-4718-B13B-26D04630EBB9}" sibTransId="{5A8B07AB-B89C-4A4F-8569-44936C608FE2}"/>
    <dgm:cxn modelId="{4A1EEBD2-F225-4426-9FED-C5042931A756}" srcId="{AC92CCBB-4C04-44A2-B55B-98499F9B61CE}" destId="{93F8BD48-7FAB-4FAD-BF8D-373045DFBA5A}" srcOrd="1" destOrd="0" parTransId="{C96F30C6-54F4-4694-B573-1443BAF12A1E}" sibTransId="{87D38BD7-5A87-45D1-95A5-54E7530EBA9A}"/>
    <dgm:cxn modelId="{50A63CC6-CFE1-48F0-A144-1EF4333C6E37}" type="presParOf" srcId="{4D3C8A2C-F83D-47DA-A802-3AF91357A1DB}" destId="{68BF1785-CD36-4E32-AACF-445F3A741148}" srcOrd="0" destOrd="0" presId="urn:microsoft.com/office/officeart/2005/8/layout/default"/>
    <dgm:cxn modelId="{5678D685-08AE-4666-9A3B-CDAABF1AFFDE}" type="presParOf" srcId="{4D3C8A2C-F83D-47DA-A802-3AF91357A1DB}" destId="{06C25096-4870-468F-B4A4-75542C97BDAD}" srcOrd="1" destOrd="0" presId="urn:microsoft.com/office/officeart/2005/8/layout/default"/>
    <dgm:cxn modelId="{531B7060-84A7-4D1B-BAB9-B9245E0BD76F}" type="presParOf" srcId="{4D3C8A2C-F83D-47DA-A802-3AF91357A1DB}" destId="{D979841C-D6DD-4252-AB84-3A620D2A48B1}" srcOrd="2" destOrd="0" presId="urn:microsoft.com/office/officeart/2005/8/layout/default"/>
    <dgm:cxn modelId="{1C8EE16E-A41C-47B0-B08B-1979408443BD}" type="presParOf" srcId="{4D3C8A2C-F83D-47DA-A802-3AF91357A1DB}" destId="{12B52952-0CB8-4788-936E-B10DFDE0BB5B}" srcOrd="3" destOrd="0" presId="urn:microsoft.com/office/officeart/2005/8/layout/default"/>
    <dgm:cxn modelId="{9467F124-9943-4C56-AF1E-57E694FA8DBF}" type="presParOf" srcId="{4D3C8A2C-F83D-47DA-A802-3AF91357A1DB}" destId="{5427CADC-730C-4E6C-AD4B-85CB522A5AA5}" srcOrd="4" destOrd="0" presId="urn:microsoft.com/office/officeart/2005/8/layout/default"/>
    <dgm:cxn modelId="{FD7D59D4-67FE-42C7-99E2-FAC3CF24E2C8}" type="presParOf" srcId="{4D3C8A2C-F83D-47DA-A802-3AF91357A1DB}" destId="{B4ECA325-9086-42CB-82AD-45141F162A87}" srcOrd="5" destOrd="0" presId="urn:microsoft.com/office/officeart/2005/8/layout/default"/>
    <dgm:cxn modelId="{79998C85-5B39-4956-A2F5-21075225DB76}" type="presParOf" srcId="{4D3C8A2C-F83D-47DA-A802-3AF91357A1DB}" destId="{0A9D66AD-EB59-4BCD-9557-AA63024E1892}" srcOrd="6" destOrd="0" presId="urn:microsoft.com/office/officeart/2005/8/layout/default"/>
    <dgm:cxn modelId="{7F25FAD2-0391-40DA-8EF1-6A87EC5856D0}" type="presParOf" srcId="{4D3C8A2C-F83D-47DA-A802-3AF91357A1DB}" destId="{20A09E25-29D7-4D0D-A80C-3CC5A3AC526D}" srcOrd="7" destOrd="0" presId="urn:microsoft.com/office/officeart/2005/8/layout/default"/>
    <dgm:cxn modelId="{96C55792-71BE-4FD7-90CE-FF9985F999AD}" type="presParOf" srcId="{4D3C8A2C-F83D-47DA-A802-3AF91357A1DB}" destId="{53C843E4-4226-4C33-B494-A0E0FE21EF13}"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1A41001-1519-480F-8109-D848FEEE189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L"/>
        </a:p>
      </dgm:t>
    </dgm:pt>
    <dgm:pt modelId="{F4BCC5A5-8736-47AE-AA87-1E957D0780CE}">
      <dgm:prSet phldrT="[Texto]"/>
      <dgm:spPr>
        <a:solidFill>
          <a:schemeClr val="accent1"/>
        </a:solidFill>
      </dgm:spPr>
      <dgm:t>
        <a:bodyPr/>
        <a:lstStyle/>
        <a:p>
          <a:r>
            <a:rPr lang="es-ES" dirty="0"/>
            <a:t>Descripción</a:t>
          </a:r>
          <a:endParaRPr lang="es-CL" dirty="0"/>
        </a:p>
      </dgm:t>
    </dgm:pt>
    <dgm:pt modelId="{ED6FE061-E2DC-42E4-B087-013D5A944EB4}" type="parTrans" cxnId="{CFBB9DB0-ACD4-4371-B7A0-62E2DC010836}">
      <dgm:prSet/>
      <dgm:spPr/>
      <dgm:t>
        <a:bodyPr/>
        <a:lstStyle/>
        <a:p>
          <a:endParaRPr lang="es-CL"/>
        </a:p>
      </dgm:t>
    </dgm:pt>
    <dgm:pt modelId="{85C1CF9C-2E37-4A2E-9C1E-E92E6CCA4AA6}" type="sibTrans" cxnId="{CFBB9DB0-ACD4-4371-B7A0-62E2DC010836}">
      <dgm:prSet/>
      <dgm:spPr/>
      <dgm:t>
        <a:bodyPr/>
        <a:lstStyle/>
        <a:p>
          <a:endParaRPr lang="es-CL"/>
        </a:p>
      </dgm:t>
    </dgm:pt>
    <dgm:pt modelId="{DE9E667C-8904-49A6-939D-364C6C944809}">
      <dgm:prSet phldrT="[Texto]"/>
      <dgm:spPr/>
      <dgm:t>
        <a:bodyPr/>
        <a:lstStyle/>
        <a:p>
          <a:pPr algn="just"/>
          <a:r>
            <a:rPr lang="es-ES" b="0" i="0" dirty="0">
              <a:latin typeface="+mn-lt"/>
            </a:rPr>
            <a:t>Este proceso aplica para los clientes que desean generar un Traspaso de Titularidad en el mismo domicilio donde están instalados los servicios hogar contratados.</a:t>
          </a:r>
          <a:endParaRPr lang="es-CL" dirty="0"/>
        </a:p>
      </dgm:t>
    </dgm:pt>
    <dgm:pt modelId="{B1ABC820-D5E8-4756-AA8D-77DB40141423}" type="parTrans" cxnId="{4B51D2BA-8CD0-4C12-BA9D-017938CA537A}">
      <dgm:prSet/>
      <dgm:spPr/>
      <dgm:t>
        <a:bodyPr/>
        <a:lstStyle/>
        <a:p>
          <a:endParaRPr lang="es-CL"/>
        </a:p>
      </dgm:t>
    </dgm:pt>
    <dgm:pt modelId="{4EA25483-02C8-41EF-AA96-BB7FFAA99E4E}" type="sibTrans" cxnId="{4B51D2BA-8CD0-4C12-BA9D-017938CA537A}">
      <dgm:prSet/>
      <dgm:spPr/>
      <dgm:t>
        <a:bodyPr/>
        <a:lstStyle/>
        <a:p>
          <a:endParaRPr lang="es-CL"/>
        </a:p>
      </dgm:t>
    </dgm:pt>
    <dgm:pt modelId="{3982377F-6771-43BF-9B21-0B47A22D7049}">
      <dgm:prSet phldrT="[Texto]"/>
      <dgm:spPr>
        <a:solidFill>
          <a:schemeClr val="accent1">
            <a:lumMod val="60000"/>
            <a:lumOff val="40000"/>
          </a:schemeClr>
        </a:solidFill>
      </dgm:spPr>
      <dgm:t>
        <a:bodyPr/>
        <a:lstStyle/>
        <a:p>
          <a:r>
            <a:rPr lang="es-ES" dirty="0"/>
            <a:t>Importante</a:t>
          </a:r>
          <a:endParaRPr lang="es-CL" dirty="0"/>
        </a:p>
      </dgm:t>
    </dgm:pt>
    <dgm:pt modelId="{F85ACAE4-7F04-4C54-A2C4-E209FC855378}" type="parTrans" cxnId="{F31CD693-1B2A-4B03-8C77-EB0CB6BEEDEF}">
      <dgm:prSet/>
      <dgm:spPr/>
      <dgm:t>
        <a:bodyPr/>
        <a:lstStyle/>
        <a:p>
          <a:endParaRPr lang="es-CL"/>
        </a:p>
      </dgm:t>
    </dgm:pt>
    <dgm:pt modelId="{199696AF-10E9-4F00-AC01-00D7AEB6FBEB}" type="sibTrans" cxnId="{F31CD693-1B2A-4B03-8C77-EB0CB6BEEDEF}">
      <dgm:prSet/>
      <dgm:spPr/>
      <dgm:t>
        <a:bodyPr/>
        <a:lstStyle/>
        <a:p>
          <a:endParaRPr lang="es-CL"/>
        </a:p>
      </dgm:t>
    </dgm:pt>
    <dgm:pt modelId="{36C8F839-DDF3-451D-9825-7941EA001046}">
      <dgm:prSet phldrT="[Texto]"/>
      <dgm:spPr/>
      <dgm:t>
        <a:bodyPr/>
        <a:lstStyle/>
        <a:p>
          <a:pPr algn="just"/>
          <a:r>
            <a:rPr lang="es-ES" b="0" i="0" dirty="0"/>
            <a:t>Sólo en caso de que el cliente </a:t>
          </a:r>
          <a:r>
            <a:rPr lang="es-ES" b="1" i="0" dirty="0"/>
            <a:t>NO</a:t>
          </a:r>
          <a:r>
            <a:rPr lang="es-ES" b="0" i="0" dirty="0"/>
            <a:t> cuente con email, el ejecutivo Front de </a:t>
          </a:r>
          <a:r>
            <a:rPr lang="es-ES" b="0" i="0" dirty="0" err="1"/>
            <a:t>Call</a:t>
          </a:r>
          <a:r>
            <a:rPr lang="es-ES" b="0" i="0" dirty="0"/>
            <a:t> Center, informará al cliente los documentos requeridos para el cambio de titularidad e indicará que la entrega de estos debe ser realizada en nuestras sucursales y, de esta forma, hacer efectivo su requerimiento.</a:t>
          </a:r>
          <a:endParaRPr lang="es-CL" dirty="0"/>
        </a:p>
      </dgm:t>
    </dgm:pt>
    <dgm:pt modelId="{6C03FC65-E303-4819-ADD5-32C32F3BC876}" type="parTrans" cxnId="{D0E3BE28-E2C4-4EE6-BB5C-4071EA9704C2}">
      <dgm:prSet/>
      <dgm:spPr/>
      <dgm:t>
        <a:bodyPr/>
        <a:lstStyle/>
        <a:p>
          <a:endParaRPr lang="es-CL"/>
        </a:p>
      </dgm:t>
    </dgm:pt>
    <dgm:pt modelId="{D49CFF4C-947B-4023-A7E4-D724ACA507E6}" type="sibTrans" cxnId="{D0E3BE28-E2C4-4EE6-BB5C-4071EA9704C2}">
      <dgm:prSet/>
      <dgm:spPr/>
      <dgm:t>
        <a:bodyPr/>
        <a:lstStyle/>
        <a:p>
          <a:endParaRPr lang="es-CL"/>
        </a:p>
      </dgm:t>
    </dgm:pt>
    <dgm:pt modelId="{91E38B3D-2007-444C-B624-5623AF5E4777}">
      <dgm:prSet/>
      <dgm:spPr/>
      <dgm:t>
        <a:bodyPr/>
        <a:lstStyle/>
        <a:p>
          <a:pPr algn="just"/>
          <a:r>
            <a:rPr lang="es-ES" b="0" i="0" dirty="0"/>
            <a:t>Esta solicitud, puede ser realizada por el cliente de forma remota o presencial.</a:t>
          </a:r>
          <a:endParaRPr lang="es-CL" dirty="0"/>
        </a:p>
      </dgm:t>
    </dgm:pt>
    <dgm:pt modelId="{167D6EDE-701F-4E22-ACCF-5625DAEA26C3}" type="parTrans" cxnId="{7F94C2E0-2445-4539-8363-C7A094AD75AF}">
      <dgm:prSet/>
      <dgm:spPr/>
      <dgm:t>
        <a:bodyPr/>
        <a:lstStyle/>
        <a:p>
          <a:endParaRPr lang="es-CL"/>
        </a:p>
      </dgm:t>
    </dgm:pt>
    <dgm:pt modelId="{C15E4AE1-F5E1-439E-8300-DA3D3512F564}" type="sibTrans" cxnId="{7F94C2E0-2445-4539-8363-C7A094AD75AF}">
      <dgm:prSet/>
      <dgm:spPr/>
      <dgm:t>
        <a:bodyPr/>
        <a:lstStyle/>
        <a:p>
          <a:endParaRPr lang="es-CL"/>
        </a:p>
      </dgm:t>
    </dgm:pt>
    <dgm:pt modelId="{768310FF-B1BC-440F-8476-96F064329E61}">
      <dgm:prSet/>
      <dgm:spPr/>
      <dgm:t>
        <a:bodyPr/>
        <a:lstStyle/>
        <a:p>
          <a:pPr algn="just"/>
          <a:r>
            <a:rPr lang="es-ES" b="0" i="0" dirty="0"/>
            <a:t>Luego de recibir los documentos (vía e-mail o de forma presencial), se hará efectivo el traspaso de titularidad en un plazo de 5 días hábiles. </a:t>
          </a:r>
          <a:endParaRPr lang="es-CL" dirty="0"/>
        </a:p>
      </dgm:t>
    </dgm:pt>
    <dgm:pt modelId="{9F71C201-B5E2-42B5-A35E-8E2A20B10A04}" type="parTrans" cxnId="{D9BC17C9-D3F0-4F5E-9AFC-FC8C4651B511}">
      <dgm:prSet/>
      <dgm:spPr/>
      <dgm:t>
        <a:bodyPr/>
        <a:lstStyle/>
        <a:p>
          <a:endParaRPr lang="es-CL"/>
        </a:p>
      </dgm:t>
    </dgm:pt>
    <dgm:pt modelId="{E91FC677-EA0F-492B-9E6A-DA4BFF70094F}" type="sibTrans" cxnId="{D9BC17C9-D3F0-4F5E-9AFC-FC8C4651B511}">
      <dgm:prSet/>
      <dgm:spPr/>
      <dgm:t>
        <a:bodyPr/>
        <a:lstStyle/>
        <a:p>
          <a:endParaRPr lang="es-CL"/>
        </a:p>
      </dgm:t>
    </dgm:pt>
    <dgm:pt modelId="{12EAF6B0-FF30-4D77-8D89-06889EA2DC89}">
      <dgm:prSet/>
      <dgm:spPr/>
      <dgm:t>
        <a:bodyPr/>
        <a:lstStyle/>
        <a:p>
          <a:pPr algn="just"/>
          <a:r>
            <a:rPr lang="es-ES" b="0" i="0" dirty="0"/>
            <a:t>Los casos borde que se puedan presentar mientras está en gestión de BackOffice, serán atendidos con un SLA distinto (5 a 10 días), el cual será comunicado al canal que realizó la solicitud por e-mail, para que pueda informar al cliente el estado de su solicitud</a:t>
          </a:r>
          <a:endParaRPr lang="es-CL" dirty="0"/>
        </a:p>
      </dgm:t>
    </dgm:pt>
    <dgm:pt modelId="{98164D5A-146C-49B9-9A7D-F2F259E03EC8}" type="parTrans" cxnId="{32FC7860-80CF-4526-9056-9650893D192C}">
      <dgm:prSet/>
      <dgm:spPr/>
      <dgm:t>
        <a:bodyPr/>
        <a:lstStyle/>
        <a:p>
          <a:endParaRPr lang="es-CL"/>
        </a:p>
      </dgm:t>
    </dgm:pt>
    <dgm:pt modelId="{B32CDE44-AE5F-4242-918C-AD5A794415B0}" type="sibTrans" cxnId="{32FC7860-80CF-4526-9056-9650893D192C}">
      <dgm:prSet/>
      <dgm:spPr/>
      <dgm:t>
        <a:bodyPr/>
        <a:lstStyle/>
        <a:p>
          <a:endParaRPr lang="es-CL"/>
        </a:p>
      </dgm:t>
    </dgm:pt>
    <dgm:pt modelId="{D99C9459-8E5B-427E-9537-F8B6F057F458}" type="pres">
      <dgm:prSet presAssocID="{A1A41001-1519-480F-8109-D848FEEE1891}" presName="linear" presStyleCnt="0">
        <dgm:presLayoutVars>
          <dgm:animLvl val="lvl"/>
          <dgm:resizeHandles val="exact"/>
        </dgm:presLayoutVars>
      </dgm:prSet>
      <dgm:spPr/>
      <dgm:t>
        <a:bodyPr/>
        <a:lstStyle/>
        <a:p>
          <a:endParaRPr lang="es-ES"/>
        </a:p>
      </dgm:t>
    </dgm:pt>
    <dgm:pt modelId="{1232F06F-FD00-480C-9C44-20B4570F78B9}" type="pres">
      <dgm:prSet presAssocID="{F4BCC5A5-8736-47AE-AA87-1E957D0780CE}" presName="parentText" presStyleLbl="node1" presStyleIdx="0" presStyleCnt="2">
        <dgm:presLayoutVars>
          <dgm:chMax val="0"/>
          <dgm:bulletEnabled val="1"/>
        </dgm:presLayoutVars>
      </dgm:prSet>
      <dgm:spPr/>
      <dgm:t>
        <a:bodyPr/>
        <a:lstStyle/>
        <a:p>
          <a:endParaRPr lang="es-ES"/>
        </a:p>
      </dgm:t>
    </dgm:pt>
    <dgm:pt modelId="{2EE8B52A-12C1-4D4A-8968-A3DF70655C16}" type="pres">
      <dgm:prSet presAssocID="{F4BCC5A5-8736-47AE-AA87-1E957D0780CE}" presName="childText" presStyleLbl="revTx" presStyleIdx="0" presStyleCnt="2">
        <dgm:presLayoutVars>
          <dgm:bulletEnabled val="1"/>
        </dgm:presLayoutVars>
      </dgm:prSet>
      <dgm:spPr/>
      <dgm:t>
        <a:bodyPr/>
        <a:lstStyle/>
        <a:p>
          <a:endParaRPr lang="es-ES"/>
        </a:p>
      </dgm:t>
    </dgm:pt>
    <dgm:pt modelId="{1DC1DE06-2AE8-4BDD-B2CA-1C7ABFB08836}" type="pres">
      <dgm:prSet presAssocID="{3982377F-6771-43BF-9B21-0B47A22D7049}" presName="parentText" presStyleLbl="node1" presStyleIdx="1" presStyleCnt="2">
        <dgm:presLayoutVars>
          <dgm:chMax val="0"/>
          <dgm:bulletEnabled val="1"/>
        </dgm:presLayoutVars>
      </dgm:prSet>
      <dgm:spPr/>
      <dgm:t>
        <a:bodyPr/>
        <a:lstStyle/>
        <a:p>
          <a:endParaRPr lang="es-ES"/>
        </a:p>
      </dgm:t>
    </dgm:pt>
    <dgm:pt modelId="{5FEE8044-C675-43C6-9D8E-7EC6477638D4}" type="pres">
      <dgm:prSet presAssocID="{3982377F-6771-43BF-9B21-0B47A22D7049}" presName="childText" presStyleLbl="revTx" presStyleIdx="1" presStyleCnt="2">
        <dgm:presLayoutVars>
          <dgm:bulletEnabled val="1"/>
        </dgm:presLayoutVars>
      </dgm:prSet>
      <dgm:spPr/>
      <dgm:t>
        <a:bodyPr/>
        <a:lstStyle/>
        <a:p>
          <a:endParaRPr lang="es-ES"/>
        </a:p>
      </dgm:t>
    </dgm:pt>
  </dgm:ptLst>
  <dgm:cxnLst>
    <dgm:cxn modelId="{99C7B7EC-DFAF-4A07-A532-BE9070D3E3FA}" type="presOf" srcId="{F4BCC5A5-8736-47AE-AA87-1E957D0780CE}" destId="{1232F06F-FD00-480C-9C44-20B4570F78B9}" srcOrd="0" destOrd="0" presId="urn:microsoft.com/office/officeart/2005/8/layout/vList2"/>
    <dgm:cxn modelId="{CBA30F39-8C31-4149-87C8-23561E9CCC0F}" type="presOf" srcId="{12EAF6B0-FF30-4D77-8D89-06889EA2DC89}" destId="{5FEE8044-C675-43C6-9D8E-7EC6477638D4}" srcOrd="0" destOrd="2" presId="urn:microsoft.com/office/officeart/2005/8/layout/vList2"/>
    <dgm:cxn modelId="{4B51D2BA-8CD0-4C12-BA9D-017938CA537A}" srcId="{F4BCC5A5-8736-47AE-AA87-1E957D0780CE}" destId="{DE9E667C-8904-49A6-939D-364C6C944809}" srcOrd="0" destOrd="0" parTransId="{B1ABC820-D5E8-4756-AA8D-77DB40141423}" sibTransId="{4EA25483-02C8-41EF-AA96-BB7FFAA99E4E}"/>
    <dgm:cxn modelId="{7B01C8B9-4729-4929-B3D2-B46D4E53E3CA}" type="presOf" srcId="{36C8F839-DDF3-451D-9825-7941EA001046}" destId="{5FEE8044-C675-43C6-9D8E-7EC6477638D4}" srcOrd="0" destOrd="0" presId="urn:microsoft.com/office/officeart/2005/8/layout/vList2"/>
    <dgm:cxn modelId="{7F94C2E0-2445-4539-8363-C7A094AD75AF}" srcId="{F4BCC5A5-8736-47AE-AA87-1E957D0780CE}" destId="{91E38B3D-2007-444C-B624-5623AF5E4777}" srcOrd="1" destOrd="0" parTransId="{167D6EDE-701F-4E22-ACCF-5625DAEA26C3}" sibTransId="{C15E4AE1-F5E1-439E-8300-DA3D3512F564}"/>
    <dgm:cxn modelId="{65A62593-549D-419A-B248-3C35D0EC2B0B}" type="presOf" srcId="{768310FF-B1BC-440F-8476-96F064329E61}" destId="{5FEE8044-C675-43C6-9D8E-7EC6477638D4}" srcOrd="0" destOrd="1" presId="urn:microsoft.com/office/officeart/2005/8/layout/vList2"/>
    <dgm:cxn modelId="{542FD59B-E66E-4898-9B3D-D233BDF79303}" type="presOf" srcId="{A1A41001-1519-480F-8109-D848FEEE1891}" destId="{D99C9459-8E5B-427E-9537-F8B6F057F458}" srcOrd="0" destOrd="0" presId="urn:microsoft.com/office/officeart/2005/8/layout/vList2"/>
    <dgm:cxn modelId="{92C842B1-3870-4368-9872-6796B70C6724}" type="presOf" srcId="{91E38B3D-2007-444C-B624-5623AF5E4777}" destId="{2EE8B52A-12C1-4D4A-8968-A3DF70655C16}" srcOrd="0" destOrd="1" presId="urn:microsoft.com/office/officeart/2005/8/layout/vList2"/>
    <dgm:cxn modelId="{D0E3BE28-E2C4-4EE6-BB5C-4071EA9704C2}" srcId="{3982377F-6771-43BF-9B21-0B47A22D7049}" destId="{36C8F839-DDF3-451D-9825-7941EA001046}" srcOrd="0" destOrd="0" parTransId="{6C03FC65-E303-4819-ADD5-32C32F3BC876}" sibTransId="{D49CFF4C-947B-4023-A7E4-D724ACA507E6}"/>
    <dgm:cxn modelId="{CFBB9DB0-ACD4-4371-B7A0-62E2DC010836}" srcId="{A1A41001-1519-480F-8109-D848FEEE1891}" destId="{F4BCC5A5-8736-47AE-AA87-1E957D0780CE}" srcOrd="0" destOrd="0" parTransId="{ED6FE061-E2DC-42E4-B087-013D5A944EB4}" sibTransId="{85C1CF9C-2E37-4A2E-9C1E-E92E6CCA4AA6}"/>
    <dgm:cxn modelId="{8AB00082-AF05-4B25-99B7-E6BFFB9F41AB}" type="presOf" srcId="{3982377F-6771-43BF-9B21-0B47A22D7049}" destId="{1DC1DE06-2AE8-4BDD-B2CA-1C7ABFB08836}" srcOrd="0" destOrd="0" presId="urn:microsoft.com/office/officeart/2005/8/layout/vList2"/>
    <dgm:cxn modelId="{D9BC17C9-D3F0-4F5E-9AFC-FC8C4651B511}" srcId="{3982377F-6771-43BF-9B21-0B47A22D7049}" destId="{768310FF-B1BC-440F-8476-96F064329E61}" srcOrd="1" destOrd="0" parTransId="{9F71C201-B5E2-42B5-A35E-8E2A20B10A04}" sibTransId="{E91FC677-EA0F-492B-9E6A-DA4BFF70094F}"/>
    <dgm:cxn modelId="{32FC7860-80CF-4526-9056-9650893D192C}" srcId="{3982377F-6771-43BF-9B21-0B47A22D7049}" destId="{12EAF6B0-FF30-4D77-8D89-06889EA2DC89}" srcOrd="2" destOrd="0" parTransId="{98164D5A-146C-49B9-9A7D-F2F259E03EC8}" sibTransId="{B32CDE44-AE5F-4242-918C-AD5A794415B0}"/>
    <dgm:cxn modelId="{F31CD693-1B2A-4B03-8C77-EB0CB6BEEDEF}" srcId="{A1A41001-1519-480F-8109-D848FEEE1891}" destId="{3982377F-6771-43BF-9B21-0B47A22D7049}" srcOrd="1" destOrd="0" parTransId="{F85ACAE4-7F04-4C54-A2C4-E209FC855378}" sibTransId="{199696AF-10E9-4F00-AC01-00D7AEB6FBEB}"/>
    <dgm:cxn modelId="{6113BBA7-7B72-4134-86FA-7DFAD01DBAEB}" type="presOf" srcId="{DE9E667C-8904-49A6-939D-364C6C944809}" destId="{2EE8B52A-12C1-4D4A-8968-A3DF70655C16}" srcOrd="0" destOrd="0" presId="urn:microsoft.com/office/officeart/2005/8/layout/vList2"/>
    <dgm:cxn modelId="{1905F68E-CE5B-4F45-9794-D28E7A3AF48A}" type="presParOf" srcId="{D99C9459-8E5B-427E-9537-F8B6F057F458}" destId="{1232F06F-FD00-480C-9C44-20B4570F78B9}" srcOrd="0" destOrd="0" presId="urn:microsoft.com/office/officeart/2005/8/layout/vList2"/>
    <dgm:cxn modelId="{73E6CDC6-B494-4619-9CAE-B5E47FCDFA38}" type="presParOf" srcId="{D99C9459-8E5B-427E-9537-F8B6F057F458}" destId="{2EE8B52A-12C1-4D4A-8968-A3DF70655C16}" srcOrd="1" destOrd="0" presId="urn:microsoft.com/office/officeart/2005/8/layout/vList2"/>
    <dgm:cxn modelId="{DCC594E6-01A6-4D6E-A312-1DA190DBD4FF}" type="presParOf" srcId="{D99C9459-8E5B-427E-9537-F8B6F057F458}" destId="{1DC1DE06-2AE8-4BDD-B2CA-1C7ABFB08836}" srcOrd="2" destOrd="0" presId="urn:microsoft.com/office/officeart/2005/8/layout/vList2"/>
    <dgm:cxn modelId="{C5753780-7A12-4A29-9EF2-2A5B08580918}" type="presParOf" srcId="{D99C9459-8E5B-427E-9537-F8B6F057F458}" destId="{5FEE8044-C675-43C6-9D8E-7EC6477638D4}"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F97EC1F-001C-4604-A8FF-54338EF5AE51}" type="doc">
      <dgm:prSet loTypeId="urn:microsoft.com/office/officeart/2005/8/layout/hList1" loCatId="list" qsTypeId="urn:microsoft.com/office/officeart/2005/8/quickstyle/simple3" qsCatId="simple" csTypeId="urn:microsoft.com/office/officeart/2005/8/colors/accent1_2" csCatId="accent1" phldr="1"/>
      <dgm:spPr/>
      <dgm:t>
        <a:bodyPr/>
        <a:lstStyle/>
        <a:p>
          <a:endParaRPr lang="es-CL"/>
        </a:p>
      </dgm:t>
    </dgm:pt>
    <dgm:pt modelId="{49CC63A0-4C9E-4FFE-84A6-C74CF73F6550}">
      <dgm:prSet phldrT="[Texto]"/>
      <dgm:spPr/>
      <dgm:t>
        <a:bodyPr/>
        <a:lstStyle/>
        <a:p>
          <a:r>
            <a:rPr lang="es-CL" b="0" i="0" dirty="0"/>
            <a:t>Validar Titular</a:t>
          </a:r>
          <a:endParaRPr lang="es-CL" dirty="0"/>
        </a:p>
      </dgm:t>
    </dgm:pt>
    <dgm:pt modelId="{B83E62F3-94A4-4612-B7BB-979579DA7B9C}" type="parTrans" cxnId="{974AC095-17B8-4612-8016-EBA34ADD8980}">
      <dgm:prSet/>
      <dgm:spPr/>
      <dgm:t>
        <a:bodyPr/>
        <a:lstStyle/>
        <a:p>
          <a:endParaRPr lang="es-CL"/>
        </a:p>
      </dgm:t>
    </dgm:pt>
    <dgm:pt modelId="{8D42080C-D15B-416F-8A2E-0EFAD9349B97}" type="sibTrans" cxnId="{974AC095-17B8-4612-8016-EBA34ADD8980}">
      <dgm:prSet/>
      <dgm:spPr/>
      <dgm:t>
        <a:bodyPr/>
        <a:lstStyle/>
        <a:p>
          <a:endParaRPr lang="es-CL"/>
        </a:p>
      </dgm:t>
    </dgm:pt>
    <dgm:pt modelId="{1478A62D-B957-48FA-B847-20AB21C79D73}">
      <dgm:prSet phldrT="[Texto]"/>
      <dgm:spPr/>
      <dgm:t>
        <a:bodyPr/>
        <a:lstStyle/>
        <a:p>
          <a:pPr algn="just"/>
          <a:r>
            <a:rPr lang="es-ES" b="0" i="0" dirty="0"/>
            <a:t>El Ejecutivo Front debe realizar las siguientes validaciones, para confirmar titularidad:</a:t>
          </a:r>
          <a:endParaRPr lang="es-CL" dirty="0"/>
        </a:p>
      </dgm:t>
    </dgm:pt>
    <dgm:pt modelId="{39E0A8C6-C230-4F16-AA10-8D1F50CAD2DE}" type="parTrans" cxnId="{5BFCD099-E8EA-4A3F-A4BB-E43FFADC452E}">
      <dgm:prSet/>
      <dgm:spPr/>
      <dgm:t>
        <a:bodyPr/>
        <a:lstStyle/>
        <a:p>
          <a:endParaRPr lang="es-CL"/>
        </a:p>
      </dgm:t>
    </dgm:pt>
    <dgm:pt modelId="{FC3B0056-367C-4003-A325-42B929536926}" type="sibTrans" cxnId="{5BFCD099-E8EA-4A3F-A4BB-E43FFADC452E}">
      <dgm:prSet/>
      <dgm:spPr/>
      <dgm:t>
        <a:bodyPr/>
        <a:lstStyle/>
        <a:p>
          <a:endParaRPr lang="es-CL"/>
        </a:p>
      </dgm:t>
    </dgm:pt>
    <dgm:pt modelId="{DBB0CB53-23AA-428A-BFE6-24AE90BADFFD}">
      <dgm:prSet phldrT="[Texto]"/>
      <dgm:spPr/>
      <dgm:t>
        <a:bodyPr/>
        <a:lstStyle/>
        <a:p>
          <a:r>
            <a:rPr lang="es-ES" b="0" i="0" dirty="0"/>
            <a:t>Condiciones Comerciales Obligatorias del Antiguo Titular</a:t>
          </a:r>
          <a:endParaRPr lang="es-CL" dirty="0"/>
        </a:p>
      </dgm:t>
    </dgm:pt>
    <dgm:pt modelId="{7D661448-5A64-42D1-B842-2180C0906BA0}" type="parTrans" cxnId="{CB13CC43-4459-4F2A-857A-8C895F39F634}">
      <dgm:prSet/>
      <dgm:spPr/>
      <dgm:t>
        <a:bodyPr/>
        <a:lstStyle/>
        <a:p>
          <a:endParaRPr lang="es-CL"/>
        </a:p>
      </dgm:t>
    </dgm:pt>
    <dgm:pt modelId="{65C0D91A-A297-4E09-921C-4E41B3160B3C}" type="sibTrans" cxnId="{CB13CC43-4459-4F2A-857A-8C895F39F634}">
      <dgm:prSet/>
      <dgm:spPr/>
      <dgm:t>
        <a:bodyPr/>
        <a:lstStyle/>
        <a:p>
          <a:endParaRPr lang="es-CL"/>
        </a:p>
      </dgm:t>
    </dgm:pt>
    <dgm:pt modelId="{67B23B77-CF8A-4C2F-B89B-29C807339AE0}">
      <dgm:prSet phldrT="[Texto]"/>
      <dgm:spPr/>
      <dgm:t>
        <a:bodyPr/>
        <a:lstStyle/>
        <a:p>
          <a:pPr algn="just"/>
          <a:r>
            <a:rPr lang="es-CL" b="0" i="0" dirty="0"/>
            <a:t>Saldo en $0</a:t>
          </a:r>
          <a:endParaRPr lang="es-CL" dirty="0"/>
        </a:p>
      </dgm:t>
    </dgm:pt>
    <dgm:pt modelId="{EB8F1CCA-479B-466C-908C-96465EDE6277}" type="parTrans" cxnId="{41AEA738-4DD5-40C8-8AAA-D01238DF64FD}">
      <dgm:prSet/>
      <dgm:spPr/>
      <dgm:t>
        <a:bodyPr/>
        <a:lstStyle/>
        <a:p>
          <a:endParaRPr lang="es-CL"/>
        </a:p>
      </dgm:t>
    </dgm:pt>
    <dgm:pt modelId="{131FC092-5CA5-4148-B553-34549ECF2581}" type="sibTrans" cxnId="{41AEA738-4DD5-40C8-8AAA-D01238DF64FD}">
      <dgm:prSet/>
      <dgm:spPr/>
      <dgm:t>
        <a:bodyPr/>
        <a:lstStyle/>
        <a:p>
          <a:endParaRPr lang="es-CL"/>
        </a:p>
      </dgm:t>
    </dgm:pt>
    <dgm:pt modelId="{36F03D3A-22C0-4482-B141-B74A2E1E8304}">
      <dgm:prSet phldrT="[Texto]"/>
      <dgm:spPr/>
      <dgm:t>
        <a:bodyPr/>
        <a:lstStyle/>
        <a:p>
          <a:r>
            <a:rPr lang="es-ES" b="0" i="0" dirty="0"/>
            <a:t>Documentos Obligatorios a Entregar por el Nuevo Titular</a:t>
          </a:r>
          <a:endParaRPr lang="es-CL" dirty="0"/>
        </a:p>
      </dgm:t>
    </dgm:pt>
    <dgm:pt modelId="{B1B626CE-E3B9-4E34-9F16-D77C32B9DDB5}" type="parTrans" cxnId="{CE43EC7E-49CC-419E-865E-ECBE7490482E}">
      <dgm:prSet/>
      <dgm:spPr/>
      <dgm:t>
        <a:bodyPr/>
        <a:lstStyle/>
        <a:p>
          <a:endParaRPr lang="es-CL"/>
        </a:p>
      </dgm:t>
    </dgm:pt>
    <dgm:pt modelId="{E7544B25-30DA-4509-BF5D-8B4DA6609847}" type="sibTrans" cxnId="{CE43EC7E-49CC-419E-865E-ECBE7490482E}">
      <dgm:prSet/>
      <dgm:spPr/>
      <dgm:t>
        <a:bodyPr/>
        <a:lstStyle/>
        <a:p>
          <a:endParaRPr lang="es-CL"/>
        </a:p>
      </dgm:t>
    </dgm:pt>
    <dgm:pt modelId="{380266DA-C564-4341-9BBA-116791210BF0}">
      <dgm:prSet phldrT="[Texto]"/>
      <dgm:spPr/>
      <dgm:t>
        <a:bodyPr/>
        <a:lstStyle/>
        <a:p>
          <a:pPr algn="just"/>
          <a:r>
            <a:rPr lang="es-ES" b="0" i="0" dirty="0"/>
            <a:t>Nuevo titular debe ser mayor de edad (18 años).</a:t>
          </a:r>
          <a:endParaRPr lang="es-CL" dirty="0"/>
        </a:p>
      </dgm:t>
    </dgm:pt>
    <dgm:pt modelId="{918734BF-807F-4B86-B74A-FACE36B15EA8}" type="parTrans" cxnId="{BE1B78D9-590E-4947-8C0F-223FB7F98F1F}">
      <dgm:prSet/>
      <dgm:spPr/>
      <dgm:t>
        <a:bodyPr/>
        <a:lstStyle/>
        <a:p>
          <a:endParaRPr lang="es-CL"/>
        </a:p>
      </dgm:t>
    </dgm:pt>
    <dgm:pt modelId="{6A7D5E5D-2689-48CE-9A87-5AC4950A4011}" type="sibTrans" cxnId="{BE1B78D9-590E-4947-8C0F-223FB7F98F1F}">
      <dgm:prSet/>
      <dgm:spPr/>
      <dgm:t>
        <a:bodyPr/>
        <a:lstStyle/>
        <a:p>
          <a:endParaRPr lang="es-CL"/>
        </a:p>
      </dgm:t>
    </dgm:pt>
    <dgm:pt modelId="{B62CB7C6-5515-4AFE-AF74-9DC647A27EA7}">
      <dgm:prSet/>
      <dgm:spPr/>
      <dgm:t>
        <a:bodyPr/>
        <a:lstStyle/>
        <a:p>
          <a:pPr algn="just"/>
          <a:r>
            <a:rPr lang="es-CL" b="0" i="0" dirty="0"/>
            <a:t>Nombre completo del titular</a:t>
          </a:r>
        </a:p>
      </dgm:t>
    </dgm:pt>
    <dgm:pt modelId="{6E307A78-010F-455A-9903-57DA974C5751}" type="parTrans" cxnId="{E3232C47-8CA7-4D3F-ACE5-2F2468FE5A13}">
      <dgm:prSet/>
      <dgm:spPr/>
      <dgm:t>
        <a:bodyPr/>
        <a:lstStyle/>
        <a:p>
          <a:endParaRPr lang="es-CL"/>
        </a:p>
      </dgm:t>
    </dgm:pt>
    <dgm:pt modelId="{B01B9862-E353-487C-B7C2-4FE7884E4284}" type="sibTrans" cxnId="{E3232C47-8CA7-4D3F-ACE5-2F2468FE5A13}">
      <dgm:prSet/>
      <dgm:spPr/>
      <dgm:t>
        <a:bodyPr/>
        <a:lstStyle/>
        <a:p>
          <a:endParaRPr lang="es-CL"/>
        </a:p>
      </dgm:t>
    </dgm:pt>
    <dgm:pt modelId="{4BDEB30A-5E75-4BC0-A2B1-911269930561}">
      <dgm:prSet/>
      <dgm:spPr/>
      <dgm:t>
        <a:bodyPr/>
        <a:lstStyle/>
        <a:p>
          <a:pPr algn="just"/>
          <a:r>
            <a:rPr lang="es-CL" b="0" i="0" dirty="0"/>
            <a:t>RUT del titular</a:t>
          </a:r>
        </a:p>
      </dgm:t>
    </dgm:pt>
    <dgm:pt modelId="{5013FA98-68D1-4798-8E74-7A5E7F115B34}" type="parTrans" cxnId="{3572578C-38D8-4157-8900-34F0C5889818}">
      <dgm:prSet/>
      <dgm:spPr/>
      <dgm:t>
        <a:bodyPr/>
        <a:lstStyle/>
        <a:p>
          <a:endParaRPr lang="es-CL"/>
        </a:p>
      </dgm:t>
    </dgm:pt>
    <dgm:pt modelId="{5831388F-F613-4F39-B12B-3BE83E5E6ABE}" type="sibTrans" cxnId="{3572578C-38D8-4157-8900-34F0C5889818}">
      <dgm:prSet/>
      <dgm:spPr/>
      <dgm:t>
        <a:bodyPr/>
        <a:lstStyle/>
        <a:p>
          <a:endParaRPr lang="es-CL"/>
        </a:p>
      </dgm:t>
    </dgm:pt>
    <dgm:pt modelId="{C1259F16-B30E-4B73-96BE-B7AAF4F51D91}">
      <dgm:prSet/>
      <dgm:spPr/>
      <dgm:t>
        <a:bodyPr/>
        <a:lstStyle/>
        <a:p>
          <a:pPr algn="just"/>
          <a:r>
            <a:rPr lang="es-ES" b="0" i="0" dirty="0"/>
            <a:t>Dirección donde están instalados los servicios contratados por el cliente.</a:t>
          </a:r>
        </a:p>
      </dgm:t>
    </dgm:pt>
    <dgm:pt modelId="{6E581254-B67A-4FC3-B1C7-21823181FAD8}" type="parTrans" cxnId="{480101AB-D047-477C-897E-A237FF325D5B}">
      <dgm:prSet/>
      <dgm:spPr/>
      <dgm:t>
        <a:bodyPr/>
        <a:lstStyle/>
        <a:p>
          <a:endParaRPr lang="es-CL"/>
        </a:p>
      </dgm:t>
    </dgm:pt>
    <dgm:pt modelId="{00772C11-5B74-4DF3-B4A9-43B54597C1C2}" type="sibTrans" cxnId="{480101AB-D047-477C-897E-A237FF325D5B}">
      <dgm:prSet/>
      <dgm:spPr/>
      <dgm:t>
        <a:bodyPr/>
        <a:lstStyle/>
        <a:p>
          <a:endParaRPr lang="es-CL"/>
        </a:p>
      </dgm:t>
    </dgm:pt>
    <dgm:pt modelId="{6BE99AE5-12C9-4295-8EC8-AA6B278AB35A}">
      <dgm:prSet/>
      <dgm:spPr/>
      <dgm:t>
        <a:bodyPr/>
        <a:lstStyle/>
        <a:p>
          <a:pPr algn="just"/>
          <a:r>
            <a:rPr lang="es-ES" b="0" i="0" dirty="0"/>
            <a:t>boleta pagada, SIN repactación activa</a:t>
          </a:r>
        </a:p>
      </dgm:t>
    </dgm:pt>
    <dgm:pt modelId="{0ADC2A6D-CED8-4C52-ABF0-29EAB583081D}" type="parTrans" cxnId="{E2CC068D-C2DE-45DA-B4EB-0437BB894EB0}">
      <dgm:prSet/>
      <dgm:spPr/>
      <dgm:t>
        <a:bodyPr/>
        <a:lstStyle/>
        <a:p>
          <a:endParaRPr lang="es-CL"/>
        </a:p>
      </dgm:t>
    </dgm:pt>
    <dgm:pt modelId="{AA7C862F-F638-489F-B5C5-C2A818A4D35B}" type="sibTrans" cxnId="{E2CC068D-C2DE-45DA-B4EB-0437BB894EB0}">
      <dgm:prSet/>
      <dgm:spPr/>
      <dgm:t>
        <a:bodyPr/>
        <a:lstStyle/>
        <a:p>
          <a:endParaRPr lang="es-CL"/>
        </a:p>
      </dgm:t>
    </dgm:pt>
    <dgm:pt modelId="{0DD24033-FA36-4B5E-B49F-D661D3A91556}">
      <dgm:prSet/>
      <dgm:spPr/>
      <dgm:t>
        <a:bodyPr/>
        <a:lstStyle/>
        <a:p>
          <a:pPr algn="just"/>
          <a:r>
            <a:rPr lang="es-ES" b="0" i="0" dirty="0"/>
            <a:t>Al momento de generar el cambio, pierde descuentos (retención y venta).</a:t>
          </a:r>
        </a:p>
      </dgm:t>
    </dgm:pt>
    <dgm:pt modelId="{3808AFC2-6544-4B89-BB33-6E784D37F2D2}" type="parTrans" cxnId="{D63290CF-31BD-4AAE-B8E7-907525E82FB8}">
      <dgm:prSet/>
      <dgm:spPr/>
      <dgm:t>
        <a:bodyPr/>
        <a:lstStyle/>
        <a:p>
          <a:endParaRPr lang="es-CL"/>
        </a:p>
      </dgm:t>
    </dgm:pt>
    <dgm:pt modelId="{4C01B3A8-4F53-4273-8B49-276F0D0D0E80}" type="sibTrans" cxnId="{D63290CF-31BD-4AAE-B8E7-907525E82FB8}">
      <dgm:prSet/>
      <dgm:spPr/>
      <dgm:t>
        <a:bodyPr/>
        <a:lstStyle/>
        <a:p>
          <a:endParaRPr lang="es-CL"/>
        </a:p>
      </dgm:t>
    </dgm:pt>
    <dgm:pt modelId="{C4535DDD-9098-4FEC-B6A7-A0C496AC361F}">
      <dgm:prSet/>
      <dgm:spPr/>
      <dgm:t>
        <a:bodyPr/>
        <a:lstStyle/>
        <a:p>
          <a:pPr algn="just"/>
          <a:r>
            <a:rPr lang="es-CL" b="0" i="0" dirty="0"/>
            <a:t>Formulario traspaso con ambas firmas.</a:t>
          </a:r>
        </a:p>
      </dgm:t>
    </dgm:pt>
    <dgm:pt modelId="{71E0CCC9-BA45-430C-9B9A-22A749DEC7AE}" type="parTrans" cxnId="{B0572C36-3F9D-4D92-8508-C902FA6EA155}">
      <dgm:prSet/>
      <dgm:spPr/>
      <dgm:t>
        <a:bodyPr/>
        <a:lstStyle/>
        <a:p>
          <a:endParaRPr lang="es-CL"/>
        </a:p>
      </dgm:t>
    </dgm:pt>
    <dgm:pt modelId="{E3EC431A-4330-45D4-9502-DE26AC343E5E}" type="sibTrans" cxnId="{B0572C36-3F9D-4D92-8508-C902FA6EA155}">
      <dgm:prSet/>
      <dgm:spPr/>
      <dgm:t>
        <a:bodyPr/>
        <a:lstStyle/>
        <a:p>
          <a:endParaRPr lang="es-CL"/>
        </a:p>
      </dgm:t>
    </dgm:pt>
    <dgm:pt modelId="{50C403D8-F005-4CCC-8F66-F07F7D0598F0}">
      <dgm:prSet/>
      <dgm:spPr/>
      <dgm:t>
        <a:bodyPr/>
        <a:lstStyle/>
        <a:p>
          <a:pPr algn="just"/>
          <a:r>
            <a:rPr lang="es-ES" b="0" i="0" dirty="0"/>
            <a:t>Fotocopia por ambos lados, de la cédula de identidad (vigente y firma legible), del titular y cliente nuevo.</a:t>
          </a:r>
        </a:p>
      </dgm:t>
    </dgm:pt>
    <dgm:pt modelId="{25D166D6-86B6-4FEE-A771-D6D330D55066}" type="parTrans" cxnId="{FE555055-ED08-4F24-8DC1-954B0FE1B350}">
      <dgm:prSet/>
      <dgm:spPr/>
      <dgm:t>
        <a:bodyPr/>
        <a:lstStyle/>
        <a:p>
          <a:endParaRPr lang="es-CL"/>
        </a:p>
      </dgm:t>
    </dgm:pt>
    <dgm:pt modelId="{DEA1698F-6262-455A-B34B-FACE76C51BEB}" type="sibTrans" cxnId="{FE555055-ED08-4F24-8DC1-954B0FE1B350}">
      <dgm:prSet/>
      <dgm:spPr/>
      <dgm:t>
        <a:bodyPr/>
        <a:lstStyle/>
        <a:p>
          <a:endParaRPr lang="es-CL"/>
        </a:p>
      </dgm:t>
    </dgm:pt>
    <dgm:pt modelId="{3F373CA9-8943-4784-868A-092B71DD587F}">
      <dgm:prSet/>
      <dgm:spPr/>
      <dgm:t>
        <a:bodyPr/>
        <a:lstStyle/>
        <a:p>
          <a:pPr algn="just"/>
          <a:r>
            <a:rPr lang="es-ES" b="0" i="0" dirty="0"/>
            <a:t>El nuevo titular no debe tener deuda anterior con la compañía.</a:t>
          </a:r>
        </a:p>
      </dgm:t>
    </dgm:pt>
    <dgm:pt modelId="{76B6A373-F9AF-4A13-8A54-3BC58C05D63D}" type="parTrans" cxnId="{5677B077-F93D-4EDC-BC26-0504090A5DC7}">
      <dgm:prSet/>
      <dgm:spPr/>
      <dgm:t>
        <a:bodyPr/>
        <a:lstStyle/>
        <a:p>
          <a:endParaRPr lang="es-CL"/>
        </a:p>
      </dgm:t>
    </dgm:pt>
    <dgm:pt modelId="{C85A28DF-96FA-485E-A070-907ED42BF407}" type="sibTrans" cxnId="{5677B077-F93D-4EDC-BC26-0504090A5DC7}">
      <dgm:prSet/>
      <dgm:spPr/>
      <dgm:t>
        <a:bodyPr/>
        <a:lstStyle/>
        <a:p>
          <a:endParaRPr lang="es-CL"/>
        </a:p>
      </dgm:t>
    </dgm:pt>
    <dgm:pt modelId="{E3EEBDC9-D38E-4787-941C-425401045570}">
      <dgm:prSet/>
      <dgm:spPr/>
      <dgm:t>
        <a:bodyPr/>
        <a:lstStyle/>
        <a:p>
          <a:pPr algn="just"/>
          <a:r>
            <a:rPr lang="es-ES" b="0" i="0" dirty="0"/>
            <a:t>Certificado de defunción (en caso de fallecimiento del titular antiguo, debe acreditar parentesco con el titular, mediante certificado de nacimiento o libreta de familia).</a:t>
          </a:r>
        </a:p>
      </dgm:t>
    </dgm:pt>
    <dgm:pt modelId="{32C8C1F6-5E8D-46DE-B100-FF1AF27514BD}" type="parTrans" cxnId="{EE219622-B51F-4BF1-9C33-1613C8594F24}">
      <dgm:prSet/>
      <dgm:spPr/>
      <dgm:t>
        <a:bodyPr/>
        <a:lstStyle/>
        <a:p>
          <a:endParaRPr lang="es-CL"/>
        </a:p>
      </dgm:t>
    </dgm:pt>
    <dgm:pt modelId="{5DEDE9CF-F8D9-497D-9532-66FA299E1D49}" type="sibTrans" cxnId="{EE219622-B51F-4BF1-9C33-1613C8594F24}">
      <dgm:prSet/>
      <dgm:spPr/>
      <dgm:t>
        <a:bodyPr/>
        <a:lstStyle/>
        <a:p>
          <a:endParaRPr lang="es-CL"/>
        </a:p>
      </dgm:t>
    </dgm:pt>
    <dgm:pt modelId="{3017FDC0-4FFA-4B91-B81A-47CADA28CC51}" type="pres">
      <dgm:prSet presAssocID="{BF97EC1F-001C-4604-A8FF-54338EF5AE51}" presName="Name0" presStyleCnt="0">
        <dgm:presLayoutVars>
          <dgm:dir/>
          <dgm:animLvl val="lvl"/>
          <dgm:resizeHandles val="exact"/>
        </dgm:presLayoutVars>
      </dgm:prSet>
      <dgm:spPr/>
      <dgm:t>
        <a:bodyPr/>
        <a:lstStyle/>
        <a:p>
          <a:endParaRPr lang="es-ES"/>
        </a:p>
      </dgm:t>
    </dgm:pt>
    <dgm:pt modelId="{2AC3722A-E714-47F7-955A-F9E4C2929DD8}" type="pres">
      <dgm:prSet presAssocID="{49CC63A0-4C9E-4FFE-84A6-C74CF73F6550}" presName="composite" presStyleCnt="0"/>
      <dgm:spPr/>
    </dgm:pt>
    <dgm:pt modelId="{8B93BDE9-D803-490E-9CFE-A40E56B6D4BA}" type="pres">
      <dgm:prSet presAssocID="{49CC63A0-4C9E-4FFE-84A6-C74CF73F6550}" presName="parTx" presStyleLbl="alignNode1" presStyleIdx="0" presStyleCnt="3">
        <dgm:presLayoutVars>
          <dgm:chMax val="0"/>
          <dgm:chPref val="0"/>
          <dgm:bulletEnabled val="1"/>
        </dgm:presLayoutVars>
      </dgm:prSet>
      <dgm:spPr/>
      <dgm:t>
        <a:bodyPr/>
        <a:lstStyle/>
        <a:p>
          <a:endParaRPr lang="es-ES"/>
        </a:p>
      </dgm:t>
    </dgm:pt>
    <dgm:pt modelId="{C134F5C3-D1CE-4DDD-AE23-A88BE5F591BB}" type="pres">
      <dgm:prSet presAssocID="{49CC63A0-4C9E-4FFE-84A6-C74CF73F6550}" presName="desTx" presStyleLbl="alignAccFollowNode1" presStyleIdx="0" presStyleCnt="3">
        <dgm:presLayoutVars>
          <dgm:bulletEnabled val="1"/>
        </dgm:presLayoutVars>
      </dgm:prSet>
      <dgm:spPr/>
      <dgm:t>
        <a:bodyPr/>
        <a:lstStyle/>
        <a:p>
          <a:endParaRPr lang="es-ES"/>
        </a:p>
      </dgm:t>
    </dgm:pt>
    <dgm:pt modelId="{0B45D41B-8585-4535-82A5-36B345430337}" type="pres">
      <dgm:prSet presAssocID="{8D42080C-D15B-416F-8A2E-0EFAD9349B97}" presName="space" presStyleCnt="0"/>
      <dgm:spPr/>
    </dgm:pt>
    <dgm:pt modelId="{60CA7B05-D261-4F44-8108-62F988E029B9}" type="pres">
      <dgm:prSet presAssocID="{DBB0CB53-23AA-428A-BFE6-24AE90BADFFD}" presName="composite" presStyleCnt="0"/>
      <dgm:spPr/>
    </dgm:pt>
    <dgm:pt modelId="{E42E739D-5CC2-494E-83D6-E0B4BBDFC6EB}" type="pres">
      <dgm:prSet presAssocID="{DBB0CB53-23AA-428A-BFE6-24AE90BADFFD}" presName="parTx" presStyleLbl="alignNode1" presStyleIdx="1" presStyleCnt="3">
        <dgm:presLayoutVars>
          <dgm:chMax val="0"/>
          <dgm:chPref val="0"/>
          <dgm:bulletEnabled val="1"/>
        </dgm:presLayoutVars>
      </dgm:prSet>
      <dgm:spPr/>
      <dgm:t>
        <a:bodyPr/>
        <a:lstStyle/>
        <a:p>
          <a:endParaRPr lang="es-ES"/>
        </a:p>
      </dgm:t>
    </dgm:pt>
    <dgm:pt modelId="{256BA6A7-02C6-4F96-A09F-9C3E40928095}" type="pres">
      <dgm:prSet presAssocID="{DBB0CB53-23AA-428A-BFE6-24AE90BADFFD}" presName="desTx" presStyleLbl="alignAccFollowNode1" presStyleIdx="1" presStyleCnt="3">
        <dgm:presLayoutVars>
          <dgm:bulletEnabled val="1"/>
        </dgm:presLayoutVars>
      </dgm:prSet>
      <dgm:spPr/>
      <dgm:t>
        <a:bodyPr/>
        <a:lstStyle/>
        <a:p>
          <a:endParaRPr lang="es-ES"/>
        </a:p>
      </dgm:t>
    </dgm:pt>
    <dgm:pt modelId="{B2E75628-A142-42C1-8733-96F594A28953}" type="pres">
      <dgm:prSet presAssocID="{65C0D91A-A297-4E09-921C-4E41B3160B3C}" presName="space" presStyleCnt="0"/>
      <dgm:spPr/>
    </dgm:pt>
    <dgm:pt modelId="{59CA7B90-84A7-47D0-BF65-ED39D02CC632}" type="pres">
      <dgm:prSet presAssocID="{36F03D3A-22C0-4482-B141-B74A2E1E8304}" presName="composite" presStyleCnt="0"/>
      <dgm:spPr/>
    </dgm:pt>
    <dgm:pt modelId="{E7323C4C-A62C-4A24-99E2-7E9E43A7773A}" type="pres">
      <dgm:prSet presAssocID="{36F03D3A-22C0-4482-B141-B74A2E1E8304}" presName="parTx" presStyleLbl="alignNode1" presStyleIdx="2" presStyleCnt="3">
        <dgm:presLayoutVars>
          <dgm:chMax val="0"/>
          <dgm:chPref val="0"/>
          <dgm:bulletEnabled val="1"/>
        </dgm:presLayoutVars>
      </dgm:prSet>
      <dgm:spPr/>
      <dgm:t>
        <a:bodyPr/>
        <a:lstStyle/>
        <a:p>
          <a:endParaRPr lang="es-ES"/>
        </a:p>
      </dgm:t>
    </dgm:pt>
    <dgm:pt modelId="{7D36DB1F-2F6E-403C-AA12-323F23A46FD7}" type="pres">
      <dgm:prSet presAssocID="{36F03D3A-22C0-4482-B141-B74A2E1E8304}" presName="desTx" presStyleLbl="alignAccFollowNode1" presStyleIdx="2" presStyleCnt="3">
        <dgm:presLayoutVars>
          <dgm:bulletEnabled val="1"/>
        </dgm:presLayoutVars>
      </dgm:prSet>
      <dgm:spPr/>
      <dgm:t>
        <a:bodyPr/>
        <a:lstStyle/>
        <a:p>
          <a:endParaRPr lang="es-ES"/>
        </a:p>
      </dgm:t>
    </dgm:pt>
  </dgm:ptLst>
  <dgm:cxnLst>
    <dgm:cxn modelId="{CB13CC43-4459-4F2A-857A-8C895F39F634}" srcId="{BF97EC1F-001C-4604-A8FF-54338EF5AE51}" destId="{DBB0CB53-23AA-428A-BFE6-24AE90BADFFD}" srcOrd="1" destOrd="0" parTransId="{7D661448-5A64-42D1-B842-2180C0906BA0}" sibTransId="{65C0D91A-A297-4E09-921C-4E41B3160B3C}"/>
    <dgm:cxn modelId="{E6B5A1F0-4BA3-4A32-8721-03811C778136}" type="presOf" srcId="{DBB0CB53-23AA-428A-BFE6-24AE90BADFFD}" destId="{E42E739D-5CC2-494E-83D6-E0B4BBDFC6EB}" srcOrd="0" destOrd="0" presId="urn:microsoft.com/office/officeart/2005/8/layout/hList1"/>
    <dgm:cxn modelId="{08B7DCD1-62DF-4EB0-AF98-E4F7D5B61A86}" type="presOf" srcId="{67B23B77-CF8A-4C2F-B89B-29C807339AE0}" destId="{256BA6A7-02C6-4F96-A09F-9C3E40928095}" srcOrd="0" destOrd="0" presId="urn:microsoft.com/office/officeart/2005/8/layout/hList1"/>
    <dgm:cxn modelId="{C6E884F0-8C09-4D34-A102-2F275D5904F8}" type="presOf" srcId="{4BDEB30A-5E75-4BC0-A2B1-911269930561}" destId="{C134F5C3-D1CE-4DDD-AE23-A88BE5F591BB}" srcOrd="0" destOrd="2" presId="urn:microsoft.com/office/officeart/2005/8/layout/hList1"/>
    <dgm:cxn modelId="{E55CB5F6-DF74-403C-8E89-77AF5776F4BA}" type="presOf" srcId="{3F373CA9-8943-4784-868A-092B71DD587F}" destId="{7D36DB1F-2F6E-403C-AA12-323F23A46FD7}" srcOrd="0" destOrd="3" presId="urn:microsoft.com/office/officeart/2005/8/layout/hList1"/>
    <dgm:cxn modelId="{974AC095-17B8-4612-8016-EBA34ADD8980}" srcId="{BF97EC1F-001C-4604-A8FF-54338EF5AE51}" destId="{49CC63A0-4C9E-4FFE-84A6-C74CF73F6550}" srcOrd="0" destOrd="0" parTransId="{B83E62F3-94A4-4612-B7BB-979579DA7B9C}" sibTransId="{8D42080C-D15B-416F-8A2E-0EFAD9349B97}"/>
    <dgm:cxn modelId="{BAF643DF-6372-4DC8-A527-083F590A385D}" type="presOf" srcId="{BF97EC1F-001C-4604-A8FF-54338EF5AE51}" destId="{3017FDC0-4FFA-4B91-B81A-47CADA28CC51}" srcOrd="0" destOrd="0" presId="urn:microsoft.com/office/officeart/2005/8/layout/hList1"/>
    <dgm:cxn modelId="{A5F74A98-2B01-4945-ADAA-3EED3471DA22}" type="presOf" srcId="{C4535DDD-9098-4FEC-B6A7-A0C496AC361F}" destId="{7D36DB1F-2F6E-403C-AA12-323F23A46FD7}" srcOrd="0" destOrd="1" presId="urn:microsoft.com/office/officeart/2005/8/layout/hList1"/>
    <dgm:cxn modelId="{5BFCD099-E8EA-4A3F-A4BB-E43FFADC452E}" srcId="{49CC63A0-4C9E-4FFE-84A6-C74CF73F6550}" destId="{1478A62D-B957-48FA-B847-20AB21C79D73}" srcOrd="0" destOrd="0" parTransId="{39E0A8C6-C230-4F16-AA10-8D1F50CAD2DE}" sibTransId="{FC3B0056-367C-4003-A325-42B929536926}"/>
    <dgm:cxn modelId="{DB7CC87E-0C93-4504-915D-28C15E5C0DF7}" type="presOf" srcId="{49CC63A0-4C9E-4FFE-84A6-C74CF73F6550}" destId="{8B93BDE9-D803-490E-9CFE-A40E56B6D4BA}" srcOrd="0" destOrd="0" presId="urn:microsoft.com/office/officeart/2005/8/layout/hList1"/>
    <dgm:cxn modelId="{4A610CA2-A42E-437A-8AE2-6D9DEC41D97A}" type="presOf" srcId="{0DD24033-FA36-4B5E-B49F-D661D3A91556}" destId="{256BA6A7-02C6-4F96-A09F-9C3E40928095}" srcOrd="0" destOrd="2" presId="urn:microsoft.com/office/officeart/2005/8/layout/hList1"/>
    <dgm:cxn modelId="{12493771-9EC8-409D-8FC1-4E9B359DF10F}" type="presOf" srcId="{36F03D3A-22C0-4482-B141-B74A2E1E8304}" destId="{E7323C4C-A62C-4A24-99E2-7E9E43A7773A}" srcOrd="0" destOrd="0" presId="urn:microsoft.com/office/officeart/2005/8/layout/hList1"/>
    <dgm:cxn modelId="{3FF01883-7C4A-45E0-A010-27FC14C8AFCD}" type="presOf" srcId="{1478A62D-B957-48FA-B847-20AB21C79D73}" destId="{C134F5C3-D1CE-4DDD-AE23-A88BE5F591BB}" srcOrd="0" destOrd="0" presId="urn:microsoft.com/office/officeart/2005/8/layout/hList1"/>
    <dgm:cxn modelId="{B0572C36-3F9D-4D92-8508-C902FA6EA155}" srcId="{36F03D3A-22C0-4482-B141-B74A2E1E8304}" destId="{C4535DDD-9098-4FEC-B6A7-A0C496AC361F}" srcOrd="1" destOrd="0" parTransId="{71E0CCC9-BA45-430C-9B9A-22A749DEC7AE}" sibTransId="{E3EC431A-4330-45D4-9502-DE26AC343E5E}"/>
    <dgm:cxn modelId="{D28D22DC-E520-43B9-A41D-6B005720B8CD}" type="presOf" srcId="{B62CB7C6-5515-4AFE-AF74-9DC647A27EA7}" destId="{C134F5C3-D1CE-4DDD-AE23-A88BE5F591BB}" srcOrd="0" destOrd="1" presId="urn:microsoft.com/office/officeart/2005/8/layout/hList1"/>
    <dgm:cxn modelId="{EE219622-B51F-4BF1-9C33-1613C8594F24}" srcId="{36F03D3A-22C0-4482-B141-B74A2E1E8304}" destId="{E3EEBDC9-D38E-4787-941C-425401045570}" srcOrd="4" destOrd="0" parTransId="{32C8C1F6-5E8D-46DE-B100-FF1AF27514BD}" sibTransId="{5DEDE9CF-F8D9-497D-9532-66FA299E1D49}"/>
    <dgm:cxn modelId="{E3232C47-8CA7-4D3F-ACE5-2F2468FE5A13}" srcId="{49CC63A0-4C9E-4FFE-84A6-C74CF73F6550}" destId="{B62CB7C6-5515-4AFE-AF74-9DC647A27EA7}" srcOrd="1" destOrd="0" parTransId="{6E307A78-010F-455A-9903-57DA974C5751}" sibTransId="{B01B9862-E353-487C-B7C2-4FE7884E4284}"/>
    <dgm:cxn modelId="{BE1B78D9-590E-4947-8C0F-223FB7F98F1F}" srcId="{36F03D3A-22C0-4482-B141-B74A2E1E8304}" destId="{380266DA-C564-4341-9BBA-116791210BF0}" srcOrd="0" destOrd="0" parTransId="{918734BF-807F-4B86-B74A-FACE36B15EA8}" sibTransId="{6A7D5E5D-2689-48CE-9A87-5AC4950A4011}"/>
    <dgm:cxn modelId="{480101AB-D047-477C-897E-A237FF325D5B}" srcId="{49CC63A0-4C9E-4FFE-84A6-C74CF73F6550}" destId="{C1259F16-B30E-4B73-96BE-B7AAF4F51D91}" srcOrd="3" destOrd="0" parTransId="{6E581254-B67A-4FC3-B1C7-21823181FAD8}" sibTransId="{00772C11-5B74-4DF3-B4A9-43B54597C1C2}"/>
    <dgm:cxn modelId="{41AEA738-4DD5-40C8-8AAA-D01238DF64FD}" srcId="{DBB0CB53-23AA-428A-BFE6-24AE90BADFFD}" destId="{67B23B77-CF8A-4C2F-B89B-29C807339AE0}" srcOrd="0" destOrd="0" parTransId="{EB8F1CCA-479B-466C-908C-96465EDE6277}" sibTransId="{131FC092-5CA5-4148-B553-34549ECF2581}"/>
    <dgm:cxn modelId="{5677B077-F93D-4EDC-BC26-0504090A5DC7}" srcId="{36F03D3A-22C0-4482-B141-B74A2E1E8304}" destId="{3F373CA9-8943-4784-868A-092B71DD587F}" srcOrd="3" destOrd="0" parTransId="{76B6A373-F9AF-4A13-8A54-3BC58C05D63D}" sibTransId="{C85A28DF-96FA-485E-A070-907ED42BF407}"/>
    <dgm:cxn modelId="{D8A50726-312B-4ACF-96B5-6BD4BA5AD32A}" type="presOf" srcId="{6BE99AE5-12C9-4295-8EC8-AA6B278AB35A}" destId="{256BA6A7-02C6-4F96-A09F-9C3E40928095}" srcOrd="0" destOrd="1" presId="urn:microsoft.com/office/officeart/2005/8/layout/hList1"/>
    <dgm:cxn modelId="{87A196A8-6D9D-43CE-8592-1A24A0E522A8}" type="presOf" srcId="{380266DA-C564-4341-9BBA-116791210BF0}" destId="{7D36DB1F-2F6E-403C-AA12-323F23A46FD7}" srcOrd="0" destOrd="0" presId="urn:microsoft.com/office/officeart/2005/8/layout/hList1"/>
    <dgm:cxn modelId="{D431584D-4ABF-4A7D-9B50-0E5EB22D8ABB}" type="presOf" srcId="{50C403D8-F005-4CCC-8F66-F07F7D0598F0}" destId="{7D36DB1F-2F6E-403C-AA12-323F23A46FD7}" srcOrd="0" destOrd="2" presId="urn:microsoft.com/office/officeart/2005/8/layout/hList1"/>
    <dgm:cxn modelId="{3766E0AB-B1FC-4978-A931-62ED0C07C7DD}" type="presOf" srcId="{C1259F16-B30E-4B73-96BE-B7AAF4F51D91}" destId="{C134F5C3-D1CE-4DDD-AE23-A88BE5F591BB}" srcOrd="0" destOrd="3" presId="urn:microsoft.com/office/officeart/2005/8/layout/hList1"/>
    <dgm:cxn modelId="{CE43EC7E-49CC-419E-865E-ECBE7490482E}" srcId="{BF97EC1F-001C-4604-A8FF-54338EF5AE51}" destId="{36F03D3A-22C0-4482-B141-B74A2E1E8304}" srcOrd="2" destOrd="0" parTransId="{B1B626CE-E3B9-4E34-9F16-D77C32B9DDB5}" sibTransId="{E7544B25-30DA-4509-BF5D-8B4DA6609847}"/>
    <dgm:cxn modelId="{FE555055-ED08-4F24-8DC1-954B0FE1B350}" srcId="{36F03D3A-22C0-4482-B141-B74A2E1E8304}" destId="{50C403D8-F005-4CCC-8F66-F07F7D0598F0}" srcOrd="2" destOrd="0" parTransId="{25D166D6-86B6-4FEE-A771-D6D330D55066}" sibTransId="{DEA1698F-6262-455A-B34B-FACE76C51BEB}"/>
    <dgm:cxn modelId="{D283B55F-F580-4024-8574-EFE2B325A596}" type="presOf" srcId="{E3EEBDC9-D38E-4787-941C-425401045570}" destId="{7D36DB1F-2F6E-403C-AA12-323F23A46FD7}" srcOrd="0" destOrd="4" presId="urn:microsoft.com/office/officeart/2005/8/layout/hList1"/>
    <dgm:cxn modelId="{E2CC068D-C2DE-45DA-B4EB-0437BB894EB0}" srcId="{DBB0CB53-23AA-428A-BFE6-24AE90BADFFD}" destId="{6BE99AE5-12C9-4295-8EC8-AA6B278AB35A}" srcOrd="1" destOrd="0" parTransId="{0ADC2A6D-CED8-4C52-ABF0-29EAB583081D}" sibTransId="{AA7C862F-F638-489F-B5C5-C2A818A4D35B}"/>
    <dgm:cxn modelId="{3572578C-38D8-4157-8900-34F0C5889818}" srcId="{49CC63A0-4C9E-4FFE-84A6-C74CF73F6550}" destId="{4BDEB30A-5E75-4BC0-A2B1-911269930561}" srcOrd="2" destOrd="0" parTransId="{5013FA98-68D1-4798-8E74-7A5E7F115B34}" sibTransId="{5831388F-F613-4F39-B12B-3BE83E5E6ABE}"/>
    <dgm:cxn modelId="{D63290CF-31BD-4AAE-B8E7-907525E82FB8}" srcId="{DBB0CB53-23AA-428A-BFE6-24AE90BADFFD}" destId="{0DD24033-FA36-4B5E-B49F-D661D3A91556}" srcOrd="2" destOrd="0" parTransId="{3808AFC2-6544-4B89-BB33-6E784D37F2D2}" sibTransId="{4C01B3A8-4F53-4273-8B49-276F0D0D0E80}"/>
    <dgm:cxn modelId="{89DE8072-862B-4A09-B741-8F0A1ACC0B7A}" type="presParOf" srcId="{3017FDC0-4FFA-4B91-B81A-47CADA28CC51}" destId="{2AC3722A-E714-47F7-955A-F9E4C2929DD8}" srcOrd="0" destOrd="0" presId="urn:microsoft.com/office/officeart/2005/8/layout/hList1"/>
    <dgm:cxn modelId="{C11E2AF7-9A64-4A43-A810-9E5ADFDDA358}" type="presParOf" srcId="{2AC3722A-E714-47F7-955A-F9E4C2929DD8}" destId="{8B93BDE9-D803-490E-9CFE-A40E56B6D4BA}" srcOrd="0" destOrd="0" presId="urn:microsoft.com/office/officeart/2005/8/layout/hList1"/>
    <dgm:cxn modelId="{7B1D77B2-2AD9-4A8F-85EC-0AC997B61521}" type="presParOf" srcId="{2AC3722A-E714-47F7-955A-F9E4C2929DD8}" destId="{C134F5C3-D1CE-4DDD-AE23-A88BE5F591BB}" srcOrd="1" destOrd="0" presId="urn:microsoft.com/office/officeart/2005/8/layout/hList1"/>
    <dgm:cxn modelId="{7B8AF298-CB0A-45E9-97D1-C9478B7E15D7}" type="presParOf" srcId="{3017FDC0-4FFA-4B91-B81A-47CADA28CC51}" destId="{0B45D41B-8585-4535-82A5-36B345430337}" srcOrd="1" destOrd="0" presId="urn:microsoft.com/office/officeart/2005/8/layout/hList1"/>
    <dgm:cxn modelId="{9E3438CC-AD16-4391-9D0E-0DFC703EAA27}" type="presParOf" srcId="{3017FDC0-4FFA-4B91-B81A-47CADA28CC51}" destId="{60CA7B05-D261-4F44-8108-62F988E029B9}" srcOrd="2" destOrd="0" presId="urn:microsoft.com/office/officeart/2005/8/layout/hList1"/>
    <dgm:cxn modelId="{FCE392F8-0C06-4EFC-8815-499CB4AE5EA2}" type="presParOf" srcId="{60CA7B05-D261-4F44-8108-62F988E029B9}" destId="{E42E739D-5CC2-494E-83D6-E0B4BBDFC6EB}" srcOrd="0" destOrd="0" presId="urn:microsoft.com/office/officeart/2005/8/layout/hList1"/>
    <dgm:cxn modelId="{9BB10F57-4276-4BF8-8591-B301F7DE184A}" type="presParOf" srcId="{60CA7B05-D261-4F44-8108-62F988E029B9}" destId="{256BA6A7-02C6-4F96-A09F-9C3E40928095}" srcOrd="1" destOrd="0" presId="urn:microsoft.com/office/officeart/2005/8/layout/hList1"/>
    <dgm:cxn modelId="{00B7EFB5-C475-4AD4-9D4F-65B325FC3B90}" type="presParOf" srcId="{3017FDC0-4FFA-4B91-B81A-47CADA28CC51}" destId="{B2E75628-A142-42C1-8733-96F594A28953}" srcOrd="3" destOrd="0" presId="urn:microsoft.com/office/officeart/2005/8/layout/hList1"/>
    <dgm:cxn modelId="{BC292D31-B156-4DE5-B72C-E6A2D94533DF}" type="presParOf" srcId="{3017FDC0-4FFA-4B91-B81A-47CADA28CC51}" destId="{59CA7B90-84A7-47D0-BF65-ED39D02CC632}" srcOrd="4" destOrd="0" presId="urn:microsoft.com/office/officeart/2005/8/layout/hList1"/>
    <dgm:cxn modelId="{84773CFF-A900-436C-85EB-403867AA0CF9}" type="presParOf" srcId="{59CA7B90-84A7-47D0-BF65-ED39D02CC632}" destId="{E7323C4C-A62C-4A24-99E2-7E9E43A7773A}" srcOrd="0" destOrd="0" presId="urn:microsoft.com/office/officeart/2005/8/layout/hList1"/>
    <dgm:cxn modelId="{49CB719B-3B94-49A6-8AEC-A9033A73D584}" type="presParOf" srcId="{59CA7B90-84A7-47D0-BF65-ED39D02CC632}" destId="{7D36DB1F-2F6E-403C-AA12-323F23A46FD7}"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303DEDA-A5A7-4B31-9DDC-7ED985DEF9F7}" type="doc">
      <dgm:prSet loTypeId="urn:microsoft.com/office/officeart/2005/8/layout/default" loCatId="list" qsTypeId="urn:microsoft.com/office/officeart/2005/8/quickstyle/3d4" qsCatId="3D" csTypeId="urn:microsoft.com/office/officeart/2005/8/colors/accent1_2" csCatId="accent1" phldr="1"/>
      <dgm:spPr/>
      <dgm:t>
        <a:bodyPr/>
        <a:lstStyle/>
        <a:p>
          <a:endParaRPr lang="es-CL"/>
        </a:p>
      </dgm:t>
    </dgm:pt>
    <dgm:pt modelId="{26B93E34-C518-41B1-98DB-670B276670C8}">
      <dgm:prSet phldrT="[Texto]"/>
      <dgm:spPr/>
      <dgm:t>
        <a:bodyPr/>
        <a:lstStyle/>
        <a:p>
          <a:r>
            <a:rPr lang="es-ES" b="0" i="0" dirty="0"/>
            <a:t>1. Validar la titularidad del cliente antiguo a través de EID Equifax o en su defecto preguntas de validación internas.</a:t>
          </a:r>
          <a:endParaRPr lang="es-CL" dirty="0"/>
        </a:p>
      </dgm:t>
    </dgm:pt>
    <dgm:pt modelId="{523C15DE-5282-45B4-B79E-2ED38BDB1973}" type="parTrans" cxnId="{2C235959-D4D6-426C-A89F-0B1B6DD586AF}">
      <dgm:prSet/>
      <dgm:spPr/>
      <dgm:t>
        <a:bodyPr/>
        <a:lstStyle/>
        <a:p>
          <a:endParaRPr lang="es-CL"/>
        </a:p>
      </dgm:t>
    </dgm:pt>
    <dgm:pt modelId="{04D67261-BD9D-4012-A2A4-A69AACF2E37E}" type="sibTrans" cxnId="{2C235959-D4D6-426C-A89F-0B1B6DD586AF}">
      <dgm:prSet/>
      <dgm:spPr/>
      <dgm:t>
        <a:bodyPr/>
        <a:lstStyle/>
        <a:p>
          <a:endParaRPr lang="es-CL"/>
        </a:p>
      </dgm:t>
    </dgm:pt>
    <dgm:pt modelId="{B310D578-76C9-4F13-B076-C30AC117621C}">
      <dgm:prSet phldrT="[Texto]"/>
      <dgm:spPr/>
      <dgm:t>
        <a:bodyPr/>
        <a:lstStyle/>
        <a:p>
          <a:r>
            <a:rPr lang="es-ES" b="0" i="0" dirty="0"/>
            <a:t>2. Evaluar condiciones comerciales del cliente antiguo.</a:t>
          </a:r>
          <a:endParaRPr lang="es-CL" dirty="0"/>
        </a:p>
      </dgm:t>
    </dgm:pt>
    <dgm:pt modelId="{4BF680E4-7CE5-4EDF-89E2-2F13E644F7AD}" type="parTrans" cxnId="{2844A300-507F-46A7-BAAC-89D9FC095969}">
      <dgm:prSet/>
      <dgm:spPr/>
      <dgm:t>
        <a:bodyPr/>
        <a:lstStyle/>
        <a:p>
          <a:endParaRPr lang="es-CL"/>
        </a:p>
      </dgm:t>
    </dgm:pt>
    <dgm:pt modelId="{E9588ED0-D2AC-42EE-BC29-A5E37205A5E7}" type="sibTrans" cxnId="{2844A300-507F-46A7-BAAC-89D9FC095969}">
      <dgm:prSet/>
      <dgm:spPr/>
      <dgm:t>
        <a:bodyPr/>
        <a:lstStyle/>
        <a:p>
          <a:endParaRPr lang="es-CL"/>
        </a:p>
      </dgm:t>
    </dgm:pt>
    <dgm:pt modelId="{8A96BBEB-ADE4-4D39-9142-3190AA99929F}">
      <dgm:prSet phldrT="[Texto]"/>
      <dgm:spPr/>
      <dgm:t>
        <a:bodyPr/>
        <a:lstStyle/>
        <a:p>
          <a:r>
            <a:rPr lang="es-ES" b="0" i="0" dirty="0"/>
            <a:t>3. Informar los documentos obligatorios a entregar por el nuevo titular.</a:t>
          </a:r>
          <a:endParaRPr lang="es-CL" dirty="0"/>
        </a:p>
      </dgm:t>
    </dgm:pt>
    <dgm:pt modelId="{E05DA561-FBA3-41EA-8B49-F649ABB40232}" type="parTrans" cxnId="{756ED5F7-5A89-4D06-B3EC-52C0A56E7D1E}">
      <dgm:prSet/>
      <dgm:spPr/>
      <dgm:t>
        <a:bodyPr/>
        <a:lstStyle/>
        <a:p>
          <a:endParaRPr lang="es-CL"/>
        </a:p>
      </dgm:t>
    </dgm:pt>
    <dgm:pt modelId="{5CAE737A-E2E9-41BB-9BF3-D2526C508021}" type="sibTrans" cxnId="{756ED5F7-5A89-4D06-B3EC-52C0A56E7D1E}">
      <dgm:prSet/>
      <dgm:spPr/>
      <dgm:t>
        <a:bodyPr/>
        <a:lstStyle/>
        <a:p>
          <a:endParaRPr lang="es-CL"/>
        </a:p>
      </dgm:t>
    </dgm:pt>
    <dgm:pt modelId="{6A7C77FF-C7E8-4CF8-9584-368D38A5EF21}">
      <dgm:prSet phldrT="[Texto]"/>
      <dgm:spPr/>
      <dgm:t>
        <a:bodyPr/>
        <a:lstStyle/>
        <a:p>
          <a:r>
            <a:rPr lang="es-ES" b="0" i="0" dirty="0"/>
            <a:t>4. Si el cliente posee correo electrónico, debes solicitar su e-mail y registrar en Tipifica.</a:t>
          </a:r>
          <a:endParaRPr lang="es-CL" dirty="0"/>
        </a:p>
      </dgm:t>
    </dgm:pt>
    <dgm:pt modelId="{E7CDBF24-7987-4338-8D7B-EFCB95757899}" type="parTrans" cxnId="{B2D1FED0-3EAD-4139-BC58-150F3175F4F1}">
      <dgm:prSet/>
      <dgm:spPr/>
      <dgm:t>
        <a:bodyPr/>
        <a:lstStyle/>
        <a:p>
          <a:endParaRPr lang="es-CL"/>
        </a:p>
      </dgm:t>
    </dgm:pt>
    <dgm:pt modelId="{BAABD405-D9E0-4BC7-B359-640D169A285F}" type="sibTrans" cxnId="{B2D1FED0-3EAD-4139-BC58-150F3175F4F1}">
      <dgm:prSet/>
      <dgm:spPr/>
      <dgm:t>
        <a:bodyPr/>
        <a:lstStyle/>
        <a:p>
          <a:endParaRPr lang="es-CL"/>
        </a:p>
      </dgm:t>
    </dgm:pt>
    <dgm:pt modelId="{495239E1-E9B6-413B-AEF6-B70FEF858044}">
      <dgm:prSet phldrT="[Texto]"/>
      <dgm:spPr/>
      <dgm:t>
        <a:bodyPr/>
        <a:lstStyle/>
        <a:p>
          <a:r>
            <a:rPr lang="es-ES" b="0" i="0" dirty="0"/>
            <a:t>5. Informar al cliente (persona) que recibirá formulario por cambio de titularidad, desde el correo: </a:t>
          </a:r>
          <a:r>
            <a:rPr lang="es-ES" b="0" i="1" dirty="0">
              <a:hlinkClick xmlns:r="http://schemas.openxmlformats.org/officeDocument/2006/relationships" r:id="rId1"/>
            </a:rPr>
            <a:t>info.hogar@clarochile.cl</a:t>
          </a:r>
          <a:r>
            <a:rPr lang="es-ES" b="0" i="1" dirty="0"/>
            <a:t>,</a:t>
          </a:r>
          <a:r>
            <a:rPr lang="es-ES" b="0" i="0" dirty="0"/>
            <a:t> en un plazo máximo de 2 días hábiles.</a:t>
          </a:r>
          <a:endParaRPr lang="es-CL" dirty="0"/>
        </a:p>
      </dgm:t>
    </dgm:pt>
    <dgm:pt modelId="{7313A9BD-F027-4458-8E22-8AC5EAD59729}" type="parTrans" cxnId="{5B55633B-E637-450D-9EB2-0E1944A1C9EA}">
      <dgm:prSet/>
      <dgm:spPr/>
      <dgm:t>
        <a:bodyPr/>
        <a:lstStyle/>
        <a:p>
          <a:endParaRPr lang="es-CL"/>
        </a:p>
      </dgm:t>
    </dgm:pt>
    <dgm:pt modelId="{8CF94AC9-A3A3-4DA9-88CB-1325FC5124A2}" type="sibTrans" cxnId="{5B55633B-E637-450D-9EB2-0E1944A1C9EA}">
      <dgm:prSet/>
      <dgm:spPr/>
      <dgm:t>
        <a:bodyPr/>
        <a:lstStyle/>
        <a:p>
          <a:endParaRPr lang="es-CL"/>
        </a:p>
      </dgm:t>
    </dgm:pt>
    <dgm:pt modelId="{67D8EC97-6FE4-4F67-9216-9AA75A7C6954}" type="pres">
      <dgm:prSet presAssocID="{6303DEDA-A5A7-4B31-9DDC-7ED985DEF9F7}" presName="diagram" presStyleCnt="0">
        <dgm:presLayoutVars>
          <dgm:dir/>
          <dgm:resizeHandles val="exact"/>
        </dgm:presLayoutVars>
      </dgm:prSet>
      <dgm:spPr/>
      <dgm:t>
        <a:bodyPr/>
        <a:lstStyle/>
        <a:p>
          <a:endParaRPr lang="es-ES"/>
        </a:p>
      </dgm:t>
    </dgm:pt>
    <dgm:pt modelId="{2668E7B9-CE75-4FD9-B6EB-3158993F529F}" type="pres">
      <dgm:prSet presAssocID="{26B93E34-C518-41B1-98DB-670B276670C8}" presName="node" presStyleLbl="node1" presStyleIdx="0" presStyleCnt="5">
        <dgm:presLayoutVars>
          <dgm:bulletEnabled val="1"/>
        </dgm:presLayoutVars>
      </dgm:prSet>
      <dgm:spPr/>
      <dgm:t>
        <a:bodyPr/>
        <a:lstStyle/>
        <a:p>
          <a:endParaRPr lang="es-ES"/>
        </a:p>
      </dgm:t>
    </dgm:pt>
    <dgm:pt modelId="{AE7156DF-7FF8-46C7-B6E1-90AD17B19A0B}" type="pres">
      <dgm:prSet presAssocID="{04D67261-BD9D-4012-A2A4-A69AACF2E37E}" presName="sibTrans" presStyleCnt="0"/>
      <dgm:spPr/>
    </dgm:pt>
    <dgm:pt modelId="{25EE081B-7E43-473A-9027-53B1EABFEDE3}" type="pres">
      <dgm:prSet presAssocID="{B310D578-76C9-4F13-B076-C30AC117621C}" presName="node" presStyleLbl="node1" presStyleIdx="1" presStyleCnt="5">
        <dgm:presLayoutVars>
          <dgm:bulletEnabled val="1"/>
        </dgm:presLayoutVars>
      </dgm:prSet>
      <dgm:spPr/>
      <dgm:t>
        <a:bodyPr/>
        <a:lstStyle/>
        <a:p>
          <a:endParaRPr lang="es-ES"/>
        </a:p>
      </dgm:t>
    </dgm:pt>
    <dgm:pt modelId="{C85E3C03-2712-4980-B3F2-091031D01AFF}" type="pres">
      <dgm:prSet presAssocID="{E9588ED0-D2AC-42EE-BC29-A5E37205A5E7}" presName="sibTrans" presStyleCnt="0"/>
      <dgm:spPr/>
    </dgm:pt>
    <dgm:pt modelId="{FBB8D44F-EBB2-45A9-B8A8-FA8DDAF6AA98}" type="pres">
      <dgm:prSet presAssocID="{8A96BBEB-ADE4-4D39-9142-3190AA99929F}" presName="node" presStyleLbl="node1" presStyleIdx="2" presStyleCnt="5">
        <dgm:presLayoutVars>
          <dgm:bulletEnabled val="1"/>
        </dgm:presLayoutVars>
      </dgm:prSet>
      <dgm:spPr/>
      <dgm:t>
        <a:bodyPr/>
        <a:lstStyle/>
        <a:p>
          <a:endParaRPr lang="es-ES"/>
        </a:p>
      </dgm:t>
    </dgm:pt>
    <dgm:pt modelId="{A4E9ED35-132F-4791-A996-6E9E1956DB61}" type="pres">
      <dgm:prSet presAssocID="{5CAE737A-E2E9-41BB-9BF3-D2526C508021}" presName="sibTrans" presStyleCnt="0"/>
      <dgm:spPr/>
    </dgm:pt>
    <dgm:pt modelId="{22C4BE7C-A8B6-4804-AB7F-D06A19B11535}" type="pres">
      <dgm:prSet presAssocID="{6A7C77FF-C7E8-4CF8-9584-368D38A5EF21}" presName="node" presStyleLbl="node1" presStyleIdx="3" presStyleCnt="5">
        <dgm:presLayoutVars>
          <dgm:bulletEnabled val="1"/>
        </dgm:presLayoutVars>
      </dgm:prSet>
      <dgm:spPr/>
      <dgm:t>
        <a:bodyPr/>
        <a:lstStyle/>
        <a:p>
          <a:endParaRPr lang="es-ES"/>
        </a:p>
      </dgm:t>
    </dgm:pt>
    <dgm:pt modelId="{D3380E10-2877-4CE3-9164-73DCC99FB2B0}" type="pres">
      <dgm:prSet presAssocID="{BAABD405-D9E0-4BC7-B359-640D169A285F}" presName="sibTrans" presStyleCnt="0"/>
      <dgm:spPr/>
    </dgm:pt>
    <dgm:pt modelId="{F372F864-468D-4EB8-8DB8-F1A48C89A2C0}" type="pres">
      <dgm:prSet presAssocID="{495239E1-E9B6-413B-AEF6-B70FEF858044}" presName="node" presStyleLbl="node1" presStyleIdx="4" presStyleCnt="5">
        <dgm:presLayoutVars>
          <dgm:bulletEnabled val="1"/>
        </dgm:presLayoutVars>
      </dgm:prSet>
      <dgm:spPr/>
      <dgm:t>
        <a:bodyPr/>
        <a:lstStyle/>
        <a:p>
          <a:endParaRPr lang="es-ES"/>
        </a:p>
      </dgm:t>
    </dgm:pt>
  </dgm:ptLst>
  <dgm:cxnLst>
    <dgm:cxn modelId="{5B55633B-E637-450D-9EB2-0E1944A1C9EA}" srcId="{6303DEDA-A5A7-4B31-9DDC-7ED985DEF9F7}" destId="{495239E1-E9B6-413B-AEF6-B70FEF858044}" srcOrd="4" destOrd="0" parTransId="{7313A9BD-F027-4458-8E22-8AC5EAD59729}" sibTransId="{8CF94AC9-A3A3-4DA9-88CB-1325FC5124A2}"/>
    <dgm:cxn modelId="{2844A300-507F-46A7-BAAC-89D9FC095969}" srcId="{6303DEDA-A5A7-4B31-9DDC-7ED985DEF9F7}" destId="{B310D578-76C9-4F13-B076-C30AC117621C}" srcOrd="1" destOrd="0" parTransId="{4BF680E4-7CE5-4EDF-89E2-2F13E644F7AD}" sibTransId="{E9588ED0-D2AC-42EE-BC29-A5E37205A5E7}"/>
    <dgm:cxn modelId="{2C235959-D4D6-426C-A89F-0B1B6DD586AF}" srcId="{6303DEDA-A5A7-4B31-9DDC-7ED985DEF9F7}" destId="{26B93E34-C518-41B1-98DB-670B276670C8}" srcOrd="0" destOrd="0" parTransId="{523C15DE-5282-45B4-B79E-2ED38BDB1973}" sibTransId="{04D67261-BD9D-4012-A2A4-A69AACF2E37E}"/>
    <dgm:cxn modelId="{B2D1FED0-3EAD-4139-BC58-150F3175F4F1}" srcId="{6303DEDA-A5A7-4B31-9DDC-7ED985DEF9F7}" destId="{6A7C77FF-C7E8-4CF8-9584-368D38A5EF21}" srcOrd="3" destOrd="0" parTransId="{E7CDBF24-7987-4338-8D7B-EFCB95757899}" sibTransId="{BAABD405-D9E0-4BC7-B359-640D169A285F}"/>
    <dgm:cxn modelId="{756ED5F7-5A89-4D06-B3EC-52C0A56E7D1E}" srcId="{6303DEDA-A5A7-4B31-9DDC-7ED985DEF9F7}" destId="{8A96BBEB-ADE4-4D39-9142-3190AA99929F}" srcOrd="2" destOrd="0" parTransId="{E05DA561-FBA3-41EA-8B49-F649ABB40232}" sibTransId="{5CAE737A-E2E9-41BB-9BF3-D2526C508021}"/>
    <dgm:cxn modelId="{2F40458A-EE7D-4983-9017-40368B8AA0B9}" type="presOf" srcId="{B310D578-76C9-4F13-B076-C30AC117621C}" destId="{25EE081B-7E43-473A-9027-53B1EABFEDE3}" srcOrd="0" destOrd="0" presId="urn:microsoft.com/office/officeart/2005/8/layout/default"/>
    <dgm:cxn modelId="{7855AAE0-C2A2-40F4-9528-80F966996196}" type="presOf" srcId="{26B93E34-C518-41B1-98DB-670B276670C8}" destId="{2668E7B9-CE75-4FD9-B6EB-3158993F529F}" srcOrd="0" destOrd="0" presId="urn:microsoft.com/office/officeart/2005/8/layout/default"/>
    <dgm:cxn modelId="{7C53A8F5-D39B-4F69-A2E4-C6860714A416}" type="presOf" srcId="{6303DEDA-A5A7-4B31-9DDC-7ED985DEF9F7}" destId="{67D8EC97-6FE4-4F67-9216-9AA75A7C6954}" srcOrd="0" destOrd="0" presId="urn:microsoft.com/office/officeart/2005/8/layout/default"/>
    <dgm:cxn modelId="{62FEEAF3-0FBF-40E6-8B78-0488347B79BF}" type="presOf" srcId="{495239E1-E9B6-413B-AEF6-B70FEF858044}" destId="{F372F864-468D-4EB8-8DB8-F1A48C89A2C0}" srcOrd="0" destOrd="0" presId="urn:microsoft.com/office/officeart/2005/8/layout/default"/>
    <dgm:cxn modelId="{E2EB2F7E-A7DC-4461-8C5F-2170B79A49DA}" type="presOf" srcId="{6A7C77FF-C7E8-4CF8-9584-368D38A5EF21}" destId="{22C4BE7C-A8B6-4804-AB7F-D06A19B11535}" srcOrd="0" destOrd="0" presId="urn:microsoft.com/office/officeart/2005/8/layout/default"/>
    <dgm:cxn modelId="{CC8D460F-B424-4BFD-AF85-D94E9CA9B3BF}" type="presOf" srcId="{8A96BBEB-ADE4-4D39-9142-3190AA99929F}" destId="{FBB8D44F-EBB2-45A9-B8A8-FA8DDAF6AA98}" srcOrd="0" destOrd="0" presId="urn:microsoft.com/office/officeart/2005/8/layout/default"/>
    <dgm:cxn modelId="{B75CC4D5-7D91-4950-80C2-DB75C3A21637}" type="presParOf" srcId="{67D8EC97-6FE4-4F67-9216-9AA75A7C6954}" destId="{2668E7B9-CE75-4FD9-B6EB-3158993F529F}" srcOrd="0" destOrd="0" presId="urn:microsoft.com/office/officeart/2005/8/layout/default"/>
    <dgm:cxn modelId="{6DB3BF25-BB5D-4D39-B4B2-79A7224929CA}" type="presParOf" srcId="{67D8EC97-6FE4-4F67-9216-9AA75A7C6954}" destId="{AE7156DF-7FF8-46C7-B6E1-90AD17B19A0B}" srcOrd="1" destOrd="0" presId="urn:microsoft.com/office/officeart/2005/8/layout/default"/>
    <dgm:cxn modelId="{D9E9BAD7-9C36-4BDE-A962-32CF5322ABA6}" type="presParOf" srcId="{67D8EC97-6FE4-4F67-9216-9AA75A7C6954}" destId="{25EE081B-7E43-473A-9027-53B1EABFEDE3}" srcOrd="2" destOrd="0" presId="urn:microsoft.com/office/officeart/2005/8/layout/default"/>
    <dgm:cxn modelId="{3F9352D0-9F9F-43B2-B2E3-C03E986D6582}" type="presParOf" srcId="{67D8EC97-6FE4-4F67-9216-9AA75A7C6954}" destId="{C85E3C03-2712-4980-B3F2-091031D01AFF}" srcOrd="3" destOrd="0" presId="urn:microsoft.com/office/officeart/2005/8/layout/default"/>
    <dgm:cxn modelId="{43C8BCAD-3B13-4E06-8DD7-F301F536AE40}" type="presParOf" srcId="{67D8EC97-6FE4-4F67-9216-9AA75A7C6954}" destId="{FBB8D44F-EBB2-45A9-B8A8-FA8DDAF6AA98}" srcOrd="4" destOrd="0" presId="urn:microsoft.com/office/officeart/2005/8/layout/default"/>
    <dgm:cxn modelId="{20335DF6-D7F7-4FAD-9066-1F4081ABA152}" type="presParOf" srcId="{67D8EC97-6FE4-4F67-9216-9AA75A7C6954}" destId="{A4E9ED35-132F-4791-A996-6E9E1956DB61}" srcOrd="5" destOrd="0" presId="urn:microsoft.com/office/officeart/2005/8/layout/default"/>
    <dgm:cxn modelId="{CA325FB4-D570-4E40-9D06-1CF28C2FCD34}" type="presParOf" srcId="{67D8EC97-6FE4-4F67-9216-9AA75A7C6954}" destId="{22C4BE7C-A8B6-4804-AB7F-D06A19B11535}" srcOrd="6" destOrd="0" presId="urn:microsoft.com/office/officeart/2005/8/layout/default"/>
    <dgm:cxn modelId="{6B4FD53A-DC27-44E3-BFF4-DA2473597E09}" type="presParOf" srcId="{67D8EC97-6FE4-4F67-9216-9AA75A7C6954}" destId="{D3380E10-2877-4CE3-9164-73DCC99FB2B0}" srcOrd="7" destOrd="0" presId="urn:microsoft.com/office/officeart/2005/8/layout/default"/>
    <dgm:cxn modelId="{93222245-7FF5-43A8-A89D-4B3CD8B3E04B}" type="presParOf" srcId="{67D8EC97-6FE4-4F67-9216-9AA75A7C6954}" destId="{F372F864-468D-4EB8-8DB8-F1A48C89A2C0}"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3B51AAF-4F27-4F57-98A1-EE9C14A8239F}" type="doc">
      <dgm:prSet loTypeId="urn:microsoft.com/office/officeart/2005/8/layout/vProcess5" loCatId="process" qsTypeId="urn:microsoft.com/office/officeart/2005/8/quickstyle/3d4" qsCatId="3D" csTypeId="urn:microsoft.com/office/officeart/2005/8/colors/accent1_2" csCatId="accent1" phldr="1"/>
      <dgm:spPr/>
      <dgm:t>
        <a:bodyPr/>
        <a:lstStyle/>
        <a:p>
          <a:endParaRPr lang="es-CL"/>
        </a:p>
      </dgm:t>
    </dgm:pt>
    <dgm:pt modelId="{24AE8157-F366-4B13-AFA6-961DBC166C6E}">
      <dgm:prSet phldrT="[Texto]"/>
      <dgm:spPr/>
      <dgm:t>
        <a:bodyPr/>
        <a:lstStyle/>
        <a:p>
          <a:r>
            <a:rPr lang="es-ES" b="0" i="0" dirty="0">
              <a:solidFill>
                <a:schemeClr val="tx1"/>
              </a:solidFill>
            </a:rPr>
            <a:t>Aplica para todo cliente que se contacte a cualquier canal de atención, manifestando que su servicio se encuentra suspendido, habiendo realizado el pago de la deuda emitida.</a:t>
          </a:r>
        </a:p>
        <a:p>
          <a:endParaRPr lang="es-CL" dirty="0"/>
        </a:p>
      </dgm:t>
    </dgm:pt>
    <dgm:pt modelId="{0C5961B9-BC59-4373-A222-AC89BAAC6D6D}" type="parTrans" cxnId="{EE07C41B-27B1-47F7-9EC4-9B2BD000C201}">
      <dgm:prSet/>
      <dgm:spPr/>
      <dgm:t>
        <a:bodyPr/>
        <a:lstStyle/>
        <a:p>
          <a:endParaRPr lang="es-CL"/>
        </a:p>
      </dgm:t>
    </dgm:pt>
    <dgm:pt modelId="{FC426237-682A-4361-92CA-FC292161B818}" type="sibTrans" cxnId="{EE07C41B-27B1-47F7-9EC4-9B2BD000C201}">
      <dgm:prSet/>
      <dgm:spPr/>
      <dgm:t>
        <a:bodyPr/>
        <a:lstStyle/>
        <a:p>
          <a:endParaRPr lang="es-CL"/>
        </a:p>
      </dgm:t>
    </dgm:pt>
    <dgm:pt modelId="{9018EF9B-27FB-4C91-954C-FE9440A3512E}">
      <dgm:prSet phldrT="[Texto]"/>
      <dgm:spPr/>
      <dgm:t>
        <a:bodyPr/>
        <a:lstStyle/>
        <a:p>
          <a:r>
            <a:rPr lang="es-ES" b="0" i="0" dirty="0">
              <a:solidFill>
                <a:schemeClr val="tx1"/>
              </a:solidFill>
            </a:rPr>
            <a:t>El pago pudo haber sido realizado en cualquier recaudador autorizado, ya sea entidades externas o internas.</a:t>
          </a:r>
          <a:endParaRPr lang="es-CL" dirty="0">
            <a:solidFill>
              <a:schemeClr val="tx1"/>
            </a:solidFill>
          </a:endParaRPr>
        </a:p>
      </dgm:t>
    </dgm:pt>
    <dgm:pt modelId="{422F6115-5C77-4B8A-8763-471FD806E75B}" type="parTrans" cxnId="{5D0A9680-0162-402F-B106-7F4BA3080404}">
      <dgm:prSet/>
      <dgm:spPr/>
      <dgm:t>
        <a:bodyPr/>
        <a:lstStyle/>
        <a:p>
          <a:endParaRPr lang="es-CL"/>
        </a:p>
      </dgm:t>
    </dgm:pt>
    <dgm:pt modelId="{7462A126-7E8F-492B-87C8-136C59D5593A}" type="sibTrans" cxnId="{5D0A9680-0162-402F-B106-7F4BA3080404}">
      <dgm:prSet/>
      <dgm:spPr/>
      <dgm:t>
        <a:bodyPr/>
        <a:lstStyle/>
        <a:p>
          <a:endParaRPr lang="es-CL"/>
        </a:p>
      </dgm:t>
    </dgm:pt>
    <dgm:pt modelId="{E97149D6-2690-4FDC-A4C6-BC80E02CDDBF}">
      <dgm:prSet phldrT="[Texto]"/>
      <dgm:spPr/>
      <dgm:t>
        <a:bodyPr/>
        <a:lstStyle/>
        <a:p>
          <a:r>
            <a:rPr lang="es-ES" b="0" i="0" dirty="0">
              <a:solidFill>
                <a:schemeClr val="tx1"/>
              </a:solidFill>
            </a:rPr>
            <a:t>Para requerimientos por </a:t>
          </a:r>
          <a:r>
            <a:rPr lang="es-ES" b="0" i="0" dirty="0" err="1">
              <a:solidFill>
                <a:schemeClr val="tx1"/>
              </a:solidFill>
            </a:rPr>
            <a:t>Call</a:t>
          </a:r>
          <a:r>
            <a:rPr lang="es-ES" b="0" i="0" dirty="0">
              <a:solidFill>
                <a:schemeClr val="tx1"/>
              </a:solidFill>
            </a:rPr>
            <a:t> Center, cliente debe hacer envío del comprobante de pago a </a:t>
          </a:r>
          <a:r>
            <a:rPr lang="es-ES" b="0" i="0" dirty="0">
              <a:solidFill>
                <a:schemeClr val="tx1"/>
              </a:solidFill>
              <a:hlinkClick xmlns:r="http://schemas.openxmlformats.org/officeDocument/2006/relationships" r:id="rId1">
                <a:extLst>
                  <a:ext uri="{A12FA001-AC4F-418D-AE19-62706E023703}">
                    <ahyp:hlinkClr xmlns:ahyp="http://schemas.microsoft.com/office/drawing/2018/hyperlinkcolor" xmlns="" val="tx"/>
                  </a:ext>
                </a:extLst>
              </a:hlinkClick>
            </a:rPr>
            <a:t>info.hogar@clarochile.cl</a:t>
          </a:r>
          <a:r>
            <a:rPr lang="es-ES" b="0" i="0" dirty="0">
              <a:solidFill>
                <a:schemeClr val="tx1"/>
              </a:solidFill>
            </a:rPr>
            <a:t>. Esto, si y solo sí, al cliente que se le solicita el comprobante, luego de la revisión de recaudación. </a:t>
          </a:r>
          <a:r>
            <a:rPr lang="es-ES" b="1" i="0" dirty="0">
              <a:solidFill>
                <a:schemeClr val="tx1"/>
              </a:solidFill>
            </a:rPr>
            <a:t>No se debe solicitar el comprobante en el primer llamado.</a:t>
          </a:r>
          <a:endParaRPr lang="es-CL" b="1" dirty="0">
            <a:solidFill>
              <a:schemeClr val="tx1"/>
            </a:solidFill>
          </a:endParaRPr>
        </a:p>
      </dgm:t>
    </dgm:pt>
    <dgm:pt modelId="{44B8324D-AA25-48FD-BF50-E755531ABC7D}" type="parTrans" cxnId="{A5797E16-F611-4F03-9D07-19ABC121524A}">
      <dgm:prSet/>
      <dgm:spPr/>
      <dgm:t>
        <a:bodyPr/>
        <a:lstStyle/>
        <a:p>
          <a:endParaRPr lang="es-CL"/>
        </a:p>
      </dgm:t>
    </dgm:pt>
    <dgm:pt modelId="{AA5E7CA4-B000-4E8E-A5D4-D3F15A44713F}" type="sibTrans" cxnId="{A5797E16-F611-4F03-9D07-19ABC121524A}">
      <dgm:prSet/>
      <dgm:spPr/>
      <dgm:t>
        <a:bodyPr/>
        <a:lstStyle/>
        <a:p>
          <a:endParaRPr lang="es-CL"/>
        </a:p>
      </dgm:t>
    </dgm:pt>
    <dgm:pt modelId="{915A097A-A250-4593-819A-A1A1AA5CEF57}">
      <dgm:prSet phldrT="[Texto]"/>
      <dgm:spPr/>
      <dgm:t>
        <a:bodyPr/>
        <a:lstStyle/>
        <a:p>
          <a:r>
            <a:rPr lang="es-ES" b="0" i="0" dirty="0">
              <a:solidFill>
                <a:schemeClr val="tx1"/>
              </a:solidFill>
            </a:rPr>
            <a:t>El requerimiento puede ser presentado tanto por titular como por usuario del servicio.</a:t>
          </a:r>
          <a:endParaRPr lang="es-CL" dirty="0">
            <a:solidFill>
              <a:schemeClr val="tx1"/>
            </a:solidFill>
          </a:endParaRPr>
        </a:p>
      </dgm:t>
    </dgm:pt>
    <dgm:pt modelId="{11D9E53A-ED45-4113-AC00-32C0310968C0}" type="parTrans" cxnId="{A7C785F4-FDDE-4490-8DA0-BF4C1D4B1C7F}">
      <dgm:prSet/>
      <dgm:spPr/>
      <dgm:t>
        <a:bodyPr/>
        <a:lstStyle/>
        <a:p>
          <a:endParaRPr lang="es-CL"/>
        </a:p>
      </dgm:t>
    </dgm:pt>
    <dgm:pt modelId="{D0806A0E-0954-4FB4-8E50-29DF2ACA3EF6}" type="sibTrans" cxnId="{A7C785F4-FDDE-4490-8DA0-BF4C1D4B1C7F}">
      <dgm:prSet/>
      <dgm:spPr/>
      <dgm:t>
        <a:bodyPr/>
        <a:lstStyle/>
        <a:p>
          <a:endParaRPr lang="es-CL"/>
        </a:p>
      </dgm:t>
    </dgm:pt>
    <dgm:pt modelId="{19C69159-8AD3-4E5F-AFFC-4035A30B0174}">
      <dgm:prSet phldrT="[Texto]"/>
      <dgm:spPr/>
      <dgm:t>
        <a:bodyPr/>
        <a:lstStyle/>
        <a:p>
          <a:r>
            <a:rPr lang="es-ES" b="0" i="0" dirty="0">
              <a:solidFill>
                <a:schemeClr val="tx1"/>
              </a:solidFill>
            </a:rPr>
            <a:t>El comprobante de pago que se derive a recaudación, debe ser original. Los comprobantes válidos se encuentran identificados por recaudador, con información específica de cada uno</a:t>
          </a:r>
          <a:endParaRPr lang="es-CL" dirty="0">
            <a:solidFill>
              <a:schemeClr val="tx1"/>
            </a:solidFill>
          </a:endParaRPr>
        </a:p>
      </dgm:t>
    </dgm:pt>
    <dgm:pt modelId="{AEFE77D4-BDDA-4125-89DC-73B370A48621}" type="parTrans" cxnId="{5AD5508F-3258-4969-9022-8C2694AAF060}">
      <dgm:prSet/>
      <dgm:spPr/>
      <dgm:t>
        <a:bodyPr/>
        <a:lstStyle/>
        <a:p>
          <a:endParaRPr lang="es-CL"/>
        </a:p>
      </dgm:t>
    </dgm:pt>
    <dgm:pt modelId="{4FDA4790-73C6-4E57-9230-4E59EE0591FD}" type="sibTrans" cxnId="{5AD5508F-3258-4969-9022-8C2694AAF060}">
      <dgm:prSet/>
      <dgm:spPr/>
      <dgm:t>
        <a:bodyPr/>
        <a:lstStyle/>
        <a:p>
          <a:endParaRPr lang="es-CL"/>
        </a:p>
      </dgm:t>
    </dgm:pt>
    <dgm:pt modelId="{0FC323D8-BB9E-4AA8-9D9A-9EA9BDAB0AD2}" type="pres">
      <dgm:prSet presAssocID="{B3B51AAF-4F27-4F57-98A1-EE9C14A8239F}" presName="outerComposite" presStyleCnt="0">
        <dgm:presLayoutVars>
          <dgm:chMax val="5"/>
          <dgm:dir/>
          <dgm:resizeHandles val="exact"/>
        </dgm:presLayoutVars>
      </dgm:prSet>
      <dgm:spPr/>
      <dgm:t>
        <a:bodyPr/>
        <a:lstStyle/>
        <a:p>
          <a:endParaRPr lang="es-ES"/>
        </a:p>
      </dgm:t>
    </dgm:pt>
    <dgm:pt modelId="{1A12E66D-16AC-4F93-A768-ACAF5FD21A4D}" type="pres">
      <dgm:prSet presAssocID="{B3B51AAF-4F27-4F57-98A1-EE9C14A8239F}" presName="dummyMaxCanvas" presStyleCnt="0">
        <dgm:presLayoutVars/>
      </dgm:prSet>
      <dgm:spPr/>
    </dgm:pt>
    <dgm:pt modelId="{C72EB5DD-91A8-439B-8810-FDD2353C810C}" type="pres">
      <dgm:prSet presAssocID="{B3B51AAF-4F27-4F57-98A1-EE9C14A8239F}" presName="FiveNodes_1" presStyleLbl="node1" presStyleIdx="0" presStyleCnt="5">
        <dgm:presLayoutVars>
          <dgm:bulletEnabled val="1"/>
        </dgm:presLayoutVars>
      </dgm:prSet>
      <dgm:spPr/>
      <dgm:t>
        <a:bodyPr/>
        <a:lstStyle/>
        <a:p>
          <a:endParaRPr lang="es-ES"/>
        </a:p>
      </dgm:t>
    </dgm:pt>
    <dgm:pt modelId="{F53E29CC-6AF3-473D-B2B2-2AA920396793}" type="pres">
      <dgm:prSet presAssocID="{B3B51AAF-4F27-4F57-98A1-EE9C14A8239F}" presName="FiveNodes_2" presStyleLbl="node1" presStyleIdx="1" presStyleCnt="5">
        <dgm:presLayoutVars>
          <dgm:bulletEnabled val="1"/>
        </dgm:presLayoutVars>
      </dgm:prSet>
      <dgm:spPr/>
      <dgm:t>
        <a:bodyPr/>
        <a:lstStyle/>
        <a:p>
          <a:endParaRPr lang="es-ES"/>
        </a:p>
      </dgm:t>
    </dgm:pt>
    <dgm:pt modelId="{D1342197-AC31-4757-A111-26D2AC42BED5}" type="pres">
      <dgm:prSet presAssocID="{B3B51AAF-4F27-4F57-98A1-EE9C14A8239F}" presName="FiveNodes_3" presStyleLbl="node1" presStyleIdx="2" presStyleCnt="5">
        <dgm:presLayoutVars>
          <dgm:bulletEnabled val="1"/>
        </dgm:presLayoutVars>
      </dgm:prSet>
      <dgm:spPr/>
      <dgm:t>
        <a:bodyPr/>
        <a:lstStyle/>
        <a:p>
          <a:endParaRPr lang="es-ES"/>
        </a:p>
      </dgm:t>
    </dgm:pt>
    <dgm:pt modelId="{DDA9E5D3-7242-4870-B9EB-14C6B758C564}" type="pres">
      <dgm:prSet presAssocID="{B3B51AAF-4F27-4F57-98A1-EE9C14A8239F}" presName="FiveNodes_4" presStyleLbl="node1" presStyleIdx="3" presStyleCnt="5">
        <dgm:presLayoutVars>
          <dgm:bulletEnabled val="1"/>
        </dgm:presLayoutVars>
      </dgm:prSet>
      <dgm:spPr/>
      <dgm:t>
        <a:bodyPr/>
        <a:lstStyle/>
        <a:p>
          <a:endParaRPr lang="es-ES"/>
        </a:p>
      </dgm:t>
    </dgm:pt>
    <dgm:pt modelId="{B9346945-8BCB-456A-BE35-E330E396C032}" type="pres">
      <dgm:prSet presAssocID="{B3B51AAF-4F27-4F57-98A1-EE9C14A8239F}" presName="FiveNodes_5" presStyleLbl="node1" presStyleIdx="4" presStyleCnt="5">
        <dgm:presLayoutVars>
          <dgm:bulletEnabled val="1"/>
        </dgm:presLayoutVars>
      </dgm:prSet>
      <dgm:spPr/>
      <dgm:t>
        <a:bodyPr/>
        <a:lstStyle/>
        <a:p>
          <a:endParaRPr lang="es-ES"/>
        </a:p>
      </dgm:t>
    </dgm:pt>
    <dgm:pt modelId="{66CF7F6A-83ED-4BE0-B3F7-269BC085BEB5}" type="pres">
      <dgm:prSet presAssocID="{B3B51AAF-4F27-4F57-98A1-EE9C14A8239F}" presName="FiveConn_1-2" presStyleLbl="fgAccFollowNode1" presStyleIdx="0" presStyleCnt="4">
        <dgm:presLayoutVars>
          <dgm:bulletEnabled val="1"/>
        </dgm:presLayoutVars>
      </dgm:prSet>
      <dgm:spPr/>
      <dgm:t>
        <a:bodyPr/>
        <a:lstStyle/>
        <a:p>
          <a:endParaRPr lang="es-ES"/>
        </a:p>
      </dgm:t>
    </dgm:pt>
    <dgm:pt modelId="{456FCFDF-4BA9-477B-B3E8-4523BD8D9CE6}" type="pres">
      <dgm:prSet presAssocID="{B3B51AAF-4F27-4F57-98A1-EE9C14A8239F}" presName="FiveConn_2-3" presStyleLbl="fgAccFollowNode1" presStyleIdx="1" presStyleCnt="4">
        <dgm:presLayoutVars>
          <dgm:bulletEnabled val="1"/>
        </dgm:presLayoutVars>
      </dgm:prSet>
      <dgm:spPr/>
      <dgm:t>
        <a:bodyPr/>
        <a:lstStyle/>
        <a:p>
          <a:endParaRPr lang="es-ES"/>
        </a:p>
      </dgm:t>
    </dgm:pt>
    <dgm:pt modelId="{1CCF52A0-8592-4FF9-BCB6-19B7B5B9A716}" type="pres">
      <dgm:prSet presAssocID="{B3B51AAF-4F27-4F57-98A1-EE9C14A8239F}" presName="FiveConn_3-4" presStyleLbl="fgAccFollowNode1" presStyleIdx="2" presStyleCnt="4">
        <dgm:presLayoutVars>
          <dgm:bulletEnabled val="1"/>
        </dgm:presLayoutVars>
      </dgm:prSet>
      <dgm:spPr/>
      <dgm:t>
        <a:bodyPr/>
        <a:lstStyle/>
        <a:p>
          <a:endParaRPr lang="es-ES"/>
        </a:p>
      </dgm:t>
    </dgm:pt>
    <dgm:pt modelId="{6CF23790-9439-4B7E-8456-5B8B5EFF12E6}" type="pres">
      <dgm:prSet presAssocID="{B3B51AAF-4F27-4F57-98A1-EE9C14A8239F}" presName="FiveConn_4-5" presStyleLbl="fgAccFollowNode1" presStyleIdx="3" presStyleCnt="4">
        <dgm:presLayoutVars>
          <dgm:bulletEnabled val="1"/>
        </dgm:presLayoutVars>
      </dgm:prSet>
      <dgm:spPr/>
      <dgm:t>
        <a:bodyPr/>
        <a:lstStyle/>
        <a:p>
          <a:endParaRPr lang="es-ES"/>
        </a:p>
      </dgm:t>
    </dgm:pt>
    <dgm:pt modelId="{A4B790B7-EC17-4336-BDD7-2500CC7F4EDF}" type="pres">
      <dgm:prSet presAssocID="{B3B51AAF-4F27-4F57-98A1-EE9C14A8239F}" presName="FiveNodes_1_text" presStyleLbl="node1" presStyleIdx="4" presStyleCnt="5">
        <dgm:presLayoutVars>
          <dgm:bulletEnabled val="1"/>
        </dgm:presLayoutVars>
      </dgm:prSet>
      <dgm:spPr/>
      <dgm:t>
        <a:bodyPr/>
        <a:lstStyle/>
        <a:p>
          <a:endParaRPr lang="es-ES"/>
        </a:p>
      </dgm:t>
    </dgm:pt>
    <dgm:pt modelId="{C8BD7C1E-B42A-45F8-A440-8DD31FAB2D54}" type="pres">
      <dgm:prSet presAssocID="{B3B51AAF-4F27-4F57-98A1-EE9C14A8239F}" presName="FiveNodes_2_text" presStyleLbl="node1" presStyleIdx="4" presStyleCnt="5">
        <dgm:presLayoutVars>
          <dgm:bulletEnabled val="1"/>
        </dgm:presLayoutVars>
      </dgm:prSet>
      <dgm:spPr/>
      <dgm:t>
        <a:bodyPr/>
        <a:lstStyle/>
        <a:p>
          <a:endParaRPr lang="es-ES"/>
        </a:p>
      </dgm:t>
    </dgm:pt>
    <dgm:pt modelId="{95F7D873-B785-44AC-B362-9B7B01154116}" type="pres">
      <dgm:prSet presAssocID="{B3B51AAF-4F27-4F57-98A1-EE9C14A8239F}" presName="FiveNodes_3_text" presStyleLbl="node1" presStyleIdx="4" presStyleCnt="5">
        <dgm:presLayoutVars>
          <dgm:bulletEnabled val="1"/>
        </dgm:presLayoutVars>
      </dgm:prSet>
      <dgm:spPr/>
      <dgm:t>
        <a:bodyPr/>
        <a:lstStyle/>
        <a:p>
          <a:endParaRPr lang="es-ES"/>
        </a:p>
      </dgm:t>
    </dgm:pt>
    <dgm:pt modelId="{94FBB8A7-BAAE-496F-A38F-E0719BB95384}" type="pres">
      <dgm:prSet presAssocID="{B3B51AAF-4F27-4F57-98A1-EE9C14A8239F}" presName="FiveNodes_4_text" presStyleLbl="node1" presStyleIdx="4" presStyleCnt="5">
        <dgm:presLayoutVars>
          <dgm:bulletEnabled val="1"/>
        </dgm:presLayoutVars>
      </dgm:prSet>
      <dgm:spPr/>
      <dgm:t>
        <a:bodyPr/>
        <a:lstStyle/>
        <a:p>
          <a:endParaRPr lang="es-ES"/>
        </a:p>
      </dgm:t>
    </dgm:pt>
    <dgm:pt modelId="{45B7401C-42AF-46C9-8E63-D3148A3DF356}" type="pres">
      <dgm:prSet presAssocID="{B3B51AAF-4F27-4F57-98A1-EE9C14A8239F}" presName="FiveNodes_5_text" presStyleLbl="node1" presStyleIdx="4" presStyleCnt="5">
        <dgm:presLayoutVars>
          <dgm:bulletEnabled val="1"/>
        </dgm:presLayoutVars>
      </dgm:prSet>
      <dgm:spPr/>
      <dgm:t>
        <a:bodyPr/>
        <a:lstStyle/>
        <a:p>
          <a:endParaRPr lang="es-ES"/>
        </a:p>
      </dgm:t>
    </dgm:pt>
  </dgm:ptLst>
  <dgm:cxnLst>
    <dgm:cxn modelId="{AB0EB3FB-458B-4C24-9C63-606E22404A99}" type="presOf" srcId="{915A097A-A250-4593-819A-A1A1AA5CEF57}" destId="{95F7D873-B785-44AC-B362-9B7B01154116}" srcOrd="1" destOrd="0" presId="urn:microsoft.com/office/officeart/2005/8/layout/vProcess5"/>
    <dgm:cxn modelId="{58DFCA86-901C-4BEE-A777-935826BDF86D}" type="presOf" srcId="{19C69159-8AD3-4E5F-AFFC-4035A30B0174}" destId="{DDA9E5D3-7242-4870-B9EB-14C6B758C564}" srcOrd="0" destOrd="0" presId="urn:microsoft.com/office/officeart/2005/8/layout/vProcess5"/>
    <dgm:cxn modelId="{17CEFA50-98D8-4057-9BE8-D84429F3EA00}" type="presOf" srcId="{FC426237-682A-4361-92CA-FC292161B818}" destId="{66CF7F6A-83ED-4BE0-B3F7-269BC085BEB5}" srcOrd="0" destOrd="0" presId="urn:microsoft.com/office/officeart/2005/8/layout/vProcess5"/>
    <dgm:cxn modelId="{C507EF0C-6B95-4DCD-974D-C90AB817847A}" type="presOf" srcId="{D0806A0E-0954-4FB4-8E50-29DF2ACA3EF6}" destId="{1CCF52A0-8592-4FF9-BCB6-19B7B5B9A716}" srcOrd="0" destOrd="0" presId="urn:microsoft.com/office/officeart/2005/8/layout/vProcess5"/>
    <dgm:cxn modelId="{9094D255-5026-4FF7-8C69-F16077099AAE}" type="presOf" srcId="{915A097A-A250-4593-819A-A1A1AA5CEF57}" destId="{D1342197-AC31-4757-A111-26D2AC42BED5}" srcOrd="0" destOrd="0" presId="urn:microsoft.com/office/officeart/2005/8/layout/vProcess5"/>
    <dgm:cxn modelId="{A5797E16-F611-4F03-9D07-19ABC121524A}" srcId="{B3B51AAF-4F27-4F57-98A1-EE9C14A8239F}" destId="{E97149D6-2690-4FDC-A4C6-BC80E02CDDBF}" srcOrd="4" destOrd="0" parTransId="{44B8324D-AA25-48FD-BF50-E755531ABC7D}" sibTransId="{AA5E7CA4-B000-4E8E-A5D4-D3F15A44713F}"/>
    <dgm:cxn modelId="{87460A0D-C4F7-435C-8E78-942C4C9CF1D4}" type="presOf" srcId="{24AE8157-F366-4B13-AFA6-961DBC166C6E}" destId="{A4B790B7-EC17-4336-BDD7-2500CC7F4EDF}" srcOrd="1" destOrd="0" presId="urn:microsoft.com/office/officeart/2005/8/layout/vProcess5"/>
    <dgm:cxn modelId="{F4E27A3F-5912-4C09-B9D2-F8724F91CCAC}" type="presOf" srcId="{24AE8157-F366-4B13-AFA6-961DBC166C6E}" destId="{C72EB5DD-91A8-439B-8810-FDD2353C810C}" srcOrd="0" destOrd="0" presId="urn:microsoft.com/office/officeart/2005/8/layout/vProcess5"/>
    <dgm:cxn modelId="{D9DB8F04-A19A-46E4-8C0C-ECF7DBD4CF1D}" type="presOf" srcId="{E97149D6-2690-4FDC-A4C6-BC80E02CDDBF}" destId="{B9346945-8BCB-456A-BE35-E330E396C032}" srcOrd="0" destOrd="0" presId="urn:microsoft.com/office/officeart/2005/8/layout/vProcess5"/>
    <dgm:cxn modelId="{0227DA95-F56C-4895-9E88-3F587D8A6E4C}" type="presOf" srcId="{7462A126-7E8F-492B-87C8-136C59D5593A}" destId="{456FCFDF-4BA9-477B-B3E8-4523BD8D9CE6}" srcOrd="0" destOrd="0" presId="urn:microsoft.com/office/officeart/2005/8/layout/vProcess5"/>
    <dgm:cxn modelId="{5D0A9680-0162-402F-B106-7F4BA3080404}" srcId="{B3B51AAF-4F27-4F57-98A1-EE9C14A8239F}" destId="{9018EF9B-27FB-4C91-954C-FE9440A3512E}" srcOrd="1" destOrd="0" parTransId="{422F6115-5C77-4B8A-8763-471FD806E75B}" sibTransId="{7462A126-7E8F-492B-87C8-136C59D5593A}"/>
    <dgm:cxn modelId="{39DB944C-C480-48D9-8F2B-CF6D4001294C}" type="presOf" srcId="{B3B51AAF-4F27-4F57-98A1-EE9C14A8239F}" destId="{0FC323D8-BB9E-4AA8-9D9A-9EA9BDAB0AD2}" srcOrd="0" destOrd="0" presId="urn:microsoft.com/office/officeart/2005/8/layout/vProcess5"/>
    <dgm:cxn modelId="{5AD5508F-3258-4969-9022-8C2694AAF060}" srcId="{B3B51AAF-4F27-4F57-98A1-EE9C14A8239F}" destId="{19C69159-8AD3-4E5F-AFFC-4035A30B0174}" srcOrd="3" destOrd="0" parTransId="{AEFE77D4-BDDA-4125-89DC-73B370A48621}" sibTransId="{4FDA4790-73C6-4E57-9230-4E59EE0591FD}"/>
    <dgm:cxn modelId="{1909E0FE-766A-4F3C-BD31-9FE0F793C223}" type="presOf" srcId="{9018EF9B-27FB-4C91-954C-FE9440A3512E}" destId="{C8BD7C1E-B42A-45F8-A440-8DD31FAB2D54}" srcOrd="1" destOrd="0" presId="urn:microsoft.com/office/officeart/2005/8/layout/vProcess5"/>
    <dgm:cxn modelId="{D595F8AC-E3A8-4C07-A13A-35952894B617}" type="presOf" srcId="{4FDA4790-73C6-4E57-9230-4E59EE0591FD}" destId="{6CF23790-9439-4B7E-8456-5B8B5EFF12E6}" srcOrd="0" destOrd="0" presId="urn:microsoft.com/office/officeart/2005/8/layout/vProcess5"/>
    <dgm:cxn modelId="{827EA67E-35F4-4379-B066-0EF0398AA874}" type="presOf" srcId="{E97149D6-2690-4FDC-A4C6-BC80E02CDDBF}" destId="{45B7401C-42AF-46C9-8E63-D3148A3DF356}" srcOrd="1" destOrd="0" presId="urn:microsoft.com/office/officeart/2005/8/layout/vProcess5"/>
    <dgm:cxn modelId="{AB1D8A90-1124-4DB9-873C-8277E9CFB596}" type="presOf" srcId="{9018EF9B-27FB-4C91-954C-FE9440A3512E}" destId="{F53E29CC-6AF3-473D-B2B2-2AA920396793}" srcOrd="0" destOrd="0" presId="urn:microsoft.com/office/officeart/2005/8/layout/vProcess5"/>
    <dgm:cxn modelId="{EE07C41B-27B1-47F7-9EC4-9B2BD000C201}" srcId="{B3B51AAF-4F27-4F57-98A1-EE9C14A8239F}" destId="{24AE8157-F366-4B13-AFA6-961DBC166C6E}" srcOrd="0" destOrd="0" parTransId="{0C5961B9-BC59-4373-A222-AC89BAAC6D6D}" sibTransId="{FC426237-682A-4361-92CA-FC292161B818}"/>
    <dgm:cxn modelId="{A7C785F4-FDDE-4490-8DA0-BF4C1D4B1C7F}" srcId="{B3B51AAF-4F27-4F57-98A1-EE9C14A8239F}" destId="{915A097A-A250-4593-819A-A1A1AA5CEF57}" srcOrd="2" destOrd="0" parTransId="{11D9E53A-ED45-4113-AC00-32C0310968C0}" sibTransId="{D0806A0E-0954-4FB4-8E50-29DF2ACA3EF6}"/>
    <dgm:cxn modelId="{84D4E412-AA58-4D8A-9FC3-5349D1C5684B}" type="presOf" srcId="{19C69159-8AD3-4E5F-AFFC-4035A30B0174}" destId="{94FBB8A7-BAAE-496F-A38F-E0719BB95384}" srcOrd="1" destOrd="0" presId="urn:microsoft.com/office/officeart/2005/8/layout/vProcess5"/>
    <dgm:cxn modelId="{0F4FA6B6-C054-4A02-8D9E-312B4BF5A501}" type="presParOf" srcId="{0FC323D8-BB9E-4AA8-9D9A-9EA9BDAB0AD2}" destId="{1A12E66D-16AC-4F93-A768-ACAF5FD21A4D}" srcOrd="0" destOrd="0" presId="urn:microsoft.com/office/officeart/2005/8/layout/vProcess5"/>
    <dgm:cxn modelId="{85A9839A-DB85-4336-A80E-8C082080FD5A}" type="presParOf" srcId="{0FC323D8-BB9E-4AA8-9D9A-9EA9BDAB0AD2}" destId="{C72EB5DD-91A8-439B-8810-FDD2353C810C}" srcOrd="1" destOrd="0" presId="urn:microsoft.com/office/officeart/2005/8/layout/vProcess5"/>
    <dgm:cxn modelId="{6201A3CE-9D55-42F2-919B-97F2A7885793}" type="presParOf" srcId="{0FC323D8-BB9E-4AA8-9D9A-9EA9BDAB0AD2}" destId="{F53E29CC-6AF3-473D-B2B2-2AA920396793}" srcOrd="2" destOrd="0" presId="urn:microsoft.com/office/officeart/2005/8/layout/vProcess5"/>
    <dgm:cxn modelId="{EB897F62-1FED-410F-9222-93FBC9E92661}" type="presParOf" srcId="{0FC323D8-BB9E-4AA8-9D9A-9EA9BDAB0AD2}" destId="{D1342197-AC31-4757-A111-26D2AC42BED5}" srcOrd="3" destOrd="0" presId="urn:microsoft.com/office/officeart/2005/8/layout/vProcess5"/>
    <dgm:cxn modelId="{F4922DD8-81E2-4403-B0B8-092696FDCD6C}" type="presParOf" srcId="{0FC323D8-BB9E-4AA8-9D9A-9EA9BDAB0AD2}" destId="{DDA9E5D3-7242-4870-B9EB-14C6B758C564}" srcOrd="4" destOrd="0" presId="urn:microsoft.com/office/officeart/2005/8/layout/vProcess5"/>
    <dgm:cxn modelId="{04DDA5A4-3BE1-4C15-A142-274854C891CE}" type="presParOf" srcId="{0FC323D8-BB9E-4AA8-9D9A-9EA9BDAB0AD2}" destId="{B9346945-8BCB-456A-BE35-E330E396C032}" srcOrd="5" destOrd="0" presId="urn:microsoft.com/office/officeart/2005/8/layout/vProcess5"/>
    <dgm:cxn modelId="{0B13FF12-5156-4125-B6EB-635D87269AE6}" type="presParOf" srcId="{0FC323D8-BB9E-4AA8-9D9A-9EA9BDAB0AD2}" destId="{66CF7F6A-83ED-4BE0-B3F7-269BC085BEB5}" srcOrd="6" destOrd="0" presId="urn:microsoft.com/office/officeart/2005/8/layout/vProcess5"/>
    <dgm:cxn modelId="{71812ADD-EB8E-43F2-BC36-15E4BF541B02}" type="presParOf" srcId="{0FC323D8-BB9E-4AA8-9D9A-9EA9BDAB0AD2}" destId="{456FCFDF-4BA9-477B-B3E8-4523BD8D9CE6}" srcOrd="7" destOrd="0" presId="urn:microsoft.com/office/officeart/2005/8/layout/vProcess5"/>
    <dgm:cxn modelId="{CCE7974C-76B4-4401-A245-92D7179E7C26}" type="presParOf" srcId="{0FC323D8-BB9E-4AA8-9D9A-9EA9BDAB0AD2}" destId="{1CCF52A0-8592-4FF9-BCB6-19B7B5B9A716}" srcOrd="8" destOrd="0" presId="urn:microsoft.com/office/officeart/2005/8/layout/vProcess5"/>
    <dgm:cxn modelId="{827D3881-847C-441A-9165-5386CAA16F32}" type="presParOf" srcId="{0FC323D8-BB9E-4AA8-9D9A-9EA9BDAB0AD2}" destId="{6CF23790-9439-4B7E-8456-5B8B5EFF12E6}" srcOrd="9" destOrd="0" presId="urn:microsoft.com/office/officeart/2005/8/layout/vProcess5"/>
    <dgm:cxn modelId="{1D52B78A-A342-4CA4-ABDF-41B6993B1F55}" type="presParOf" srcId="{0FC323D8-BB9E-4AA8-9D9A-9EA9BDAB0AD2}" destId="{A4B790B7-EC17-4336-BDD7-2500CC7F4EDF}" srcOrd="10" destOrd="0" presId="urn:microsoft.com/office/officeart/2005/8/layout/vProcess5"/>
    <dgm:cxn modelId="{27C7B975-CABB-4282-892C-850557662B3B}" type="presParOf" srcId="{0FC323D8-BB9E-4AA8-9D9A-9EA9BDAB0AD2}" destId="{C8BD7C1E-B42A-45F8-A440-8DD31FAB2D54}" srcOrd="11" destOrd="0" presId="urn:microsoft.com/office/officeart/2005/8/layout/vProcess5"/>
    <dgm:cxn modelId="{AAF299B5-7B09-4A0E-B238-3B10CC3FA90C}" type="presParOf" srcId="{0FC323D8-BB9E-4AA8-9D9A-9EA9BDAB0AD2}" destId="{95F7D873-B785-44AC-B362-9B7B01154116}" srcOrd="12" destOrd="0" presId="urn:microsoft.com/office/officeart/2005/8/layout/vProcess5"/>
    <dgm:cxn modelId="{187681D1-D8EC-499E-AE8F-9CBABF3C84B8}" type="presParOf" srcId="{0FC323D8-BB9E-4AA8-9D9A-9EA9BDAB0AD2}" destId="{94FBB8A7-BAAE-496F-A38F-E0719BB95384}" srcOrd="13" destOrd="0" presId="urn:microsoft.com/office/officeart/2005/8/layout/vProcess5"/>
    <dgm:cxn modelId="{C483DD18-87AB-4FF1-9373-7077FB282EC6}" type="presParOf" srcId="{0FC323D8-BB9E-4AA8-9D9A-9EA9BDAB0AD2}" destId="{45B7401C-42AF-46C9-8E63-D3148A3DF356}"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D658FC7-5934-4640-B30E-AB21C32EC02A}" type="doc">
      <dgm:prSet loTypeId="urn:microsoft.com/office/officeart/2005/8/layout/lProcess2" loCatId="list" qsTypeId="urn:microsoft.com/office/officeart/2005/8/quickstyle/simple4" qsCatId="simple" csTypeId="urn:microsoft.com/office/officeart/2005/8/colors/accent1_2" csCatId="accent1" phldr="1"/>
      <dgm:spPr/>
      <dgm:t>
        <a:bodyPr/>
        <a:lstStyle/>
        <a:p>
          <a:endParaRPr lang="es-CL"/>
        </a:p>
      </dgm:t>
    </dgm:pt>
    <dgm:pt modelId="{EF28524F-FC3E-42E4-8217-5D0FC2E261CF}" type="pres">
      <dgm:prSet presAssocID="{DD658FC7-5934-4640-B30E-AB21C32EC02A}" presName="theList" presStyleCnt="0">
        <dgm:presLayoutVars>
          <dgm:dir/>
          <dgm:animLvl val="lvl"/>
          <dgm:resizeHandles val="exact"/>
        </dgm:presLayoutVars>
      </dgm:prSet>
      <dgm:spPr/>
      <dgm:t>
        <a:bodyPr/>
        <a:lstStyle/>
        <a:p>
          <a:endParaRPr lang="es-ES"/>
        </a:p>
      </dgm:t>
    </dgm:pt>
  </dgm:ptLst>
  <dgm:cxnLst>
    <dgm:cxn modelId="{6DF1E837-DB10-44A3-8D87-F7B1DF6105E6}" type="presOf" srcId="{DD658FC7-5934-4640-B30E-AB21C32EC02A}" destId="{EF28524F-FC3E-42E4-8217-5D0FC2E261CF}" srcOrd="0"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5502461-727D-47ED-88F5-F06B58E87F6B}" type="doc">
      <dgm:prSet loTypeId="urn:microsoft.com/office/officeart/2005/8/layout/bProcess2" loCatId="process" qsTypeId="urn:microsoft.com/office/officeart/2005/8/quickstyle/simple1" qsCatId="simple" csTypeId="urn:microsoft.com/office/officeart/2005/8/colors/accent1_2" csCatId="accent1" phldr="1"/>
      <dgm:spPr/>
      <dgm:t>
        <a:bodyPr/>
        <a:lstStyle/>
        <a:p>
          <a:endParaRPr lang="es-CL"/>
        </a:p>
      </dgm:t>
    </dgm:pt>
    <dgm:pt modelId="{D068001B-46AC-4A74-95AC-C8E8A0F5CD07}">
      <dgm:prSet phldrT="[Texto]" custT="1"/>
      <dgm:spPr/>
      <dgm:t>
        <a:bodyPr/>
        <a:lstStyle/>
        <a:p>
          <a:pPr algn="ctr">
            <a:buFont typeface="Arial" panose="020B0604020202020204" pitchFamily="34" charset="0"/>
            <a:buChar char="•"/>
          </a:pPr>
          <a:r>
            <a:rPr lang="es-CL" sz="1500" b="0" i="0" dirty="0"/>
            <a:t>Rut</a:t>
          </a:r>
        </a:p>
        <a:p>
          <a:pPr algn="ctr">
            <a:buFont typeface="Arial" panose="020B0604020202020204" pitchFamily="34" charset="0"/>
            <a:buChar char="•"/>
          </a:pPr>
          <a:r>
            <a:rPr lang="es-CL" sz="1500" b="0" i="0" dirty="0"/>
            <a:t>Documento</a:t>
          </a:r>
        </a:p>
        <a:p>
          <a:pPr algn="ctr">
            <a:buFont typeface="Arial" panose="020B0604020202020204" pitchFamily="34" charset="0"/>
            <a:buChar char="•"/>
          </a:pPr>
          <a:r>
            <a:rPr lang="es-CL" sz="1500" b="0" i="0" dirty="0"/>
            <a:t>Monto</a:t>
          </a:r>
        </a:p>
        <a:p>
          <a:pPr algn="ctr">
            <a:buFont typeface="Arial" panose="020B0604020202020204" pitchFamily="34" charset="0"/>
            <a:buChar char="•"/>
          </a:pPr>
          <a:r>
            <a:rPr lang="es-CL" sz="1500" b="0" i="0" dirty="0"/>
            <a:t>Fecha</a:t>
          </a:r>
        </a:p>
        <a:p>
          <a:pPr algn="ctr">
            <a:buFont typeface="Arial" panose="020B0604020202020204" pitchFamily="34" charset="0"/>
            <a:buChar char="•"/>
          </a:pPr>
          <a:r>
            <a:rPr lang="es-ES" sz="1500" b="0" i="0" dirty="0"/>
            <a:t>Hora Aproximada de la transacción</a:t>
          </a:r>
        </a:p>
        <a:p>
          <a:pPr algn="ctr">
            <a:buFont typeface="Arial" panose="020B0604020202020204" pitchFamily="34" charset="0"/>
            <a:buChar char="•"/>
          </a:pPr>
          <a:r>
            <a:rPr lang="es-CL" sz="1500" b="0" i="0" dirty="0"/>
            <a:t>Número de contacto móvil (para notificación)</a:t>
          </a:r>
        </a:p>
        <a:p>
          <a:pPr algn="ctr">
            <a:buFont typeface="Arial" panose="020B0604020202020204" pitchFamily="34" charset="0"/>
            <a:buChar char="•"/>
          </a:pPr>
          <a:r>
            <a:rPr lang="es-ES" sz="1500" b="0" i="0" dirty="0"/>
            <a:t>4 últimos dígitos de la tarjeta bancaria(en caso de ser necesario)</a:t>
          </a:r>
          <a:endParaRPr lang="es-CL" sz="1500" dirty="0"/>
        </a:p>
      </dgm:t>
    </dgm:pt>
    <dgm:pt modelId="{2C7E981C-E838-4B4F-8EA5-757CB6E91753}" type="parTrans" cxnId="{9566CA6D-9721-40E6-B67E-E787AD1BD85B}">
      <dgm:prSet/>
      <dgm:spPr/>
      <dgm:t>
        <a:bodyPr/>
        <a:lstStyle/>
        <a:p>
          <a:endParaRPr lang="es-CL"/>
        </a:p>
      </dgm:t>
    </dgm:pt>
    <dgm:pt modelId="{91EADC91-FFF4-431E-A0B5-1B63F8F63CE3}" type="sibTrans" cxnId="{9566CA6D-9721-40E6-B67E-E787AD1BD85B}">
      <dgm:prSet/>
      <dgm:spPr/>
      <dgm:t>
        <a:bodyPr/>
        <a:lstStyle/>
        <a:p>
          <a:endParaRPr lang="es-CL"/>
        </a:p>
      </dgm:t>
    </dgm:pt>
    <dgm:pt modelId="{39CBB239-70B0-4973-B518-0CEC73695E42}">
      <dgm:prSet phldrT="[Texto]"/>
      <dgm:spPr/>
      <dgm:t>
        <a:bodyPr/>
        <a:lstStyle/>
        <a:p>
          <a:r>
            <a:rPr lang="es-ES" b="0" i="1" dirty="0"/>
            <a:t>Nota:</a:t>
          </a:r>
          <a:r>
            <a:rPr lang="es-ES" b="0" i="0" dirty="0"/>
            <a:t> El portal web de Servipag, puede dirigir a Transbank si se selecciona como medio de pago, para estos casos, se requiere la información correspondiente a Transbank</a:t>
          </a:r>
        </a:p>
      </dgm:t>
    </dgm:pt>
    <dgm:pt modelId="{9E09FBCA-0262-4CBD-B9EF-CB7D4A57C2EB}" type="parTrans" cxnId="{87A6E0BD-21F0-463C-A33E-0BAA160B2BB6}">
      <dgm:prSet/>
      <dgm:spPr/>
      <dgm:t>
        <a:bodyPr/>
        <a:lstStyle/>
        <a:p>
          <a:endParaRPr lang="es-CL"/>
        </a:p>
      </dgm:t>
    </dgm:pt>
    <dgm:pt modelId="{6019BA04-4264-4963-B802-58DF0F80EB91}" type="sibTrans" cxnId="{87A6E0BD-21F0-463C-A33E-0BAA160B2BB6}">
      <dgm:prSet/>
      <dgm:spPr/>
      <dgm:t>
        <a:bodyPr/>
        <a:lstStyle/>
        <a:p>
          <a:endParaRPr lang="es-CL"/>
        </a:p>
      </dgm:t>
    </dgm:pt>
    <dgm:pt modelId="{58A5FC09-6BBB-447D-93AC-74E43D405B17}" type="pres">
      <dgm:prSet presAssocID="{95502461-727D-47ED-88F5-F06B58E87F6B}" presName="diagram" presStyleCnt="0">
        <dgm:presLayoutVars>
          <dgm:dir/>
          <dgm:resizeHandles/>
        </dgm:presLayoutVars>
      </dgm:prSet>
      <dgm:spPr/>
      <dgm:t>
        <a:bodyPr/>
        <a:lstStyle/>
        <a:p>
          <a:endParaRPr lang="es-ES"/>
        </a:p>
      </dgm:t>
    </dgm:pt>
    <dgm:pt modelId="{06E3FAC8-517F-4020-8832-1001ABCA5A0C}" type="pres">
      <dgm:prSet presAssocID="{D068001B-46AC-4A74-95AC-C8E8A0F5CD07}" presName="firstNode" presStyleLbl="node1" presStyleIdx="0" presStyleCnt="2">
        <dgm:presLayoutVars>
          <dgm:bulletEnabled val="1"/>
        </dgm:presLayoutVars>
      </dgm:prSet>
      <dgm:spPr/>
      <dgm:t>
        <a:bodyPr/>
        <a:lstStyle/>
        <a:p>
          <a:endParaRPr lang="es-ES"/>
        </a:p>
      </dgm:t>
    </dgm:pt>
    <dgm:pt modelId="{3CC435FA-590C-4E7F-A75F-4400122C2F15}" type="pres">
      <dgm:prSet presAssocID="{91EADC91-FFF4-431E-A0B5-1B63F8F63CE3}" presName="sibTrans" presStyleLbl="sibTrans2D1" presStyleIdx="0" presStyleCnt="1"/>
      <dgm:spPr/>
      <dgm:t>
        <a:bodyPr/>
        <a:lstStyle/>
        <a:p>
          <a:endParaRPr lang="es-ES"/>
        </a:p>
      </dgm:t>
    </dgm:pt>
    <dgm:pt modelId="{F6607F83-6D73-4837-9933-FC10F8C79A35}" type="pres">
      <dgm:prSet presAssocID="{39CBB239-70B0-4973-B518-0CEC73695E42}" presName="lastNode" presStyleLbl="node1" presStyleIdx="1" presStyleCnt="2">
        <dgm:presLayoutVars>
          <dgm:bulletEnabled val="1"/>
        </dgm:presLayoutVars>
      </dgm:prSet>
      <dgm:spPr/>
      <dgm:t>
        <a:bodyPr/>
        <a:lstStyle/>
        <a:p>
          <a:endParaRPr lang="es-ES"/>
        </a:p>
      </dgm:t>
    </dgm:pt>
  </dgm:ptLst>
  <dgm:cxnLst>
    <dgm:cxn modelId="{12A096A9-E658-48D7-9E73-66C27D12C9E1}" type="presOf" srcId="{91EADC91-FFF4-431E-A0B5-1B63F8F63CE3}" destId="{3CC435FA-590C-4E7F-A75F-4400122C2F15}" srcOrd="0" destOrd="0" presId="urn:microsoft.com/office/officeart/2005/8/layout/bProcess2"/>
    <dgm:cxn modelId="{17706F89-5074-491E-A169-6AF4CE41B8C7}" type="presOf" srcId="{95502461-727D-47ED-88F5-F06B58E87F6B}" destId="{58A5FC09-6BBB-447D-93AC-74E43D405B17}" srcOrd="0" destOrd="0" presId="urn:microsoft.com/office/officeart/2005/8/layout/bProcess2"/>
    <dgm:cxn modelId="{9566CA6D-9721-40E6-B67E-E787AD1BD85B}" srcId="{95502461-727D-47ED-88F5-F06B58E87F6B}" destId="{D068001B-46AC-4A74-95AC-C8E8A0F5CD07}" srcOrd="0" destOrd="0" parTransId="{2C7E981C-E838-4B4F-8EA5-757CB6E91753}" sibTransId="{91EADC91-FFF4-431E-A0B5-1B63F8F63CE3}"/>
    <dgm:cxn modelId="{02A3F5C1-243E-430E-B23A-94628CE3FA6D}" type="presOf" srcId="{D068001B-46AC-4A74-95AC-C8E8A0F5CD07}" destId="{06E3FAC8-517F-4020-8832-1001ABCA5A0C}" srcOrd="0" destOrd="0" presId="urn:microsoft.com/office/officeart/2005/8/layout/bProcess2"/>
    <dgm:cxn modelId="{F59C37E4-B77A-4D0A-9F6F-17D8F7C62B47}" type="presOf" srcId="{39CBB239-70B0-4973-B518-0CEC73695E42}" destId="{F6607F83-6D73-4837-9933-FC10F8C79A35}" srcOrd="0" destOrd="0" presId="urn:microsoft.com/office/officeart/2005/8/layout/bProcess2"/>
    <dgm:cxn modelId="{87A6E0BD-21F0-463C-A33E-0BAA160B2BB6}" srcId="{95502461-727D-47ED-88F5-F06B58E87F6B}" destId="{39CBB239-70B0-4973-B518-0CEC73695E42}" srcOrd="1" destOrd="0" parTransId="{9E09FBCA-0262-4CBD-B9EF-CB7D4A57C2EB}" sibTransId="{6019BA04-4264-4963-B802-58DF0F80EB91}"/>
    <dgm:cxn modelId="{7F453063-DD54-4892-993B-B5A6909BE550}" type="presParOf" srcId="{58A5FC09-6BBB-447D-93AC-74E43D405B17}" destId="{06E3FAC8-517F-4020-8832-1001ABCA5A0C}" srcOrd="0" destOrd="0" presId="urn:microsoft.com/office/officeart/2005/8/layout/bProcess2"/>
    <dgm:cxn modelId="{4990FD56-AC37-4BEB-8236-889FF38985C5}" type="presParOf" srcId="{58A5FC09-6BBB-447D-93AC-74E43D405B17}" destId="{3CC435FA-590C-4E7F-A75F-4400122C2F15}" srcOrd="1" destOrd="0" presId="urn:microsoft.com/office/officeart/2005/8/layout/bProcess2"/>
    <dgm:cxn modelId="{C26BA9EB-6D21-4066-AE07-BB9EF1FB45A5}" type="presParOf" srcId="{58A5FC09-6BBB-447D-93AC-74E43D405B17}" destId="{F6607F83-6D73-4837-9933-FC10F8C79A35}" srcOrd="2" destOrd="0" presId="urn:microsoft.com/office/officeart/2005/8/layout/bProcess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3F30D13-9BE4-40CC-BFD7-AB31D477B328}" type="doc">
      <dgm:prSet loTypeId="urn:microsoft.com/office/officeart/2005/8/layout/default" loCatId="list" qsTypeId="urn:microsoft.com/office/officeart/2005/8/quickstyle/3d1" qsCatId="3D" csTypeId="urn:microsoft.com/office/officeart/2005/8/colors/accent1_2" csCatId="accent1" phldr="1"/>
      <dgm:spPr/>
      <dgm:t>
        <a:bodyPr/>
        <a:lstStyle/>
        <a:p>
          <a:endParaRPr lang="es-CL"/>
        </a:p>
      </dgm:t>
    </dgm:pt>
    <dgm:pt modelId="{5B0F86EE-EAB0-4B1F-BE0F-EE5A5C44FBBD}">
      <dgm:prSet phldrT="[Texto]"/>
      <dgm:spPr>
        <a:solidFill>
          <a:schemeClr val="accent1">
            <a:lumMod val="40000"/>
            <a:lumOff val="60000"/>
          </a:schemeClr>
        </a:solidFill>
      </dgm:spPr>
      <dgm:t>
        <a:bodyPr/>
        <a:lstStyle/>
        <a:p>
          <a:r>
            <a:rPr lang="es-ES" b="0" i="0" u="sng" dirty="0">
              <a:solidFill>
                <a:schemeClr val="tx1"/>
              </a:solidFill>
              <a:effectLst/>
              <a:latin typeface="Calibri" panose="020F0502020204030204" pitchFamily="34" charset="0"/>
              <a:cs typeface="Calibri" panose="020F0502020204030204" pitchFamily="34" charset="0"/>
            </a:rPr>
            <a:t>Script Front (desbloqueo de detención cobranza solicitado el día domingo)</a:t>
          </a:r>
          <a:endParaRPr lang="es-ES" b="0" i="0" dirty="0">
            <a:solidFill>
              <a:schemeClr val="tx1"/>
            </a:solidFill>
            <a:effectLst/>
            <a:latin typeface="Calibri" panose="020F0502020204030204" pitchFamily="34" charset="0"/>
            <a:cs typeface="Calibri" panose="020F0502020204030204" pitchFamily="34" charset="0"/>
          </a:endParaRPr>
        </a:p>
        <a:p>
          <a:r>
            <a:rPr lang="es-ES" b="0" i="1" dirty="0">
              <a:solidFill>
                <a:schemeClr val="tx1"/>
              </a:solidFill>
              <a:effectLst/>
              <a:latin typeface="Calibri" panose="020F0502020204030204" pitchFamily="34" charset="0"/>
              <a:cs typeface="Calibri" panose="020F0502020204030204" pitchFamily="34" charset="0"/>
            </a:rPr>
            <a:t>Don/Sra. , debido que el pago no se ha registrado, solicitaremos al área encargada la activación del servicio, el cual quedará operativo desde el día de mañana, en horario AM. En caso de requerir documentos adicionales a los registrados en el caso el día de hoy, esta área se contactará con usted vía SMS.</a:t>
          </a:r>
          <a:endParaRPr lang="es-CL" dirty="0">
            <a:solidFill>
              <a:schemeClr val="tx1"/>
            </a:solidFill>
          </a:endParaRPr>
        </a:p>
      </dgm:t>
    </dgm:pt>
    <dgm:pt modelId="{753BD9A9-106C-449F-8FD3-FED71F3B5BDD}" type="parTrans" cxnId="{3837EFDD-5098-4ECB-8098-BE8C02180815}">
      <dgm:prSet/>
      <dgm:spPr/>
      <dgm:t>
        <a:bodyPr/>
        <a:lstStyle/>
        <a:p>
          <a:endParaRPr lang="es-CL"/>
        </a:p>
      </dgm:t>
    </dgm:pt>
    <dgm:pt modelId="{0B2C08BF-8498-4CF1-8BAA-AB9453D8B5C2}" type="sibTrans" cxnId="{3837EFDD-5098-4ECB-8098-BE8C02180815}">
      <dgm:prSet/>
      <dgm:spPr/>
      <dgm:t>
        <a:bodyPr/>
        <a:lstStyle/>
        <a:p>
          <a:endParaRPr lang="es-CL"/>
        </a:p>
      </dgm:t>
    </dgm:pt>
    <dgm:pt modelId="{7CEC424E-45CB-4C17-A62A-3841EC2BF0A2}">
      <dgm:prSet phldrT="[Texto]"/>
      <dgm:spPr>
        <a:solidFill>
          <a:schemeClr val="accent1">
            <a:lumMod val="40000"/>
            <a:lumOff val="60000"/>
          </a:schemeClr>
        </a:solidFill>
      </dgm:spPr>
      <dgm:t>
        <a:bodyPr/>
        <a:lstStyle/>
        <a:p>
          <a:r>
            <a:rPr lang="es-ES" b="0" i="0" u="sng" dirty="0">
              <a:solidFill>
                <a:schemeClr val="tx1"/>
              </a:solidFill>
              <a:effectLst/>
              <a:latin typeface="Calibri" panose="020F0502020204030204" pitchFamily="34" charset="0"/>
              <a:cs typeface="Calibri" panose="020F0502020204030204" pitchFamily="34" charset="0"/>
            </a:rPr>
            <a:t>Script Front (segunda llamada – reintento post desbloqueo detención de cobranza)</a:t>
          </a:r>
          <a:endParaRPr lang="es-ES" b="0" i="0" dirty="0">
            <a:solidFill>
              <a:schemeClr val="tx1"/>
            </a:solidFill>
            <a:effectLst/>
            <a:latin typeface="Calibri" panose="020F0502020204030204" pitchFamily="34" charset="0"/>
            <a:cs typeface="Calibri" panose="020F0502020204030204" pitchFamily="34" charset="0"/>
          </a:endParaRPr>
        </a:p>
        <a:p>
          <a:r>
            <a:rPr lang="es-ES" b="0" i="1" dirty="0">
              <a:solidFill>
                <a:schemeClr val="tx1"/>
              </a:solidFill>
              <a:effectLst/>
              <a:latin typeface="Calibri" panose="020F0502020204030204" pitchFamily="34" charset="0"/>
              <a:cs typeface="Calibri" panose="020F0502020204030204" pitchFamily="34" charset="0"/>
            </a:rPr>
            <a:t>Don/Sra. &lt;nombre de cliente&gt;, me confirma si usted ha recibido una notificación por este requerimiento, tengo registro que se contactó el día XX-XX (día- mes) por este motivo... </a:t>
          </a:r>
          <a:r>
            <a:rPr lang="es-ES" b="0" i="0" dirty="0">
              <a:solidFill>
                <a:schemeClr val="tx1"/>
              </a:solidFill>
              <a:effectLst/>
              <a:latin typeface="Calibri" panose="020F0502020204030204" pitchFamily="34" charset="0"/>
              <a:cs typeface="Calibri" panose="020F0502020204030204" pitchFamily="34" charset="0"/>
            </a:rPr>
            <a:t>Esperar confirmación del cliente</a:t>
          </a:r>
          <a:r>
            <a:rPr lang="es-ES" b="0" i="1" dirty="0">
              <a:solidFill>
                <a:schemeClr val="tx1"/>
              </a:solidFill>
              <a:effectLst/>
              <a:latin typeface="Calibri" panose="020F0502020204030204" pitchFamily="34" charset="0"/>
              <a:cs typeface="Calibri" panose="020F0502020204030204" pitchFamily="34" charset="0"/>
            </a:rPr>
            <a:t>.</a:t>
          </a:r>
          <a:endParaRPr lang="es-ES" b="0" i="0" dirty="0">
            <a:solidFill>
              <a:schemeClr val="tx1"/>
            </a:solidFill>
            <a:effectLst/>
            <a:latin typeface="Calibri" panose="020F0502020204030204" pitchFamily="34" charset="0"/>
            <a:cs typeface="Calibri" panose="020F0502020204030204" pitchFamily="34" charset="0"/>
          </a:endParaRPr>
        </a:p>
        <a:p>
          <a:r>
            <a:rPr lang="es-ES" b="0" i="1" dirty="0">
              <a:solidFill>
                <a:schemeClr val="tx1"/>
              </a:solidFill>
              <a:effectLst/>
              <a:latin typeface="Calibri" panose="020F0502020204030204" pitchFamily="34" charset="0"/>
              <a:cs typeface="Calibri" panose="020F0502020204030204" pitchFamily="34" charset="0"/>
            </a:rPr>
            <a:t>Como el pago no se encuentra registrado en sistema, le solicitamos por favor nos haga llegar el comprobante de pago al correo: </a:t>
          </a:r>
          <a:r>
            <a:rPr lang="es-ES" b="0" i="1" u="none" strike="noStrike" dirty="0">
              <a:solidFill>
                <a:schemeClr val="tx1"/>
              </a:solidFill>
              <a:effectLst/>
              <a:latin typeface="Calibri" panose="020F0502020204030204" pitchFamily="34" charset="0"/>
              <a:cs typeface="Calibri" panose="020F0502020204030204" pitchFamily="34" charset="0"/>
              <a:hlinkClick xmlns:r="http://schemas.openxmlformats.org/officeDocument/2006/relationships" r:id="rId1">
                <a:extLst>
                  <a:ext uri="{A12FA001-AC4F-418D-AE19-62706E023703}">
                    <ahyp:hlinkClr xmlns:ahyp="http://schemas.microsoft.com/office/drawing/2018/hyperlinkcolor" xmlns="" val="tx"/>
                  </a:ext>
                </a:extLst>
              </a:hlinkClick>
            </a:rPr>
            <a:t>info.hogar@clarochile.cl</a:t>
          </a:r>
          <a:r>
            <a:rPr lang="es-ES" b="0" i="1" dirty="0">
              <a:solidFill>
                <a:schemeClr val="tx1"/>
              </a:solidFill>
              <a:effectLst/>
              <a:latin typeface="Calibri" panose="020F0502020204030204" pitchFamily="34" charset="0"/>
              <a:cs typeface="Calibri" panose="020F0502020204030204" pitchFamily="34" charset="0"/>
            </a:rPr>
            <a:t>, a la brevedad posible. De igual forma, su servicio va a quedar habilitado por 48 horas.</a:t>
          </a:r>
          <a:endParaRPr lang="es-CL" dirty="0">
            <a:solidFill>
              <a:schemeClr val="tx1"/>
            </a:solidFill>
          </a:endParaRPr>
        </a:p>
      </dgm:t>
    </dgm:pt>
    <dgm:pt modelId="{C3C8C0CD-AEF5-494B-AB8B-39D74C93C570}" type="parTrans" cxnId="{3152F12C-FBF8-4BF2-9611-CC97ADB0F6C0}">
      <dgm:prSet/>
      <dgm:spPr/>
      <dgm:t>
        <a:bodyPr/>
        <a:lstStyle/>
        <a:p>
          <a:endParaRPr lang="es-CL"/>
        </a:p>
      </dgm:t>
    </dgm:pt>
    <dgm:pt modelId="{1C36241C-FD2E-4895-9627-AABE0DCEB6BC}" type="sibTrans" cxnId="{3152F12C-FBF8-4BF2-9611-CC97ADB0F6C0}">
      <dgm:prSet/>
      <dgm:spPr/>
      <dgm:t>
        <a:bodyPr/>
        <a:lstStyle/>
        <a:p>
          <a:endParaRPr lang="es-CL"/>
        </a:p>
      </dgm:t>
    </dgm:pt>
    <dgm:pt modelId="{2C547ABC-44C2-4901-9053-0ACB6C30148D}">
      <dgm:prSet phldrT="[Texto]" custT="1"/>
      <dgm:spPr>
        <a:solidFill>
          <a:schemeClr val="accent1"/>
        </a:solidFill>
      </dgm:spPr>
      <dgm:t>
        <a:bodyPr/>
        <a:lstStyle/>
        <a:p>
          <a:pPr algn="ctr"/>
          <a:r>
            <a:rPr lang="es-ES" sz="1800" b="0" i="0" u="sng" dirty="0">
              <a:effectLst/>
              <a:latin typeface="Calibri" panose="020F0502020204030204" pitchFamily="34" charset="0"/>
              <a:cs typeface="Calibri" panose="020F0502020204030204" pitchFamily="34" charset="0"/>
            </a:rPr>
            <a:t>Script Front (primera llamada – desbloqueo detención de cobranza)</a:t>
          </a:r>
          <a:endParaRPr lang="es-ES" sz="1800" b="0" i="0" dirty="0">
            <a:effectLst/>
            <a:latin typeface="Calibri" panose="020F0502020204030204" pitchFamily="34" charset="0"/>
            <a:cs typeface="Calibri" panose="020F0502020204030204" pitchFamily="34" charset="0"/>
          </a:endParaRPr>
        </a:p>
        <a:p>
          <a:pPr algn="l"/>
          <a:r>
            <a:rPr lang="es-ES" sz="1800" b="0" i="1" dirty="0">
              <a:effectLst/>
              <a:latin typeface="Calibri" panose="020F0502020204030204" pitchFamily="34" charset="0"/>
              <a:cs typeface="Calibri" panose="020F0502020204030204" pitchFamily="34" charset="0"/>
            </a:rPr>
            <a:t>Don/Sra. &lt;nombre de cliente&gt; realizaremos el desbloqueo de su línea por 48 horas, mientras el pago se registra. En caso de requerir documentos adicionales a los registrados en el caso el día de hoy, el área especializada se contactará con usted vía SMS.</a:t>
          </a:r>
          <a:endParaRPr lang="es-CL" sz="1800" dirty="0"/>
        </a:p>
      </dgm:t>
    </dgm:pt>
    <dgm:pt modelId="{7BF4E9A3-0BA2-4048-B086-62F766AA7872}" type="sibTrans" cxnId="{9DA35AC4-E5AB-4587-8425-93C8AE8E3606}">
      <dgm:prSet/>
      <dgm:spPr/>
      <dgm:t>
        <a:bodyPr/>
        <a:lstStyle/>
        <a:p>
          <a:endParaRPr lang="es-CL"/>
        </a:p>
      </dgm:t>
    </dgm:pt>
    <dgm:pt modelId="{35A7D0B5-5F04-40C2-ADAC-81032780B72F}" type="parTrans" cxnId="{9DA35AC4-E5AB-4587-8425-93C8AE8E3606}">
      <dgm:prSet/>
      <dgm:spPr/>
      <dgm:t>
        <a:bodyPr/>
        <a:lstStyle/>
        <a:p>
          <a:endParaRPr lang="es-CL"/>
        </a:p>
      </dgm:t>
    </dgm:pt>
    <dgm:pt modelId="{A33198BF-A2DE-4B7F-A4A9-CE5C9995DBDE}" type="pres">
      <dgm:prSet presAssocID="{B3F30D13-9BE4-40CC-BFD7-AB31D477B328}" presName="diagram" presStyleCnt="0">
        <dgm:presLayoutVars>
          <dgm:dir/>
          <dgm:resizeHandles val="exact"/>
        </dgm:presLayoutVars>
      </dgm:prSet>
      <dgm:spPr/>
      <dgm:t>
        <a:bodyPr/>
        <a:lstStyle/>
        <a:p>
          <a:endParaRPr lang="es-ES"/>
        </a:p>
      </dgm:t>
    </dgm:pt>
    <dgm:pt modelId="{79CB2D05-84E0-48AF-A46A-BECB98645324}" type="pres">
      <dgm:prSet presAssocID="{2C547ABC-44C2-4901-9053-0ACB6C30148D}" presName="node" presStyleLbl="node1" presStyleIdx="0" presStyleCnt="3" custScaleX="63500" custScaleY="46893" custLinFactNeighborX="-9372" custLinFactNeighborY="31172">
        <dgm:presLayoutVars>
          <dgm:bulletEnabled val="1"/>
        </dgm:presLayoutVars>
      </dgm:prSet>
      <dgm:spPr/>
      <dgm:t>
        <a:bodyPr/>
        <a:lstStyle/>
        <a:p>
          <a:endParaRPr lang="es-ES"/>
        </a:p>
      </dgm:t>
    </dgm:pt>
    <dgm:pt modelId="{356FAB62-E72E-4BC3-9C8F-EE54AE53AD12}" type="pres">
      <dgm:prSet presAssocID="{7BF4E9A3-0BA2-4048-B086-62F766AA7872}" presName="sibTrans" presStyleCnt="0"/>
      <dgm:spPr/>
    </dgm:pt>
    <dgm:pt modelId="{2AA67441-A2DA-4247-8449-C4D6AAD7840D}" type="pres">
      <dgm:prSet presAssocID="{5B0F86EE-EAB0-4B1F-BE0F-EE5A5C44FBBD}" presName="node" presStyleLbl="node1" presStyleIdx="1" presStyleCnt="3" custScaleX="49855" custScaleY="49111" custLinFactNeighborX="-8375" custLinFactNeighborY="61393">
        <dgm:presLayoutVars>
          <dgm:bulletEnabled val="1"/>
        </dgm:presLayoutVars>
      </dgm:prSet>
      <dgm:spPr/>
      <dgm:t>
        <a:bodyPr/>
        <a:lstStyle/>
        <a:p>
          <a:endParaRPr lang="es-ES"/>
        </a:p>
      </dgm:t>
    </dgm:pt>
    <dgm:pt modelId="{276A9660-168D-40AF-B571-4191E5CCFDCF}" type="pres">
      <dgm:prSet presAssocID="{0B2C08BF-8498-4CF1-8BAA-AB9453D8B5C2}" presName="sibTrans" presStyleCnt="0"/>
      <dgm:spPr/>
    </dgm:pt>
    <dgm:pt modelId="{396A73FA-85C2-492E-BD1F-F84493201EFF}" type="pres">
      <dgm:prSet presAssocID="{7CEC424E-45CB-4C17-A62A-3841EC2BF0A2}" presName="node" presStyleLbl="node1" presStyleIdx="2" presStyleCnt="3" custScaleX="78780" custScaleY="45681" custLinFactNeighborX="57152" custLinFactNeighborY="-79381">
        <dgm:presLayoutVars>
          <dgm:bulletEnabled val="1"/>
        </dgm:presLayoutVars>
      </dgm:prSet>
      <dgm:spPr/>
      <dgm:t>
        <a:bodyPr/>
        <a:lstStyle/>
        <a:p>
          <a:endParaRPr lang="es-ES"/>
        </a:p>
      </dgm:t>
    </dgm:pt>
  </dgm:ptLst>
  <dgm:cxnLst>
    <dgm:cxn modelId="{9DA35AC4-E5AB-4587-8425-93C8AE8E3606}" srcId="{B3F30D13-9BE4-40CC-BFD7-AB31D477B328}" destId="{2C547ABC-44C2-4901-9053-0ACB6C30148D}" srcOrd="0" destOrd="0" parTransId="{35A7D0B5-5F04-40C2-ADAC-81032780B72F}" sibTransId="{7BF4E9A3-0BA2-4048-B086-62F766AA7872}"/>
    <dgm:cxn modelId="{C6CA4995-34CC-4811-B95A-C6EA5A3F8D87}" type="presOf" srcId="{5B0F86EE-EAB0-4B1F-BE0F-EE5A5C44FBBD}" destId="{2AA67441-A2DA-4247-8449-C4D6AAD7840D}" srcOrd="0" destOrd="0" presId="urn:microsoft.com/office/officeart/2005/8/layout/default"/>
    <dgm:cxn modelId="{9F73CB2D-BF71-4122-B5B3-046640B3713F}" type="presOf" srcId="{7CEC424E-45CB-4C17-A62A-3841EC2BF0A2}" destId="{396A73FA-85C2-492E-BD1F-F84493201EFF}" srcOrd="0" destOrd="0" presId="urn:microsoft.com/office/officeart/2005/8/layout/default"/>
    <dgm:cxn modelId="{83C1A22F-43CA-4575-BE86-969424E1D850}" type="presOf" srcId="{B3F30D13-9BE4-40CC-BFD7-AB31D477B328}" destId="{A33198BF-A2DE-4B7F-A4A9-CE5C9995DBDE}" srcOrd="0" destOrd="0" presId="urn:microsoft.com/office/officeart/2005/8/layout/default"/>
    <dgm:cxn modelId="{3152F12C-FBF8-4BF2-9611-CC97ADB0F6C0}" srcId="{B3F30D13-9BE4-40CC-BFD7-AB31D477B328}" destId="{7CEC424E-45CB-4C17-A62A-3841EC2BF0A2}" srcOrd="2" destOrd="0" parTransId="{C3C8C0CD-AEF5-494B-AB8B-39D74C93C570}" sibTransId="{1C36241C-FD2E-4895-9627-AABE0DCEB6BC}"/>
    <dgm:cxn modelId="{3837EFDD-5098-4ECB-8098-BE8C02180815}" srcId="{B3F30D13-9BE4-40CC-BFD7-AB31D477B328}" destId="{5B0F86EE-EAB0-4B1F-BE0F-EE5A5C44FBBD}" srcOrd="1" destOrd="0" parTransId="{753BD9A9-106C-449F-8FD3-FED71F3B5BDD}" sibTransId="{0B2C08BF-8498-4CF1-8BAA-AB9453D8B5C2}"/>
    <dgm:cxn modelId="{AB767B04-04C7-4998-A60E-8F6C1040D3EA}" type="presOf" srcId="{2C547ABC-44C2-4901-9053-0ACB6C30148D}" destId="{79CB2D05-84E0-48AF-A46A-BECB98645324}" srcOrd="0" destOrd="0" presId="urn:microsoft.com/office/officeart/2005/8/layout/default"/>
    <dgm:cxn modelId="{FACF471C-E702-4EB3-A768-2BC809D73948}" type="presParOf" srcId="{A33198BF-A2DE-4B7F-A4A9-CE5C9995DBDE}" destId="{79CB2D05-84E0-48AF-A46A-BECB98645324}" srcOrd="0" destOrd="0" presId="urn:microsoft.com/office/officeart/2005/8/layout/default"/>
    <dgm:cxn modelId="{C468A65B-99D2-42DB-900A-19C80E7C20C9}" type="presParOf" srcId="{A33198BF-A2DE-4B7F-A4A9-CE5C9995DBDE}" destId="{356FAB62-E72E-4BC3-9C8F-EE54AE53AD12}" srcOrd="1" destOrd="0" presId="urn:microsoft.com/office/officeart/2005/8/layout/default"/>
    <dgm:cxn modelId="{60492311-75C8-4E27-AD74-3C331A93DD10}" type="presParOf" srcId="{A33198BF-A2DE-4B7F-A4A9-CE5C9995DBDE}" destId="{2AA67441-A2DA-4247-8449-C4D6AAD7840D}" srcOrd="2" destOrd="0" presId="urn:microsoft.com/office/officeart/2005/8/layout/default"/>
    <dgm:cxn modelId="{66CBED10-6138-4FC0-8B3F-E36896044EAF}" type="presParOf" srcId="{A33198BF-A2DE-4B7F-A4A9-CE5C9995DBDE}" destId="{276A9660-168D-40AF-B571-4191E5CCFDCF}" srcOrd="3" destOrd="0" presId="urn:microsoft.com/office/officeart/2005/8/layout/default"/>
    <dgm:cxn modelId="{FE65C840-C72C-4A7C-8FA7-0D2836A83031}" type="presParOf" srcId="{A33198BF-A2DE-4B7F-A4A9-CE5C9995DBDE}" destId="{396A73FA-85C2-492E-BD1F-F84493201EFF}"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14.xml><?xml version="1.0" encoding="utf-8"?>
<dgm:dataModel xmlns:dgm="http://schemas.openxmlformats.org/drawingml/2006/diagram" xmlns:a="http://schemas.openxmlformats.org/drawingml/2006/main">
  <dgm:ptLst>
    <dgm:pt modelId="{88433512-D3B3-4801-90E1-AD24AFCD694E}"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s-CL"/>
        </a:p>
      </dgm:t>
    </dgm:pt>
    <dgm:pt modelId="{4A59AD5A-6F1A-4891-9336-82EB7754657B}">
      <dgm:prSet phldrT="[Texto]"/>
      <dgm:spPr/>
      <dgm:t>
        <a:bodyPr/>
        <a:lstStyle/>
        <a:p>
          <a:r>
            <a:rPr lang="es-CL" b="0" i="0" dirty="0"/>
            <a:t>Alcance</a:t>
          </a:r>
          <a:endParaRPr lang="es-CL" dirty="0"/>
        </a:p>
      </dgm:t>
    </dgm:pt>
    <dgm:pt modelId="{C0795EDD-D1A1-4B14-B5B2-0A6E28FBA3E1}" type="parTrans" cxnId="{9C78527E-109F-4111-8304-598B0EC5BB3A}">
      <dgm:prSet/>
      <dgm:spPr/>
      <dgm:t>
        <a:bodyPr/>
        <a:lstStyle/>
        <a:p>
          <a:endParaRPr lang="es-CL"/>
        </a:p>
      </dgm:t>
    </dgm:pt>
    <dgm:pt modelId="{BCC8E3ED-5043-4435-9CE9-7FF5C1712074}" type="sibTrans" cxnId="{9C78527E-109F-4111-8304-598B0EC5BB3A}">
      <dgm:prSet/>
      <dgm:spPr/>
      <dgm:t>
        <a:bodyPr/>
        <a:lstStyle/>
        <a:p>
          <a:endParaRPr lang="es-CL"/>
        </a:p>
      </dgm:t>
    </dgm:pt>
    <dgm:pt modelId="{E18E3F22-8A1E-4332-9F47-1A4E418CBC51}">
      <dgm:prSet phldrT="[Texto]" custT="1"/>
      <dgm:spPr/>
      <dgm:t>
        <a:bodyPr/>
        <a:lstStyle/>
        <a:p>
          <a:pPr algn="just"/>
          <a:r>
            <a:rPr lang="es-ES" sz="1800" b="0" i="0" dirty="0"/>
            <a:t>Este procedimiento aplica para clientes que solicitan suspender su servicio (HFC) voluntariamente y/o cuando se entrega como herramienta de retención por viaje y/o vacaciones.</a:t>
          </a:r>
          <a:endParaRPr lang="es-CL" sz="1800" dirty="0"/>
        </a:p>
      </dgm:t>
    </dgm:pt>
    <dgm:pt modelId="{28A75ADC-4414-4DF9-A1C8-2B150AEA5593}" type="parTrans" cxnId="{1A6683EE-B291-4CF3-9D48-495E14734AAA}">
      <dgm:prSet/>
      <dgm:spPr/>
      <dgm:t>
        <a:bodyPr/>
        <a:lstStyle/>
        <a:p>
          <a:endParaRPr lang="es-CL"/>
        </a:p>
      </dgm:t>
    </dgm:pt>
    <dgm:pt modelId="{46674ACC-5CF3-4B5C-9E96-ED50F88349A0}" type="sibTrans" cxnId="{1A6683EE-B291-4CF3-9D48-495E14734AAA}">
      <dgm:prSet/>
      <dgm:spPr/>
      <dgm:t>
        <a:bodyPr/>
        <a:lstStyle/>
        <a:p>
          <a:endParaRPr lang="es-CL"/>
        </a:p>
      </dgm:t>
    </dgm:pt>
    <dgm:pt modelId="{1F6FE230-8D76-4473-AEE9-423438D2DF0A}">
      <dgm:prSet phldrT="[Texto]"/>
      <dgm:spPr/>
      <dgm:t>
        <a:bodyPr/>
        <a:lstStyle/>
        <a:p>
          <a:r>
            <a:rPr lang="es-ES" b="0" i="0" dirty="0"/>
            <a:t>¿Quién puede solicitar esta gestión?</a:t>
          </a:r>
          <a:endParaRPr lang="es-CL" dirty="0"/>
        </a:p>
      </dgm:t>
    </dgm:pt>
    <dgm:pt modelId="{64FEFA64-2C57-408F-A8EC-06D03DE8B5FB}" type="parTrans" cxnId="{443573AD-6425-41F4-9686-67FC0A3F01A3}">
      <dgm:prSet/>
      <dgm:spPr/>
      <dgm:t>
        <a:bodyPr/>
        <a:lstStyle/>
        <a:p>
          <a:endParaRPr lang="es-CL"/>
        </a:p>
      </dgm:t>
    </dgm:pt>
    <dgm:pt modelId="{8E40D28E-DA8C-4E39-BB6F-BE860A800238}" type="sibTrans" cxnId="{443573AD-6425-41F4-9686-67FC0A3F01A3}">
      <dgm:prSet/>
      <dgm:spPr/>
      <dgm:t>
        <a:bodyPr/>
        <a:lstStyle/>
        <a:p>
          <a:endParaRPr lang="es-CL"/>
        </a:p>
      </dgm:t>
    </dgm:pt>
    <dgm:pt modelId="{550E77DC-E1DD-462B-B22F-47580E6DB0FE}">
      <dgm:prSet phldrT="[Texto]" custT="1"/>
      <dgm:spPr/>
      <dgm:t>
        <a:bodyPr/>
        <a:lstStyle/>
        <a:p>
          <a:pPr algn="just"/>
          <a:r>
            <a:rPr lang="es-ES" sz="1800" b="0" i="0" dirty="0"/>
            <a:t>Esta gestión puede ser solicitada por el Titular del servicio.</a:t>
          </a:r>
          <a:endParaRPr lang="es-CL" sz="1800" dirty="0"/>
        </a:p>
      </dgm:t>
    </dgm:pt>
    <dgm:pt modelId="{F122A2F7-E8D8-42A3-B42F-183AEC0D9BDD}" type="parTrans" cxnId="{D1D6BE71-A031-4251-B012-4A689DBF3480}">
      <dgm:prSet/>
      <dgm:spPr/>
      <dgm:t>
        <a:bodyPr/>
        <a:lstStyle/>
        <a:p>
          <a:endParaRPr lang="es-CL"/>
        </a:p>
      </dgm:t>
    </dgm:pt>
    <dgm:pt modelId="{5169DF7A-CE7E-4EAD-B9C8-66C6AF499034}" type="sibTrans" cxnId="{D1D6BE71-A031-4251-B012-4A689DBF3480}">
      <dgm:prSet/>
      <dgm:spPr/>
      <dgm:t>
        <a:bodyPr/>
        <a:lstStyle/>
        <a:p>
          <a:endParaRPr lang="es-CL"/>
        </a:p>
      </dgm:t>
    </dgm:pt>
    <dgm:pt modelId="{6F311CFC-FC10-4B0F-96F2-5D9A345666E2}">
      <dgm:prSet custT="1"/>
      <dgm:spPr/>
      <dgm:t>
        <a:bodyPr/>
        <a:lstStyle/>
        <a:p>
          <a:pPr algn="just"/>
          <a:endParaRPr lang="es-CL" sz="1800" b="0" i="0" dirty="0"/>
        </a:p>
      </dgm:t>
    </dgm:pt>
    <dgm:pt modelId="{ECC0A6BB-7F44-4F36-95DF-1B00E9138F41}" type="parTrans" cxnId="{C8B2D187-4EE7-4268-8839-9B44C03767B0}">
      <dgm:prSet/>
      <dgm:spPr/>
      <dgm:t>
        <a:bodyPr/>
        <a:lstStyle/>
        <a:p>
          <a:endParaRPr lang="es-CL"/>
        </a:p>
      </dgm:t>
    </dgm:pt>
    <dgm:pt modelId="{370B802E-BB99-4499-9242-84A19F4C1791}" type="sibTrans" cxnId="{C8B2D187-4EE7-4268-8839-9B44C03767B0}">
      <dgm:prSet/>
      <dgm:spPr/>
      <dgm:t>
        <a:bodyPr/>
        <a:lstStyle/>
        <a:p>
          <a:endParaRPr lang="es-CL"/>
        </a:p>
      </dgm:t>
    </dgm:pt>
    <dgm:pt modelId="{DAA98D59-F089-4299-91B0-CA4A59580317}">
      <dgm:prSet custT="1"/>
      <dgm:spPr/>
      <dgm:t>
        <a:bodyPr/>
        <a:lstStyle/>
        <a:p>
          <a:pPr algn="just"/>
          <a:r>
            <a:rPr lang="es-ES" sz="1800" b="0" i="0" dirty="0"/>
            <a:t>Si no es titular, un poder simple donde titular autorice la gestión por tercero, fotocopia de la Cédula de Identidad (titular) + formulario.(solo presencial en sucursales)</a:t>
          </a:r>
        </a:p>
      </dgm:t>
    </dgm:pt>
    <dgm:pt modelId="{70987A48-9EBB-46CD-B634-B3B617655AC2}" type="parTrans" cxnId="{4FC2894C-B91B-4D79-8FF6-88DDCD6396D7}">
      <dgm:prSet/>
      <dgm:spPr/>
      <dgm:t>
        <a:bodyPr/>
        <a:lstStyle/>
        <a:p>
          <a:endParaRPr lang="es-CL"/>
        </a:p>
      </dgm:t>
    </dgm:pt>
    <dgm:pt modelId="{6A826008-561D-48F4-84B8-837359A79E6E}" type="sibTrans" cxnId="{4FC2894C-B91B-4D79-8FF6-88DDCD6396D7}">
      <dgm:prSet/>
      <dgm:spPr/>
      <dgm:t>
        <a:bodyPr/>
        <a:lstStyle/>
        <a:p>
          <a:endParaRPr lang="es-CL"/>
        </a:p>
      </dgm:t>
    </dgm:pt>
    <dgm:pt modelId="{778402C9-046F-4042-AAB2-15EEB310B757}">
      <dgm:prSet custT="1"/>
      <dgm:spPr/>
      <dgm:t>
        <a:bodyPr/>
        <a:lstStyle/>
        <a:p>
          <a:pPr algn="just"/>
          <a:r>
            <a:rPr lang="es-ES" sz="1800" b="0" i="0" dirty="0"/>
            <a:t>Debe cumplir con las condiciones para suspender.</a:t>
          </a:r>
        </a:p>
      </dgm:t>
    </dgm:pt>
    <dgm:pt modelId="{D014DF6E-176B-409C-8673-53B55027A00B}" type="parTrans" cxnId="{0550D51D-65EA-440A-9C6A-8A12C21BD415}">
      <dgm:prSet/>
      <dgm:spPr/>
      <dgm:t>
        <a:bodyPr/>
        <a:lstStyle/>
        <a:p>
          <a:endParaRPr lang="es-CL"/>
        </a:p>
      </dgm:t>
    </dgm:pt>
    <dgm:pt modelId="{D5CF53CD-A255-480E-ABFE-7DD8E7CB8327}" type="sibTrans" cxnId="{0550D51D-65EA-440A-9C6A-8A12C21BD415}">
      <dgm:prSet/>
      <dgm:spPr/>
      <dgm:t>
        <a:bodyPr/>
        <a:lstStyle/>
        <a:p>
          <a:endParaRPr lang="es-CL"/>
        </a:p>
      </dgm:t>
    </dgm:pt>
    <dgm:pt modelId="{BEDC489E-3230-4609-9AB5-9173D17B0DE0}">
      <dgm:prSet custT="1"/>
      <dgm:spPr/>
      <dgm:t>
        <a:bodyPr/>
        <a:lstStyle/>
        <a:p>
          <a:pPr algn="just"/>
          <a:endParaRPr lang="es-ES" sz="1800" b="0" i="0" dirty="0"/>
        </a:p>
      </dgm:t>
    </dgm:pt>
    <dgm:pt modelId="{55783F24-3247-4660-ADC2-1511C5B7416A}" type="parTrans" cxnId="{6F170C04-45B1-49FF-AE12-D80EBF088251}">
      <dgm:prSet/>
      <dgm:spPr/>
      <dgm:t>
        <a:bodyPr/>
        <a:lstStyle/>
        <a:p>
          <a:endParaRPr lang="es-CL"/>
        </a:p>
      </dgm:t>
    </dgm:pt>
    <dgm:pt modelId="{8584F944-B741-48D1-A46C-7412D92962FC}" type="sibTrans" cxnId="{6F170C04-45B1-49FF-AE12-D80EBF088251}">
      <dgm:prSet/>
      <dgm:spPr/>
      <dgm:t>
        <a:bodyPr/>
        <a:lstStyle/>
        <a:p>
          <a:endParaRPr lang="es-CL"/>
        </a:p>
      </dgm:t>
    </dgm:pt>
    <dgm:pt modelId="{3A768063-B75F-4336-9BD0-0954432B0EB5}" type="pres">
      <dgm:prSet presAssocID="{88433512-D3B3-4801-90E1-AD24AFCD694E}" presName="Name0" presStyleCnt="0">
        <dgm:presLayoutVars>
          <dgm:dir/>
          <dgm:animLvl val="lvl"/>
          <dgm:resizeHandles val="exact"/>
        </dgm:presLayoutVars>
      </dgm:prSet>
      <dgm:spPr/>
      <dgm:t>
        <a:bodyPr/>
        <a:lstStyle/>
        <a:p>
          <a:endParaRPr lang="es-ES"/>
        </a:p>
      </dgm:t>
    </dgm:pt>
    <dgm:pt modelId="{0EA1BA17-952A-4B8A-A0CA-3DF41A1BD24E}" type="pres">
      <dgm:prSet presAssocID="{4A59AD5A-6F1A-4891-9336-82EB7754657B}" presName="composite" presStyleCnt="0"/>
      <dgm:spPr/>
    </dgm:pt>
    <dgm:pt modelId="{1724B47A-5AFD-4000-854E-F58865669E9F}" type="pres">
      <dgm:prSet presAssocID="{4A59AD5A-6F1A-4891-9336-82EB7754657B}" presName="parTx" presStyleLbl="alignNode1" presStyleIdx="0" presStyleCnt="2">
        <dgm:presLayoutVars>
          <dgm:chMax val="0"/>
          <dgm:chPref val="0"/>
          <dgm:bulletEnabled val="1"/>
        </dgm:presLayoutVars>
      </dgm:prSet>
      <dgm:spPr/>
      <dgm:t>
        <a:bodyPr/>
        <a:lstStyle/>
        <a:p>
          <a:endParaRPr lang="es-ES"/>
        </a:p>
      </dgm:t>
    </dgm:pt>
    <dgm:pt modelId="{DC192407-8643-4FA1-AB82-F11B0EF36E21}" type="pres">
      <dgm:prSet presAssocID="{4A59AD5A-6F1A-4891-9336-82EB7754657B}" presName="desTx" presStyleLbl="alignAccFollowNode1" presStyleIdx="0" presStyleCnt="2">
        <dgm:presLayoutVars>
          <dgm:bulletEnabled val="1"/>
        </dgm:presLayoutVars>
      </dgm:prSet>
      <dgm:spPr/>
      <dgm:t>
        <a:bodyPr/>
        <a:lstStyle/>
        <a:p>
          <a:endParaRPr lang="es-ES"/>
        </a:p>
      </dgm:t>
    </dgm:pt>
    <dgm:pt modelId="{1F78EF1A-5AE6-46E4-91F6-7B16898157EC}" type="pres">
      <dgm:prSet presAssocID="{BCC8E3ED-5043-4435-9CE9-7FF5C1712074}" presName="space" presStyleCnt="0"/>
      <dgm:spPr/>
    </dgm:pt>
    <dgm:pt modelId="{68B9879C-7026-45A4-8BE0-7E7A21966FAE}" type="pres">
      <dgm:prSet presAssocID="{1F6FE230-8D76-4473-AEE9-423438D2DF0A}" presName="composite" presStyleCnt="0"/>
      <dgm:spPr/>
    </dgm:pt>
    <dgm:pt modelId="{36A017B9-027C-4447-8A27-C05A34D23394}" type="pres">
      <dgm:prSet presAssocID="{1F6FE230-8D76-4473-AEE9-423438D2DF0A}" presName="parTx" presStyleLbl="alignNode1" presStyleIdx="1" presStyleCnt="2">
        <dgm:presLayoutVars>
          <dgm:chMax val="0"/>
          <dgm:chPref val="0"/>
          <dgm:bulletEnabled val="1"/>
        </dgm:presLayoutVars>
      </dgm:prSet>
      <dgm:spPr/>
      <dgm:t>
        <a:bodyPr/>
        <a:lstStyle/>
        <a:p>
          <a:endParaRPr lang="es-ES"/>
        </a:p>
      </dgm:t>
    </dgm:pt>
    <dgm:pt modelId="{154E41A8-EDD0-4C90-A47A-1E8085FE5402}" type="pres">
      <dgm:prSet presAssocID="{1F6FE230-8D76-4473-AEE9-423438D2DF0A}" presName="desTx" presStyleLbl="alignAccFollowNode1" presStyleIdx="1" presStyleCnt="2">
        <dgm:presLayoutVars>
          <dgm:bulletEnabled val="1"/>
        </dgm:presLayoutVars>
      </dgm:prSet>
      <dgm:spPr/>
      <dgm:t>
        <a:bodyPr/>
        <a:lstStyle/>
        <a:p>
          <a:endParaRPr lang="es-ES"/>
        </a:p>
      </dgm:t>
    </dgm:pt>
  </dgm:ptLst>
  <dgm:cxnLst>
    <dgm:cxn modelId="{6F170C04-45B1-49FF-AE12-D80EBF088251}" srcId="{1F6FE230-8D76-4473-AEE9-423438D2DF0A}" destId="{BEDC489E-3230-4609-9AB5-9173D17B0DE0}" srcOrd="3" destOrd="0" parTransId="{55783F24-3247-4660-ADC2-1511C5B7416A}" sibTransId="{8584F944-B741-48D1-A46C-7412D92962FC}"/>
    <dgm:cxn modelId="{84AAAB77-7CB6-4087-BBD0-765E0B569376}" type="presOf" srcId="{778402C9-046F-4042-AAB2-15EEB310B757}" destId="{154E41A8-EDD0-4C90-A47A-1E8085FE5402}" srcOrd="0" destOrd="4" presId="urn:microsoft.com/office/officeart/2005/8/layout/hList1"/>
    <dgm:cxn modelId="{1A6683EE-B291-4CF3-9D48-495E14734AAA}" srcId="{4A59AD5A-6F1A-4891-9336-82EB7754657B}" destId="{E18E3F22-8A1E-4332-9F47-1A4E418CBC51}" srcOrd="0" destOrd="0" parTransId="{28A75ADC-4414-4DF9-A1C8-2B150AEA5593}" sibTransId="{46674ACC-5CF3-4B5C-9E96-ED50F88349A0}"/>
    <dgm:cxn modelId="{79D70C8B-E36C-4D1B-BA70-EE43B85839DB}" type="presOf" srcId="{88433512-D3B3-4801-90E1-AD24AFCD694E}" destId="{3A768063-B75F-4336-9BD0-0954432B0EB5}" srcOrd="0" destOrd="0" presId="urn:microsoft.com/office/officeart/2005/8/layout/hList1"/>
    <dgm:cxn modelId="{E79BD69F-D4EE-4AA7-866E-5645DC1E4C38}" type="presOf" srcId="{DAA98D59-F089-4299-91B0-CA4A59580317}" destId="{154E41A8-EDD0-4C90-A47A-1E8085FE5402}" srcOrd="0" destOrd="2" presId="urn:microsoft.com/office/officeart/2005/8/layout/hList1"/>
    <dgm:cxn modelId="{9C78527E-109F-4111-8304-598B0EC5BB3A}" srcId="{88433512-D3B3-4801-90E1-AD24AFCD694E}" destId="{4A59AD5A-6F1A-4891-9336-82EB7754657B}" srcOrd="0" destOrd="0" parTransId="{C0795EDD-D1A1-4B14-B5B2-0A6E28FBA3E1}" sibTransId="{BCC8E3ED-5043-4435-9CE9-7FF5C1712074}"/>
    <dgm:cxn modelId="{0550D51D-65EA-440A-9C6A-8A12C21BD415}" srcId="{1F6FE230-8D76-4473-AEE9-423438D2DF0A}" destId="{778402C9-046F-4042-AAB2-15EEB310B757}" srcOrd="4" destOrd="0" parTransId="{D014DF6E-176B-409C-8673-53B55027A00B}" sibTransId="{D5CF53CD-A255-480E-ABFE-7DD8E7CB8327}"/>
    <dgm:cxn modelId="{1E8045E7-15C2-4186-92FA-97A1692BF55D}" type="presOf" srcId="{550E77DC-E1DD-462B-B22F-47580E6DB0FE}" destId="{154E41A8-EDD0-4C90-A47A-1E8085FE5402}" srcOrd="0" destOrd="0" presId="urn:microsoft.com/office/officeart/2005/8/layout/hList1"/>
    <dgm:cxn modelId="{6BE9C62A-D108-429C-AEC3-DFE89980457C}" type="presOf" srcId="{6F311CFC-FC10-4B0F-96F2-5D9A345666E2}" destId="{154E41A8-EDD0-4C90-A47A-1E8085FE5402}" srcOrd="0" destOrd="1" presId="urn:microsoft.com/office/officeart/2005/8/layout/hList1"/>
    <dgm:cxn modelId="{38922965-E301-47C3-AA07-F9672B38582D}" type="presOf" srcId="{4A59AD5A-6F1A-4891-9336-82EB7754657B}" destId="{1724B47A-5AFD-4000-854E-F58865669E9F}" srcOrd="0" destOrd="0" presId="urn:microsoft.com/office/officeart/2005/8/layout/hList1"/>
    <dgm:cxn modelId="{A4900555-09EB-4EC0-A190-EF9273784836}" type="presOf" srcId="{1F6FE230-8D76-4473-AEE9-423438D2DF0A}" destId="{36A017B9-027C-4447-8A27-C05A34D23394}" srcOrd="0" destOrd="0" presId="urn:microsoft.com/office/officeart/2005/8/layout/hList1"/>
    <dgm:cxn modelId="{CE5A83F4-A216-4DAB-AB0E-8A89C36C2222}" type="presOf" srcId="{E18E3F22-8A1E-4332-9F47-1A4E418CBC51}" destId="{DC192407-8643-4FA1-AB82-F11B0EF36E21}" srcOrd="0" destOrd="0" presId="urn:microsoft.com/office/officeart/2005/8/layout/hList1"/>
    <dgm:cxn modelId="{4FC2894C-B91B-4D79-8FF6-88DDCD6396D7}" srcId="{1F6FE230-8D76-4473-AEE9-423438D2DF0A}" destId="{DAA98D59-F089-4299-91B0-CA4A59580317}" srcOrd="2" destOrd="0" parTransId="{70987A48-9EBB-46CD-B634-B3B617655AC2}" sibTransId="{6A826008-561D-48F4-84B8-837359A79E6E}"/>
    <dgm:cxn modelId="{C8B2D187-4EE7-4268-8839-9B44C03767B0}" srcId="{1F6FE230-8D76-4473-AEE9-423438D2DF0A}" destId="{6F311CFC-FC10-4B0F-96F2-5D9A345666E2}" srcOrd="1" destOrd="0" parTransId="{ECC0A6BB-7F44-4F36-95DF-1B00E9138F41}" sibTransId="{370B802E-BB99-4499-9242-84A19F4C1791}"/>
    <dgm:cxn modelId="{D1D6BE71-A031-4251-B012-4A689DBF3480}" srcId="{1F6FE230-8D76-4473-AEE9-423438D2DF0A}" destId="{550E77DC-E1DD-462B-B22F-47580E6DB0FE}" srcOrd="0" destOrd="0" parTransId="{F122A2F7-E8D8-42A3-B42F-183AEC0D9BDD}" sibTransId="{5169DF7A-CE7E-4EAD-B9C8-66C6AF499034}"/>
    <dgm:cxn modelId="{D73D90A8-C9F6-4570-A4A6-6B8680D289D9}" type="presOf" srcId="{BEDC489E-3230-4609-9AB5-9173D17B0DE0}" destId="{154E41A8-EDD0-4C90-A47A-1E8085FE5402}" srcOrd="0" destOrd="3" presId="urn:microsoft.com/office/officeart/2005/8/layout/hList1"/>
    <dgm:cxn modelId="{443573AD-6425-41F4-9686-67FC0A3F01A3}" srcId="{88433512-D3B3-4801-90E1-AD24AFCD694E}" destId="{1F6FE230-8D76-4473-AEE9-423438D2DF0A}" srcOrd="1" destOrd="0" parTransId="{64FEFA64-2C57-408F-A8EC-06D03DE8B5FB}" sibTransId="{8E40D28E-DA8C-4E39-BB6F-BE860A800238}"/>
    <dgm:cxn modelId="{7F77B63D-1E8D-4C99-B376-6CC639041781}" type="presParOf" srcId="{3A768063-B75F-4336-9BD0-0954432B0EB5}" destId="{0EA1BA17-952A-4B8A-A0CA-3DF41A1BD24E}" srcOrd="0" destOrd="0" presId="urn:microsoft.com/office/officeart/2005/8/layout/hList1"/>
    <dgm:cxn modelId="{5CEF7764-1B7C-487B-A284-5A4E076397B7}" type="presParOf" srcId="{0EA1BA17-952A-4B8A-A0CA-3DF41A1BD24E}" destId="{1724B47A-5AFD-4000-854E-F58865669E9F}" srcOrd="0" destOrd="0" presId="urn:microsoft.com/office/officeart/2005/8/layout/hList1"/>
    <dgm:cxn modelId="{EE4725C0-431A-4E1E-8D83-A876BC38652E}" type="presParOf" srcId="{0EA1BA17-952A-4B8A-A0CA-3DF41A1BD24E}" destId="{DC192407-8643-4FA1-AB82-F11B0EF36E21}" srcOrd="1" destOrd="0" presId="urn:microsoft.com/office/officeart/2005/8/layout/hList1"/>
    <dgm:cxn modelId="{38007F42-F53A-46C9-BB79-5F3787B7EAF6}" type="presParOf" srcId="{3A768063-B75F-4336-9BD0-0954432B0EB5}" destId="{1F78EF1A-5AE6-46E4-91F6-7B16898157EC}" srcOrd="1" destOrd="0" presId="urn:microsoft.com/office/officeart/2005/8/layout/hList1"/>
    <dgm:cxn modelId="{4D4E2331-CBAA-4693-843F-BCCF766524E7}" type="presParOf" srcId="{3A768063-B75F-4336-9BD0-0954432B0EB5}" destId="{68B9879C-7026-45A4-8BE0-7E7A21966FAE}" srcOrd="2" destOrd="0" presId="urn:microsoft.com/office/officeart/2005/8/layout/hList1"/>
    <dgm:cxn modelId="{375742AA-2D83-4A29-B757-AC422A506E37}" type="presParOf" srcId="{68B9879C-7026-45A4-8BE0-7E7A21966FAE}" destId="{36A017B9-027C-4447-8A27-C05A34D23394}" srcOrd="0" destOrd="0" presId="urn:microsoft.com/office/officeart/2005/8/layout/hList1"/>
    <dgm:cxn modelId="{50D427EC-4BAF-49D9-9D96-FF845D178901}" type="presParOf" srcId="{68B9879C-7026-45A4-8BE0-7E7A21966FAE}" destId="{154E41A8-EDD0-4C90-A47A-1E8085FE5402}"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2CE1B84-7850-4001-B571-1B9068CE2700}" type="doc">
      <dgm:prSet loTypeId="urn:microsoft.com/office/officeart/2005/8/layout/list1" loCatId="list" qsTypeId="urn:microsoft.com/office/officeart/2005/8/quickstyle/simple3" qsCatId="simple" csTypeId="urn:microsoft.com/office/officeart/2005/8/colors/accent1_2" csCatId="accent1" phldr="1"/>
      <dgm:spPr/>
      <dgm:t>
        <a:bodyPr/>
        <a:lstStyle/>
        <a:p>
          <a:endParaRPr lang="es-CL"/>
        </a:p>
      </dgm:t>
    </dgm:pt>
    <dgm:pt modelId="{942C66EE-05F3-406E-A23C-346E45531FBD}">
      <dgm:prSet phldrT="[Texto]"/>
      <dgm:spPr/>
      <dgm:t>
        <a:bodyPr/>
        <a:lstStyle/>
        <a:p>
          <a:r>
            <a:rPr lang="es-ES" dirty="0"/>
            <a:t>Objetivo  </a:t>
          </a:r>
          <a:endParaRPr lang="es-CL" dirty="0"/>
        </a:p>
      </dgm:t>
    </dgm:pt>
    <dgm:pt modelId="{DD78946F-EB5A-4A1D-AA12-F6EE85D115CE}" type="parTrans" cxnId="{E1BFAFF0-D413-480D-AF99-FC1FAD2A1A18}">
      <dgm:prSet/>
      <dgm:spPr/>
      <dgm:t>
        <a:bodyPr/>
        <a:lstStyle/>
        <a:p>
          <a:endParaRPr lang="es-CL"/>
        </a:p>
      </dgm:t>
    </dgm:pt>
    <dgm:pt modelId="{9A1F595B-955D-4A59-9B3C-9B659FCFA2FC}" type="sibTrans" cxnId="{E1BFAFF0-D413-480D-AF99-FC1FAD2A1A18}">
      <dgm:prSet/>
      <dgm:spPr/>
      <dgm:t>
        <a:bodyPr/>
        <a:lstStyle/>
        <a:p>
          <a:endParaRPr lang="es-CL"/>
        </a:p>
      </dgm:t>
    </dgm:pt>
    <dgm:pt modelId="{F5627311-E8C6-4721-91C1-AF111C191BD1}">
      <dgm:prSet phldrT="[Texto]"/>
      <dgm:spPr/>
      <dgm:t>
        <a:bodyPr/>
        <a:lstStyle/>
        <a:p>
          <a:r>
            <a:rPr lang="es-ES" dirty="0"/>
            <a:t>Consideraciones Generales 	</a:t>
          </a:r>
          <a:endParaRPr lang="es-CL" dirty="0"/>
        </a:p>
      </dgm:t>
    </dgm:pt>
    <dgm:pt modelId="{717EA2E9-4438-4358-A94C-C7E5CDAB4E90}" type="parTrans" cxnId="{1971572C-66C3-4AF7-A732-8464CA2724AF}">
      <dgm:prSet/>
      <dgm:spPr/>
      <dgm:t>
        <a:bodyPr/>
        <a:lstStyle/>
        <a:p>
          <a:endParaRPr lang="es-CL"/>
        </a:p>
      </dgm:t>
    </dgm:pt>
    <dgm:pt modelId="{9E4F17B8-50F3-438C-87D3-0C27D80FFDAD}" type="sibTrans" cxnId="{1971572C-66C3-4AF7-A732-8464CA2724AF}">
      <dgm:prSet/>
      <dgm:spPr/>
      <dgm:t>
        <a:bodyPr/>
        <a:lstStyle/>
        <a:p>
          <a:endParaRPr lang="es-CL"/>
        </a:p>
      </dgm:t>
    </dgm:pt>
    <dgm:pt modelId="{327DB7C9-2210-418E-B00F-25ABFC0FDE8D}">
      <dgm:prSet phldrT="[Texto]"/>
      <dgm:spPr/>
      <dgm:t>
        <a:bodyPr/>
        <a:lstStyle/>
        <a:p>
          <a:r>
            <a:rPr lang="es-CL" b="0" i="0" dirty="0"/>
            <a:t>IMPORTANTE</a:t>
          </a:r>
          <a:endParaRPr lang="es-CL" dirty="0"/>
        </a:p>
      </dgm:t>
    </dgm:pt>
    <dgm:pt modelId="{63493B14-00A4-4E99-83E0-CA31A7F59995}" type="parTrans" cxnId="{C7B79B72-D0EC-44B6-9CBF-2DB888917AC9}">
      <dgm:prSet/>
      <dgm:spPr/>
      <dgm:t>
        <a:bodyPr/>
        <a:lstStyle/>
        <a:p>
          <a:endParaRPr lang="es-CL"/>
        </a:p>
      </dgm:t>
    </dgm:pt>
    <dgm:pt modelId="{16414B4A-E27D-4305-B1C1-40E3A92A82E2}" type="sibTrans" cxnId="{C7B79B72-D0EC-44B6-9CBF-2DB888917AC9}">
      <dgm:prSet/>
      <dgm:spPr/>
      <dgm:t>
        <a:bodyPr/>
        <a:lstStyle/>
        <a:p>
          <a:endParaRPr lang="es-CL"/>
        </a:p>
      </dgm:t>
    </dgm:pt>
    <dgm:pt modelId="{4B526F55-B12B-4259-9217-152D31FA1158}">
      <dgm:prSet custT="1"/>
      <dgm:spPr/>
      <dgm:t>
        <a:bodyPr/>
        <a:lstStyle/>
        <a:p>
          <a:pPr algn="just"/>
          <a:r>
            <a:rPr lang="es-ES" sz="1600" b="0" i="0" dirty="0">
              <a:latin typeface="Calibri" panose="020F0502020204030204" pitchFamily="34" charset="0"/>
              <a:cs typeface="Calibri" panose="020F0502020204030204" pitchFamily="34" charset="0"/>
            </a:rPr>
            <a:t>Reconectar el servicio de clientes que se encuentren bloqueados por deuda, a través de la aplicación de un desbloqueo de confianza, el cual se utiliza bajo casuísticas específicas que permitirán reactivar el servicio del cliente por un plazo acotado de tiempo</a:t>
          </a:r>
          <a:endParaRPr lang="es-CL" sz="1600" dirty="0">
            <a:latin typeface="Calibri" panose="020F0502020204030204" pitchFamily="34" charset="0"/>
            <a:cs typeface="Calibri" panose="020F0502020204030204" pitchFamily="34" charset="0"/>
          </a:endParaRPr>
        </a:p>
      </dgm:t>
    </dgm:pt>
    <dgm:pt modelId="{D7B136DF-B038-46F6-9256-D2B064DB71D1}" type="parTrans" cxnId="{293B2BB4-3AE8-48C4-AC50-E8B19FADDF95}">
      <dgm:prSet/>
      <dgm:spPr/>
      <dgm:t>
        <a:bodyPr/>
        <a:lstStyle/>
        <a:p>
          <a:endParaRPr lang="es-CL"/>
        </a:p>
      </dgm:t>
    </dgm:pt>
    <dgm:pt modelId="{8010836E-03FE-4CD9-9483-8DF742A10987}" type="sibTrans" cxnId="{293B2BB4-3AE8-48C4-AC50-E8B19FADDF95}">
      <dgm:prSet/>
      <dgm:spPr/>
      <dgm:t>
        <a:bodyPr/>
        <a:lstStyle/>
        <a:p>
          <a:endParaRPr lang="es-CL"/>
        </a:p>
      </dgm:t>
    </dgm:pt>
    <dgm:pt modelId="{EFE1500D-5FAC-4F4A-B0B4-CBFF3C4F96A5}">
      <dgm:prSet custT="1"/>
      <dgm:spPr/>
      <dgm:t>
        <a:bodyPr/>
        <a:lstStyle/>
        <a:p>
          <a:r>
            <a:rPr lang="es-ES" sz="1600" dirty="0"/>
            <a:t>El desbloqueo de confianza lo puedes utilizar sólo bajo las siguiente casuística:</a:t>
          </a:r>
          <a:endParaRPr lang="es-CL" sz="1600" dirty="0"/>
        </a:p>
      </dgm:t>
    </dgm:pt>
    <dgm:pt modelId="{1F8D16D6-29C7-4B33-BA92-21D1B5C8917D}" type="parTrans" cxnId="{895FF6DF-EE21-4E6B-9E86-9B957A4F508B}">
      <dgm:prSet/>
      <dgm:spPr/>
      <dgm:t>
        <a:bodyPr/>
        <a:lstStyle/>
        <a:p>
          <a:endParaRPr lang="es-CL"/>
        </a:p>
      </dgm:t>
    </dgm:pt>
    <dgm:pt modelId="{E74C5423-48DC-437C-ACA2-F26A4A99C606}" type="sibTrans" cxnId="{895FF6DF-EE21-4E6B-9E86-9B957A4F508B}">
      <dgm:prSet/>
      <dgm:spPr/>
      <dgm:t>
        <a:bodyPr/>
        <a:lstStyle/>
        <a:p>
          <a:endParaRPr lang="es-CL"/>
        </a:p>
      </dgm:t>
    </dgm:pt>
    <dgm:pt modelId="{E77CFB41-A7FA-4492-B5B7-9E6F19F1CC7B}">
      <dgm:prSet custT="1"/>
      <dgm:spPr/>
      <dgm:t>
        <a:bodyPr/>
        <a:lstStyle/>
        <a:p>
          <a:endParaRPr lang="es-ES" sz="1500" b="0" i="0" dirty="0"/>
        </a:p>
      </dgm:t>
    </dgm:pt>
    <dgm:pt modelId="{DB773022-F8AB-4805-8317-7DAFFC2F71F2}" type="parTrans" cxnId="{161F98E4-9185-4744-898E-604F6B65945A}">
      <dgm:prSet/>
      <dgm:spPr/>
      <dgm:t>
        <a:bodyPr/>
        <a:lstStyle/>
        <a:p>
          <a:endParaRPr lang="es-CL"/>
        </a:p>
      </dgm:t>
    </dgm:pt>
    <dgm:pt modelId="{11CC3A3E-55E0-44AC-9C21-1C892078793E}" type="sibTrans" cxnId="{161F98E4-9185-4744-898E-604F6B65945A}">
      <dgm:prSet/>
      <dgm:spPr/>
      <dgm:t>
        <a:bodyPr/>
        <a:lstStyle/>
        <a:p>
          <a:endParaRPr lang="es-CL"/>
        </a:p>
      </dgm:t>
    </dgm:pt>
    <dgm:pt modelId="{AC17E60A-B486-48AE-B2AC-E35A6743FECD}">
      <dgm:prSet custT="1"/>
      <dgm:spPr/>
      <dgm:t>
        <a:bodyPr/>
        <a:lstStyle/>
        <a:p>
          <a:pPr algn="just"/>
          <a:r>
            <a:rPr lang="es-ES" sz="1600" b="0" i="0" dirty="0"/>
            <a:t>El desbloqueo por pago no registrado se aplica según el procedimiento y condiciones comerciales definidos para ello, por lo que no se considera dentro del “Desbloqueo de Confianza”. Por lo anterior, frente a requerimientos que se reciba día domingo, a través de </a:t>
          </a:r>
          <a:r>
            <a:rPr lang="es-ES" sz="1600" b="0" i="0" dirty="0" err="1"/>
            <a:t>Call</a:t>
          </a:r>
          <a:r>
            <a:rPr lang="es-ES" sz="1600" b="0" i="0" dirty="0"/>
            <a:t> Center, no se aplicará este procedimiento para los casos 1 y 2. Sólo estará vigente el procedimiento de Pago No Registrado, dado que corresponde a reclamos y podría </a:t>
          </a:r>
          <a:r>
            <a:rPr lang="es-CL" sz="1600" b="0" i="0" dirty="0"/>
            <a:t>eventualmente ser gestionado en plataforma 105</a:t>
          </a:r>
          <a:endParaRPr lang="es-CL" sz="1600" dirty="0"/>
        </a:p>
      </dgm:t>
    </dgm:pt>
    <dgm:pt modelId="{77553CE6-5269-435D-A20E-05E8402709EA}" type="parTrans" cxnId="{DEE3314A-DA66-46EA-A972-2E69D5F0CE73}">
      <dgm:prSet/>
      <dgm:spPr/>
      <dgm:t>
        <a:bodyPr/>
        <a:lstStyle/>
        <a:p>
          <a:endParaRPr lang="es-CL"/>
        </a:p>
      </dgm:t>
    </dgm:pt>
    <dgm:pt modelId="{EFA00D1E-D741-4F86-9CAC-6686E1DBB3E3}" type="sibTrans" cxnId="{DEE3314A-DA66-46EA-A972-2E69D5F0CE73}">
      <dgm:prSet/>
      <dgm:spPr/>
      <dgm:t>
        <a:bodyPr/>
        <a:lstStyle/>
        <a:p>
          <a:endParaRPr lang="es-CL"/>
        </a:p>
      </dgm:t>
    </dgm:pt>
    <dgm:pt modelId="{E492161E-3BF6-49D1-B5E7-A82621290E51}">
      <dgm:prSet custT="1"/>
      <dgm:spPr/>
      <dgm:t>
        <a:bodyPr/>
        <a:lstStyle/>
        <a:p>
          <a:r>
            <a:rPr lang="es-ES" sz="1600" dirty="0"/>
            <a:t>Plazo adicional para pago (48 Horas de corrido)</a:t>
          </a:r>
          <a:endParaRPr lang="es-CL" sz="1600" dirty="0"/>
        </a:p>
      </dgm:t>
    </dgm:pt>
    <dgm:pt modelId="{B0DA40E0-AEBF-44CF-B4E9-CB965FFE4F81}" type="parTrans" cxnId="{C07AC5B6-1F4F-48F9-883B-4A9680396279}">
      <dgm:prSet/>
      <dgm:spPr/>
      <dgm:t>
        <a:bodyPr/>
        <a:lstStyle/>
        <a:p>
          <a:endParaRPr lang="es-CL"/>
        </a:p>
      </dgm:t>
    </dgm:pt>
    <dgm:pt modelId="{510E35B6-6EA1-4174-9CCF-E77C60F12734}" type="sibTrans" cxnId="{C07AC5B6-1F4F-48F9-883B-4A9680396279}">
      <dgm:prSet/>
      <dgm:spPr/>
      <dgm:t>
        <a:bodyPr/>
        <a:lstStyle/>
        <a:p>
          <a:endParaRPr lang="es-CL"/>
        </a:p>
      </dgm:t>
    </dgm:pt>
    <dgm:pt modelId="{B615F514-2662-4BB3-9B34-07FF9DFFB8AA}" type="pres">
      <dgm:prSet presAssocID="{12CE1B84-7850-4001-B571-1B9068CE2700}" presName="linear" presStyleCnt="0">
        <dgm:presLayoutVars>
          <dgm:dir/>
          <dgm:animLvl val="lvl"/>
          <dgm:resizeHandles val="exact"/>
        </dgm:presLayoutVars>
      </dgm:prSet>
      <dgm:spPr/>
      <dgm:t>
        <a:bodyPr/>
        <a:lstStyle/>
        <a:p>
          <a:endParaRPr lang="es-ES"/>
        </a:p>
      </dgm:t>
    </dgm:pt>
    <dgm:pt modelId="{3D4DF7A6-73C8-4666-A26D-63DABE258066}" type="pres">
      <dgm:prSet presAssocID="{942C66EE-05F3-406E-A23C-346E45531FBD}" presName="parentLin" presStyleCnt="0"/>
      <dgm:spPr/>
    </dgm:pt>
    <dgm:pt modelId="{2573D4B5-E433-4FCA-8A24-D0A138614591}" type="pres">
      <dgm:prSet presAssocID="{942C66EE-05F3-406E-A23C-346E45531FBD}" presName="parentLeftMargin" presStyleLbl="node1" presStyleIdx="0" presStyleCnt="3"/>
      <dgm:spPr/>
      <dgm:t>
        <a:bodyPr/>
        <a:lstStyle/>
        <a:p>
          <a:endParaRPr lang="es-ES"/>
        </a:p>
      </dgm:t>
    </dgm:pt>
    <dgm:pt modelId="{3821F07F-0982-4E1D-B490-16EA3018E488}" type="pres">
      <dgm:prSet presAssocID="{942C66EE-05F3-406E-A23C-346E45531FBD}" presName="parentText" presStyleLbl="node1" presStyleIdx="0" presStyleCnt="3">
        <dgm:presLayoutVars>
          <dgm:chMax val="0"/>
          <dgm:bulletEnabled val="1"/>
        </dgm:presLayoutVars>
      </dgm:prSet>
      <dgm:spPr/>
      <dgm:t>
        <a:bodyPr/>
        <a:lstStyle/>
        <a:p>
          <a:endParaRPr lang="es-ES"/>
        </a:p>
      </dgm:t>
    </dgm:pt>
    <dgm:pt modelId="{9254649B-2578-4FCD-B28B-BB17DD9B39FC}" type="pres">
      <dgm:prSet presAssocID="{942C66EE-05F3-406E-A23C-346E45531FBD}" presName="negativeSpace" presStyleCnt="0"/>
      <dgm:spPr/>
    </dgm:pt>
    <dgm:pt modelId="{7BBA9AA7-59E5-4363-A472-21E2B180F2DB}" type="pres">
      <dgm:prSet presAssocID="{942C66EE-05F3-406E-A23C-346E45531FBD}" presName="childText" presStyleLbl="conFgAcc1" presStyleIdx="0" presStyleCnt="3">
        <dgm:presLayoutVars>
          <dgm:bulletEnabled val="1"/>
        </dgm:presLayoutVars>
      </dgm:prSet>
      <dgm:spPr/>
      <dgm:t>
        <a:bodyPr/>
        <a:lstStyle/>
        <a:p>
          <a:endParaRPr lang="es-ES"/>
        </a:p>
      </dgm:t>
    </dgm:pt>
    <dgm:pt modelId="{507C47A9-D20C-49C8-B760-C8F99BCF8467}" type="pres">
      <dgm:prSet presAssocID="{9A1F595B-955D-4A59-9B3C-9B659FCFA2FC}" presName="spaceBetweenRectangles" presStyleCnt="0"/>
      <dgm:spPr/>
    </dgm:pt>
    <dgm:pt modelId="{A578FEB0-BB10-4C5D-A7E3-9137F3F39D89}" type="pres">
      <dgm:prSet presAssocID="{F5627311-E8C6-4721-91C1-AF111C191BD1}" presName="parentLin" presStyleCnt="0"/>
      <dgm:spPr/>
    </dgm:pt>
    <dgm:pt modelId="{D1F2EF6F-DE7D-47E2-B9AF-65284396616C}" type="pres">
      <dgm:prSet presAssocID="{F5627311-E8C6-4721-91C1-AF111C191BD1}" presName="parentLeftMargin" presStyleLbl="node1" presStyleIdx="0" presStyleCnt="3"/>
      <dgm:spPr/>
      <dgm:t>
        <a:bodyPr/>
        <a:lstStyle/>
        <a:p>
          <a:endParaRPr lang="es-ES"/>
        </a:p>
      </dgm:t>
    </dgm:pt>
    <dgm:pt modelId="{10E8199C-4C80-4C4F-847B-D109F73E1866}" type="pres">
      <dgm:prSet presAssocID="{F5627311-E8C6-4721-91C1-AF111C191BD1}" presName="parentText" presStyleLbl="node1" presStyleIdx="1" presStyleCnt="3">
        <dgm:presLayoutVars>
          <dgm:chMax val="0"/>
          <dgm:bulletEnabled val="1"/>
        </dgm:presLayoutVars>
      </dgm:prSet>
      <dgm:spPr/>
      <dgm:t>
        <a:bodyPr/>
        <a:lstStyle/>
        <a:p>
          <a:endParaRPr lang="es-ES"/>
        </a:p>
      </dgm:t>
    </dgm:pt>
    <dgm:pt modelId="{80208005-04D8-4A4D-95C0-F9C394715AC0}" type="pres">
      <dgm:prSet presAssocID="{F5627311-E8C6-4721-91C1-AF111C191BD1}" presName="negativeSpace" presStyleCnt="0"/>
      <dgm:spPr/>
    </dgm:pt>
    <dgm:pt modelId="{C4326EEB-D3B2-4657-A313-0EE261D311CD}" type="pres">
      <dgm:prSet presAssocID="{F5627311-E8C6-4721-91C1-AF111C191BD1}" presName="childText" presStyleLbl="conFgAcc1" presStyleIdx="1" presStyleCnt="3" custLinFactNeighborX="-12087" custLinFactNeighborY="27137">
        <dgm:presLayoutVars>
          <dgm:bulletEnabled val="1"/>
        </dgm:presLayoutVars>
      </dgm:prSet>
      <dgm:spPr/>
      <dgm:t>
        <a:bodyPr/>
        <a:lstStyle/>
        <a:p>
          <a:endParaRPr lang="es-ES"/>
        </a:p>
      </dgm:t>
    </dgm:pt>
    <dgm:pt modelId="{37CD81DB-6438-48B7-A070-4F059CF7C430}" type="pres">
      <dgm:prSet presAssocID="{9E4F17B8-50F3-438C-87D3-0C27D80FFDAD}" presName="spaceBetweenRectangles" presStyleCnt="0"/>
      <dgm:spPr/>
    </dgm:pt>
    <dgm:pt modelId="{0A911D75-FE3F-4DFE-BBA4-21F86267AAEB}" type="pres">
      <dgm:prSet presAssocID="{327DB7C9-2210-418E-B00F-25ABFC0FDE8D}" presName="parentLin" presStyleCnt="0"/>
      <dgm:spPr/>
    </dgm:pt>
    <dgm:pt modelId="{1C8EA443-2B2C-4564-A90F-BE2074BB1972}" type="pres">
      <dgm:prSet presAssocID="{327DB7C9-2210-418E-B00F-25ABFC0FDE8D}" presName="parentLeftMargin" presStyleLbl="node1" presStyleIdx="1" presStyleCnt="3"/>
      <dgm:spPr/>
      <dgm:t>
        <a:bodyPr/>
        <a:lstStyle/>
        <a:p>
          <a:endParaRPr lang="es-ES"/>
        </a:p>
      </dgm:t>
    </dgm:pt>
    <dgm:pt modelId="{C3D1B99E-23CA-432D-9470-ED6958F491E2}" type="pres">
      <dgm:prSet presAssocID="{327DB7C9-2210-418E-B00F-25ABFC0FDE8D}" presName="parentText" presStyleLbl="node1" presStyleIdx="2" presStyleCnt="3">
        <dgm:presLayoutVars>
          <dgm:chMax val="0"/>
          <dgm:bulletEnabled val="1"/>
        </dgm:presLayoutVars>
      </dgm:prSet>
      <dgm:spPr/>
      <dgm:t>
        <a:bodyPr/>
        <a:lstStyle/>
        <a:p>
          <a:endParaRPr lang="es-ES"/>
        </a:p>
      </dgm:t>
    </dgm:pt>
    <dgm:pt modelId="{B6624BA2-0A4F-471F-B987-3BD31A7049A5}" type="pres">
      <dgm:prSet presAssocID="{327DB7C9-2210-418E-B00F-25ABFC0FDE8D}" presName="negativeSpace" presStyleCnt="0"/>
      <dgm:spPr/>
    </dgm:pt>
    <dgm:pt modelId="{B61E7E3A-DC82-4732-A147-921509ED5785}" type="pres">
      <dgm:prSet presAssocID="{327DB7C9-2210-418E-B00F-25ABFC0FDE8D}" presName="childText" presStyleLbl="conFgAcc1" presStyleIdx="2" presStyleCnt="3">
        <dgm:presLayoutVars>
          <dgm:bulletEnabled val="1"/>
        </dgm:presLayoutVars>
      </dgm:prSet>
      <dgm:spPr/>
      <dgm:t>
        <a:bodyPr/>
        <a:lstStyle/>
        <a:p>
          <a:endParaRPr lang="es-ES"/>
        </a:p>
      </dgm:t>
    </dgm:pt>
  </dgm:ptLst>
  <dgm:cxnLst>
    <dgm:cxn modelId="{F015C82C-03AE-4B91-A919-55337A4CEDF7}" type="presOf" srcId="{12CE1B84-7850-4001-B571-1B9068CE2700}" destId="{B615F514-2662-4BB3-9B34-07FF9DFFB8AA}" srcOrd="0" destOrd="0" presId="urn:microsoft.com/office/officeart/2005/8/layout/list1"/>
    <dgm:cxn modelId="{161F98E4-9185-4744-898E-604F6B65945A}" srcId="{F5627311-E8C6-4721-91C1-AF111C191BD1}" destId="{E77CFB41-A7FA-4492-B5B7-9E6F19F1CC7B}" srcOrd="1" destOrd="0" parTransId="{DB773022-F8AB-4805-8317-7DAFFC2F71F2}" sibTransId="{11CC3A3E-55E0-44AC-9C21-1C892078793E}"/>
    <dgm:cxn modelId="{2433083B-7F06-4A73-A540-AC2E2F13564D}" type="presOf" srcId="{AC17E60A-B486-48AE-B2AC-E35A6743FECD}" destId="{B61E7E3A-DC82-4732-A147-921509ED5785}" srcOrd="0" destOrd="0" presId="urn:microsoft.com/office/officeart/2005/8/layout/list1"/>
    <dgm:cxn modelId="{293B2BB4-3AE8-48C4-AC50-E8B19FADDF95}" srcId="{942C66EE-05F3-406E-A23C-346E45531FBD}" destId="{4B526F55-B12B-4259-9217-152D31FA1158}" srcOrd="0" destOrd="0" parTransId="{D7B136DF-B038-46F6-9256-D2B064DB71D1}" sibTransId="{8010836E-03FE-4CD9-9483-8DF742A10987}"/>
    <dgm:cxn modelId="{B4574298-51CE-45CC-AE69-7082D3E4F71B}" type="presOf" srcId="{4B526F55-B12B-4259-9217-152D31FA1158}" destId="{7BBA9AA7-59E5-4363-A472-21E2B180F2DB}" srcOrd="0" destOrd="0" presId="urn:microsoft.com/office/officeart/2005/8/layout/list1"/>
    <dgm:cxn modelId="{895FF6DF-EE21-4E6B-9E86-9B957A4F508B}" srcId="{F5627311-E8C6-4721-91C1-AF111C191BD1}" destId="{EFE1500D-5FAC-4F4A-B0B4-CBFF3C4F96A5}" srcOrd="0" destOrd="0" parTransId="{1F8D16D6-29C7-4B33-BA92-21D1B5C8917D}" sibTransId="{E74C5423-48DC-437C-ACA2-F26A4A99C606}"/>
    <dgm:cxn modelId="{F149C461-89DF-4BA4-8855-8145CF4EA1A1}" type="presOf" srcId="{E492161E-3BF6-49D1-B5E7-A82621290E51}" destId="{C4326EEB-D3B2-4657-A313-0EE261D311CD}" srcOrd="0" destOrd="1" presId="urn:microsoft.com/office/officeart/2005/8/layout/list1"/>
    <dgm:cxn modelId="{DEE3314A-DA66-46EA-A972-2E69D5F0CE73}" srcId="{327DB7C9-2210-418E-B00F-25ABFC0FDE8D}" destId="{AC17E60A-B486-48AE-B2AC-E35A6743FECD}" srcOrd="0" destOrd="0" parTransId="{77553CE6-5269-435D-A20E-05E8402709EA}" sibTransId="{EFA00D1E-D741-4F86-9CAC-6686E1DBB3E3}"/>
    <dgm:cxn modelId="{37D6A9ED-FE81-4A70-A5FE-3B0710AC71D5}" type="presOf" srcId="{942C66EE-05F3-406E-A23C-346E45531FBD}" destId="{3821F07F-0982-4E1D-B490-16EA3018E488}" srcOrd="1" destOrd="0" presId="urn:microsoft.com/office/officeart/2005/8/layout/list1"/>
    <dgm:cxn modelId="{E1BFAFF0-D413-480D-AF99-FC1FAD2A1A18}" srcId="{12CE1B84-7850-4001-B571-1B9068CE2700}" destId="{942C66EE-05F3-406E-A23C-346E45531FBD}" srcOrd="0" destOrd="0" parTransId="{DD78946F-EB5A-4A1D-AA12-F6EE85D115CE}" sibTransId="{9A1F595B-955D-4A59-9B3C-9B659FCFA2FC}"/>
    <dgm:cxn modelId="{4DDF616C-A504-420B-94C3-5BD30086F98A}" type="presOf" srcId="{F5627311-E8C6-4721-91C1-AF111C191BD1}" destId="{10E8199C-4C80-4C4F-847B-D109F73E1866}" srcOrd="1" destOrd="0" presId="urn:microsoft.com/office/officeart/2005/8/layout/list1"/>
    <dgm:cxn modelId="{C7B79B72-D0EC-44B6-9CBF-2DB888917AC9}" srcId="{12CE1B84-7850-4001-B571-1B9068CE2700}" destId="{327DB7C9-2210-418E-B00F-25ABFC0FDE8D}" srcOrd="2" destOrd="0" parTransId="{63493B14-00A4-4E99-83E0-CA31A7F59995}" sibTransId="{16414B4A-E27D-4305-B1C1-40E3A92A82E2}"/>
    <dgm:cxn modelId="{DE087774-E826-4E05-AFB4-F0F99DC4F9C5}" type="presOf" srcId="{EFE1500D-5FAC-4F4A-B0B4-CBFF3C4F96A5}" destId="{C4326EEB-D3B2-4657-A313-0EE261D311CD}" srcOrd="0" destOrd="0" presId="urn:microsoft.com/office/officeart/2005/8/layout/list1"/>
    <dgm:cxn modelId="{8B7DCAE3-784A-4FAC-8024-5804EDE1BCDC}" type="presOf" srcId="{942C66EE-05F3-406E-A23C-346E45531FBD}" destId="{2573D4B5-E433-4FCA-8A24-D0A138614591}" srcOrd="0" destOrd="0" presId="urn:microsoft.com/office/officeart/2005/8/layout/list1"/>
    <dgm:cxn modelId="{C07AC5B6-1F4F-48F9-883B-4A9680396279}" srcId="{EFE1500D-5FAC-4F4A-B0B4-CBFF3C4F96A5}" destId="{E492161E-3BF6-49D1-B5E7-A82621290E51}" srcOrd="0" destOrd="0" parTransId="{B0DA40E0-AEBF-44CF-B4E9-CB965FFE4F81}" sibTransId="{510E35B6-6EA1-4174-9CCF-E77C60F12734}"/>
    <dgm:cxn modelId="{1971572C-66C3-4AF7-A732-8464CA2724AF}" srcId="{12CE1B84-7850-4001-B571-1B9068CE2700}" destId="{F5627311-E8C6-4721-91C1-AF111C191BD1}" srcOrd="1" destOrd="0" parTransId="{717EA2E9-4438-4358-A94C-C7E5CDAB4E90}" sibTransId="{9E4F17B8-50F3-438C-87D3-0C27D80FFDAD}"/>
    <dgm:cxn modelId="{0DB0954F-B3ED-4F0D-A632-878C061C478D}" type="presOf" srcId="{F5627311-E8C6-4721-91C1-AF111C191BD1}" destId="{D1F2EF6F-DE7D-47E2-B9AF-65284396616C}" srcOrd="0" destOrd="0" presId="urn:microsoft.com/office/officeart/2005/8/layout/list1"/>
    <dgm:cxn modelId="{B7FE056E-93AE-4312-9843-5986CFC433DE}" type="presOf" srcId="{E77CFB41-A7FA-4492-B5B7-9E6F19F1CC7B}" destId="{C4326EEB-D3B2-4657-A313-0EE261D311CD}" srcOrd="0" destOrd="2" presId="urn:microsoft.com/office/officeart/2005/8/layout/list1"/>
    <dgm:cxn modelId="{2DB0BB72-F9DE-4524-AF0A-12BA5659A95C}" type="presOf" srcId="{327DB7C9-2210-418E-B00F-25ABFC0FDE8D}" destId="{1C8EA443-2B2C-4564-A90F-BE2074BB1972}" srcOrd="0" destOrd="0" presId="urn:microsoft.com/office/officeart/2005/8/layout/list1"/>
    <dgm:cxn modelId="{5159DC56-A746-4032-961E-936B72C32987}" type="presOf" srcId="{327DB7C9-2210-418E-B00F-25ABFC0FDE8D}" destId="{C3D1B99E-23CA-432D-9470-ED6958F491E2}" srcOrd="1" destOrd="0" presId="urn:microsoft.com/office/officeart/2005/8/layout/list1"/>
    <dgm:cxn modelId="{9DA57243-7117-4C37-AE51-499D68618A0D}" type="presParOf" srcId="{B615F514-2662-4BB3-9B34-07FF9DFFB8AA}" destId="{3D4DF7A6-73C8-4666-A26D-63DABE258066}" srcOrd="0" destOrd="0" presId="urn:microsoft.com/office/officeart/2005/8/layout/list1"/>
    <dgm:cxn modelId="{A022D556-9944-4A5D-8FDE-55620A2A0CBD}" type="presParOf" srcId="{3D4DF7A6-73C8-4666-A26D-63DABE258066}" destId="{2573D4B5-E433-4FCA-8A24-D0A138614591}" srcOrd="0" destOrd="0" presId="urn:microsoft.com/office/officeart/2005/8/layout/list1"/>
    <dgm:cxn modelId="{69B09D05-C0F1-4D50-BE26-2ACCB8621FA4}" type="presParOf" srcId="{3D4DF7A6-73C8-4666-A26D-63DABE258066}" destId="{3821F07F-0982-4E1D-B490-16EA3018E488}" srcOrd="1" destOrd="0" presId="urn:microsoft.com/office/officeart/2005/8/layout/list1"/>
    <dgm:cxn modelId="{FFA4D5C8-356D-471E-ADAE-82214BD16B37}" type="presParOf" srcId="{B615F514-2662-4BB3-9B34-07FF9DFFB8AA}" destId="{9254649B-2578-4FCD-B28B-BB17DD9B39FC}" srcOrd="1" destOrd="0" presId="urn:microsoft.com/office/officeart/2005/8/layout/list1"/>
    <dgm:cxn modelId="{E5B4D72C-A384-4248-946E-B80E521DF7B5}" type="presParOf" srcId="{B615F514-2662-4BB3-9B34-07FF9DFFB8AA}" destId="{7BBA9AA7-59E5-4363-A472-21E2B180F2DB}" srcOrd="2" destOrd="0" presId="urn:microsoft.com/office/officeart/2005/8/layout/list1"/>
    <dgm:cxn modelId="{9B54E290-E8EE-4B27-AEC2-DBAAE009BB5D}" type="presParOf" srcId="{B615F514-2662-4BB3-9B34-07FF9DFFB8AA}" destId="{507C47A9-D20C-49C8-B760-C8F99BCF8467}" srcOrd="3" destOrd="0" presId="urn:microsoft.com/office/officeart/2005/8/layout/list1"/>
    <dgm:cxn modelId="{BFCDBC0A-3F14-49A3-B915-D0808CD5A4AE}" type="presParOf" srcId="{B615F514-2662-4BB3-9B34-07FF9DFFB8AA}" destId="{A578FEB0-BB10-4C5D-A7E3-9137F3F39D89}" srcOrd="4" destOrd="0" presId="urn:microsoft.com/office/officeart/2005/8/layout/list1"/>
    <dgm:cxn modelId="{8D4D5E61-37DB-4305-B77F-F32D6199A46B}" type="presParOf" srcId="{A578FEB0-BB10-4C5D-A7E3-9137F3F39D89}" destId="{D1F2EF6F-DE7D-47E2-B9AF-65284396616C}" srcOrd="0" destOrd="0" presId="urn:microsoft.com/office/officeart/2005/8/layout/list1"/>
    <dgm:cxn modelId="{D8E2B782-BD38-4158-9EFB-BAA5DCCFAD65}" type="presParOf" srcId="{A578FEB0-BB10-4C5D-A7E3-9137F3F39D89}" destId="{10E8199C-4C80-4C4F-847B-D109F73E1866}" srcOrd="1" destOrd="0" presId="urn:microsoft.com/office/officeart/2005/8/layout/list1"/>
    <dgm:cxn modelId="{11319423-DC14-469B-9555-99B44C42E7B2}" type="presParOf" srcId="{B615F514-2662-4BB3-9B34-07FF9DFFB8AA}" destId="{80208005-04D8-4A4D-95C0-F9C394715AC0}" srcOrd="5" destOrd="0" presId="urn:microsoft.com/office/officeart/2005/8/layout/list1"/>
    <dgm:cxn modelId="{C8064C8D-1E85-4092-98A8-518CEB04F2A6}" type="presParOf" srcId="{B615F514-2662-4BB3-9B34-07FF9DFFB8AA}" destId="{C4326EEB-D3B2-4657-A313-0EE261D311CD}" srcOrd="6" destOrd="0" presId="urn:microsoft.com/office/officeart/2005/8/layout/list1"/>
    <dgm:cxn modelId="{76326A9D-F195-4903-A40E-5A80B10E089F}" type="presParOf" srcId="{B615F514-2662-4BB3-9B34-07FF9DFFB8AA}" destId="{37CD81DB-6438-48B7-A070-4F059CF7C430}" srcOrd="7" destOrd="0" presId="urn:microsoft.com/office/officeart/2005/8/layout/list1"/>
    <dgm:cxn modelId="{22E4B6D9-5338-4884-A4D1-0BD3317EC405}" type="presParOf" srcId="{B615F514-2662-4BB3-9B34-07FF9DFFB8AA}" destId="{0A911D75-FE3F-4DFE-BBA4-21F86267AAEB}" srcOrd="8" destOrd="0" presId="urn:microsoft.com/office/officeart/2005/8/layout/list1"/>
    <dgm:cxn modelId="{009470E8-728A-4EA4-B84C-5387139FA2D0}" type="presParOf" srcId="{0A911D75-FE3F-4DFE-BBA4-21F86267AAEB}" destId="{1C8EA443-2B2C-4564-A90F-BE2074BB1972}" srcOrd="0" destOrd="0" presId="urn:microsoft.com/office/officeart/2005/8/layout/list1"/>
    <dgm:cxn modelId="{D8E62075-6314-4780-896C-4F759A25F514}" type="presParOf" srcId="{0A911D75-FE3F-4DFE-BBA4-21F86267AAEB}" destId="{C3D1B99E-23CA-432D-9470-ED6958F491E2}" srcOrd="1" destOrd="0" presId="urn:microsoft.com/office/officeart/2005/8/layout/list1"/>
    <dgm:cxn modelId="{CFCF7B20-0E36-4466-B4AF-5B169C947EFD}" type="presParOf" srcId="{B615F514-2662-4BB3-9B34-07FF9DFFB8AA}" destId="{B6624BA2-0A4F-471F-B987-3BD31A7049A5}" srcOrd="9" destOrd="0" presId="urn:microsoft.com/office/officeart/2005/8/layout/list1"/>
    <dgm:cxn modelId="{623D363C-ACAD-437A-A3C1-7CFDF4E58E66}" type="presParOf" srcId="{B615F514-2662-4BB3-9B34-07FF9DFFB8AA}" destId="{B61E7E3A-DC82-4732-A147-921509ED5785}"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D7A3BCF5-3F60-48DD-893B-747160D04361}"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s-CL"/>
        </a:p>
      </dgm:t>
    </dgm:pt>
    <dgm:pt modelId="{0B9CD32C-9903-49A7-9EE4-82DA0485532C}">
      <dgm:prSet phldrT="[Texto]"/>
      <dgm:spPr/>
      <dgm:t>
        <a:bodyPr/>
        <a:lstStyle/>
        <a:p>
          <a:r>
            <a:rPr lang="es-ES" dirty="0"/>
            <a:t>Procedimiento</a:t>
          </a:r>
          <a:endParaRPr lang="es-CL" dirty="0"/>
        </a:p>
      </dgm:t>
    </dgm:pt>
    <dgm:pt modelId="{51F799A3-AB48-468D-B4E1-3C1133DA9C38}" type="parTrans" cxnId="{8FA99516-8CBD-453D-B3DC-B99F966E822F}">
      <dgm:prSet/>
      <dgm:spPr/>
      <dgm:t>
        <a:bodyPr/>
        <a:lstStyle/>
        <a:p>
          <a:endParaRPr lang="es-CL"/>
        </a:p>
      </dgm:t>
    </dgm:pt>
    <dgm:pt modelId="{BAC77C21-678A-4491-89E4-81D2BEB78B50}" type="sibTrans" cxnId="{8FA99516-8CBD-453D-B3DC-B99F966E822F}">
      <dgm:prSet/>
      <dgm:spPr/>
      <dgm:t>
        <a:bodyPr/>
        <a:lstStyle/>
        <a:p>
          <a:endParaRPr lang="es-CL"/>
        </a:p>
      </dgm:t>
    </dgm:pt>
    <dgm:pt modelId="{4FA0CFF9-D627-4DB8-959A-05BCED7E1B42}">
      <dgm:prSet phldrT="[Texto]"/>
      <dgm:spPr/>
      <dgm:t>
        <a:bodyPr/>
        <a:lstStyle/>
        <a:p>
          <a:r>
            <a:rPr lang="es-CL" dirty="0"/>
            <a:t>Recibir requerimiento del cliente</a:t>
          </a:r>
        </a:p>
      </dgm:t>
    </dgm:pt>
    <dgm:pt modelId="{503A0902-1CD9-4C04-BCAD-B94C13CF162C}" type="parTrans" cxnId="{325A1557-FFC7-48A7-B48F-CD0B9023C783}">
      <dgm:prSet/>
      <dgm:spPr/>
      <dgm:t>
        <a:bodyPr/>
        <a:lstStyle/>
        <a:p>
          <a:endParaRPr lang="es-CL"/>
        </a:p>
      </dgm:t>
    </dgm:pt>
    <dgm:pt modelId="{3B999E0A-FF9C-4A92-A119-C10F55353651}" type="sibTrans" cxnId="{325A1557-FFC7-48A7-B48F-CD0B9023C783}">
      <dgm:prSet/>
      <dgm:spPr/>
      <dgm:t>
        <a:bodyPr/>
        <a:lstStyle/>
        <a:p>
          <a:endParaRPr lang="es-CL"/>
        </a:p>
      </dgm:t>
    </dgm:pt>
    <dgm:pt modelId="{3FEA86E9-B14A-4A12-AB51-792D146BEE6B}">
      <dgm:prSet phldrT="[Texto]"/>
      <dgm:spPr/>
      <dgm:t>
        <a:bodyPr/>
        <a:lstStyle/>
        <a:p>
          <a:r>
            <a:rPr lang="es-ES" dirty="0"/>
            <a:t>Verificar si el cliente tuvo un desbloqueo previo dentro del mismo ciclo de facturación, de ser así, se debe indicar que no es posible reactivar nuevamente los servicios y se debe reforzar los medios y lugares de pago disponibles para el cliente.</a:t>
          </a:r>
          <a:endParaRPr lang="es-CL" dirty="0"/>
        </a:p>
      </dgm:t>
    </dgm:pt>
    <dgm:pt modelId="{26B9AB0F-3A8B-4BB0-B1CE-5745A747850E}" type="parTrans" cxnId="{B72F6F6B-B8D3-41D7-8796-102BBC071A9A}">
      <dgm:prSet/>
      <dgm:spPr/>
      <dgm:t>
        <a:bodyPr/>
        <a:lstStyle/>
        <a:p>
          <a:endParaRPr lang="es-CL"/>
        </a:p>
      </dgm:t>
    </dgm:pt>
    <dgm:pt modelId="{68E47071-28F5-4B19-899D-3CD231E69294}" type="sibTrans" cxnId="{B72F6F6B-B8D3-41D7-8796-102BBC071A9A}">
      <dgm:prSet/>
      <dgm:spPr/>
      <dgm:t>
        <a:bodyPr/>
        <a:lstStyle/>
        <a:p>
          <a:endParaRPr lang="es-CL"/>
        </a:p>
      </dgm:t>
    </dgm:pt>
    <dgm:pt modelId="{F80464CD-3D78-4242-A8CA-8DE9033A43ED}">
      <dgm:prSet phldrT="[Texto]"/>
      <dgm:spPr/>
      <dgm:t>
        <a:bodyPr/>
        <a:lstStyle/>
        <a:p>
          <a:endParaRPr lang="es-CL" dirty="0"/>
        </a:p>
      </dgm:t>
    </dgm:pt>
    <dgm:pt modelId="{8122B41C-EC10-489F-8D1D-CF383AD76560}" type="parTrans" cxnId="{15A06C3F-CC21-4A0D-83A5-09DE09233FE0}">
      <dgm:prSet/>
      <dgm:spPr/>
      <dgm:t>
        <a:bodyPr/>
        <a:lstStyle/>
        <a:p>
          <a:endParaRPr lang="es-CL"/>
        </a:p>
      </dgm:t>
    </dgm:pt>
    <dgm:pt modelId="{245DB71E-6F2F-4566-9286-35EF0087B01B}" type="sibTrans" cxnId="{15A06C3F-CC21-4A0D-83A5-09DE09233FE0}">
      <dgm:prSet/>
      <dgm:spPr/>
      <dgm:t>
        <a:bodyPr/>
        <a:lstStyle/>
        <a:p>
          <a:endParaRPr lang="es-CL"/>
        </a:p>
      </dgm:t>
    </dgm:pt>
    <dgm:pt modelId="{1D462F0D-A393-4E2E-9135-308C02718292}">
      <dgm:prSet phldrT="[Texto]"/>
      <dgm:spPr/>
      <dgm:t>
        <a:bodyPr/>
        <a:lstStyle/>
        <a:p>
          <a:r>
            <a:rPr lang="es-ES" dirty="0"/>
            <a:t>Si es primera vez que se realiza el desbloqueo dentro del ciclo de facturación Reactivar los servicios por 48 horas</a:t>
          </a:r>
          <a:endParaRPr lang="es-CL" dirty="0"/>
        </a:p>
      </dgm:t>
    </dgm:pt>
    <dgm:pt modelId="{DE9B2E0B-3BD1-4030-878A-5E1DAF9A36BD}" type="parTrans" cxnId="{53DC4128-4340-4296-AB0C-E20769C9159B}">
      <dgm:prSet/>
      <dgm:spPr/>
      <dgm:t>
        <a:bodyPr/>
        <a:lstStyle/>
        <a:p>
          <a:endParaRPr lang="es-CL"/>
        </a:p>
      </dgm:t>
    </dgm:pt>
    <dgm:pt modelId="{6702F0D5-593E-4D17-97F8-D876B4FA7601}" type="sibTrans" cxnId="{53DC4128-4340-4296-AB0C-E20769C9159B}">
      <dgm:prSet/>
      <dgm:spPr/>
      <dgm:t>
        <a:bodyPr/>
        <a:lstStyle/>
        <a:p>
          <a:endParaRPr lang="es-CL"/>
        </a:p>
      </dgm:t>
    </dgm:pt>
    <dgm:pt modelId="{10807512-7F3D-483D-B599-B7E059E59E10}">
      <dgm:prSet phldrT="[Texto]"/>
      <dgm:spPr/>
      <dgm:t>
        <a:bodyPr/>
        <a:lstStyle/>
        <a:p>
          <a:endParaRPr lang="es-CL" dirty="0"/>
        </a:p>
      </dgm:t>
    </dgm:pt>
    <dgm:pt modelId="{462E1022-7237-4A7E-97F0-F5C409D6A181}" type="parTrans" cxnId="{E8CE0357-2ED5-480D-B67B-A95D97EF4216}">
      <dgm:prSet/>
      <dgm:spPr/>
      <dgm:t>
        <a:bodyPr/>
        <a:lstStyle/>
        <a:p>
          <a:endParaRPr lang="es-CL"/>
        </a:p>
      </dgm:t>
    </dgm:pt>
    <dgm:pt modelId="{D4DED10A-EAC0-4031-ACD4-C692029089EC}" type="sibTrans" cxnId="{E8CE0357-2ED5-480D-B67B-A95D97EF4216}">
      <dgm:prSet/>
      <dgm:spPr/>
      <dgm:t>
        <a:bodyPr/>
        <a:lstStyle/>
        <a:p>
          <a:endParaRPr lang="es-CL"/>
        </a:p>
      </dgm:t>
    </dgm:pt>
    <dgm:pt modelId="{C6F9D171-63CD-43CE-9253-CC607C17079A}" type="pres">
      <dgm:prSet presAssocID="{D7A3BCF5-3F60-48DD-893B-747160D04361}" presName="Name0" presStyleCnt="0">
        <dgm:presLayoutVars>
          <dgm:dir/>
          <dgm:animLvl val="lvl"/>
          <dgm:resizeHandles/>
        </dgm:presLayoutVars>
      </dgm:prSet>
      <dgm:spPr/>
      <dgm:t>
        <a:bodyPr/>
        <a:lstStyle/>
        <a:p>
          <a:endParaRPr lang="es-ES"/>
        </a:p>
      </dgm:t>
    </dgm:pt>
    <dgm:pt modelId="{49A7569C-9551-4246-BF1A-454FE0D77089}" type="pres">
      <dgm:prSet presAssocID="{0B9CD32C-9903-49A7-9EE4-82DA0485532C}" presName="linNode" presStyleCnt="0"/>
      <dgm:spPr/>
    </dgm:pt>
    <dgm:pt modelId="{B372907D-329F-4565-9263-C19605AF5EC3}" type="pres">
      <dgm:prSet presAssocID="{0B9CD32C-9903-49A7-9EE4-82DA0485532C}" presName="parentShp" presStyleLbl="node1" presStyleIdx="0" presStyleCnt="1">
        <dgm:presLayoutVars>
          <dgm:bulletEnabled val="1"/>
        </dgm:presLayoutVars>
      </dgm:prSet>
      <dgm:spPr/>
      <dgm:t>
        <a:bodyPr/>
        <a:lstStyle/>
        <a:p>
          <a:endParaRPr lang="es-ES"/>
        </a:p>
      </dgm:t>
    </dgm:pt>
    <dgm:pt modelId="{6710941A-5076-4364-810A-529C17825DFB}" type="pres">
      <dgm:prSet presAssocID="{0B9CD32C-9903-49A7-9EE4-82DA0485532C}" presName="childShp" presStyleLbl="bgAccFollowNode1" presStyleIdx="0" presStyleCnt="1">
        <dgm:presLayoutVars>
          <dgm:bulletEnabled val="1"/>
        </dgm:presLayoutVars>
      </dgm:prSet>
      <dgm:spPr/>
      <dgm:t>
        <a:bodyPr/>
        <a:lstStyle/>
        <a:p>
          <a:endParaRPr lang="es-ES"/>
        </a:p>
      </dgm:t>
    </dgm:pt>
  </dgm:ptLst>
  <dgm:cxnLst>
    <dgm:cxn modelId="{731820F3-1B43-496A-9FF4-6446D3C94977}" type="presOf" srcId="{1D462F0D-A393-4E2E-9135-308C02718292}" destId="{6710941A-5076-4364-810A-529C17825DFB}" srcOrd="0" destOrd="4" presId="urn:microsoft.com/office/officeart/2005/8/layout/vList6"/>
    <dgm:cxn modelId="{9A82B42B-8DD8-4DD8-9D45-08FFB5C11ED7}" type="presOf" srcId="{3FEA86E9-B14A-4A12-AB51-792D146BEE6B}" destId="{6710941A-5076-4364-810A-529C17825DFB}" srcOrd="0" destOrd="2" presId="urn:microsoft.com/office/officeart/2005/8/layout/vList6"/>
    <dgm:cxn modelId="{1E4FCFD5-D567-4581-8BB0-34BBE7DC20FB}" type="presOf" srcId="{10807512-7F3D-483D-B599-B7E059E59E10}" destId="{6710941A-5076-4364-810A-529C17825DFB}" srcOrd="0" destOrd="3" presId="urn:microsoft.com/office/officeart/2005/8/layout/vList6"/>
    <dgm:cxn modelId="{325A1557-FFC7-48A7-B48F-CD0B9023C783}" srcId="{0B9CD32C-9903-49A7-9EE4-82DA0485532C}" destId="{4FA0CFF9-D627-4DB8-959A-05BCED7E1B42}" srcOrd="0" destOrd="0" parTransId="{503A0902-1CD9-4C04-BCAD-B94C13CF162C}" sibTransId="{3B999E0A-FF9C-4A92-A119-C10F55353651}"/>
    <dgm:cxn modelId="{097DA8AC-FA3B-4F03-9357-35FFA66C0968}" type="presOf" srcId="{4FA0CFF9-D627-4DB8-959A-05BCED7E1B42}" destId="{6710941A-5076-4364-810A-529C17825DFB}" srcOrd="0" destOrd="0" presId="urn:microsoft.com/office/officeart/2005/8/layout/vList6"/>
    <dgm:cxn modelId="{9605F761-5EB6-44BC-BE56-E4D83FE9422E}" type="presOf" srcId="{F80464CD-3D78-4242-A8CA-8DE9033A43ED}" destId="{6710941A-5076-4364-810A-529C17825DFB}" srcOrd="0" destOrd="1" presId="urn:microsoft.com/office/officeart/2005/8/layout/vList6"/>
    <dgm:cxn modelId="{8096A4A5-6302-4D50-B561-862AC56D1FEF}" type="presOf" srcId="{0B9CD32C-9903-49A7-9EE4-82DA0485532C}" destId="{B372907D-329F-4565-9263-C19605AF5EC3}" srcOrd="0" destOrd="0" presId="urn:microsoft.com/office/officeart/2005/8/layout/vList6"/>
    <dgm:cxn modelId="{15A06C3F-CC21-4A0D-83A5-09DE09233FE0}" srcId="{0B9CD32C-9903-49A7-9EE4-82DA0485532C}" destId="{F80464CD-3D78-4242-A8CA-8DE9033A43ED}" srcOrd="1" destOrd="0" parTransId="{8122B41C-EC10-489F-8D1D-CF383AD76560}" sibTransId="{245DB71E-6F2F-4566-9286-35EF0087B01B}"/>
    <dgm:cxn modelId="{1B084480-AB67-49DF-8893-67A440E098BF}" type="presOf" srcId="{D7A3BCF5-3F60-48DD-893B-747160D04361}" destId="{C6F9D171-63CD-43CE-9253-CC607C17079A}" srcOrd="0" destOrd="0" presId="urn:microsoft.com/office/officeart/2005/8/layout/vList6"/>
    <dgm:cxn modelId="{B72F6F6B-B8D3-41D7-8796-102BBC071A9A}" srcId="{0B9CD32C-9903-49A7-9EE4-82DA0485532C}" destId="{3FEA86E9-B14A-4A12-AB51-792D146BEE6B}" srcOrd="2" destOrd="0" parTransId="{26B9AB0F-3A8B-4BB0-B1CE-5745A747850E}" sibTransId="{68E47071-28F5-4B19-899D-3CD231E69294}"/>
    <dgm:cxn modelId="{8FA99516-8CBD-453D-B3DC-B99F966E822F}" srcId="{D7A3BCF5-3F60-48DD-893B-747160D04361}" destId="{0B9CD32C-9903-49A7-9EE4-82DA0485532C}" srcOrd="0" destOrd="0" parTransId="{51F799A3-AB48-468D-B4E1-3C1133DA9C38}" sibTransId="{BAC77C21-678A-4491-89E4-81D2BEB78B50}"/>
    <dgm:cxn modelId="{E8CE0357-2ED5-480D-B67B-A95D97EF4216}" srcId="{0B9CD32C-9903-49A7-9EE4-82DA0485532C}" destId="{10807512-7F3D-483D-B599-B7E059E59E10}" srcOrd="3" destOrd="0" parTransId="{462E1022-7237-4A7E-97F0-F5C409D6A181}" sibTransId="{D4DED10A-EAC0-4031-ACD4-C692029089EC}"/>
    <dgm:cxn modelId="{53DC4128-4340-4296-AB0C-E20769C9159B}" srcId="{0B9CD32C-9903-49A7-9EE4-82DA0485532C}" destId="{1D462F0D-A393-4E2E-9135-308C02718292}" srcOrd="4" destOrd="0" parTransId="{DE9B2E0B-3BD1-4030-878A-5E1DAF9A36BD}" sibTransId="{6702F0D5-593E-4D17-97F8-D876B4FA7601}"/>
    <dgm:cxn modelId="{EC744708-3B1D-4026-8602-334EEE4F2E55}" type="presParOf" srcId="{C6F9D171-63CD-43CE-9253-CC607C17079A}" destId="{49A7569C-9551-4246-BF1A-454FE0D77089}" srcOrd="0" destOrd="0" presId="urn:microsoft.com/office/officeart/2005/8/layout/vList6"/>
    <dgm:cxn modelId="{BAA76E2C-2F74-4093-A67E-B13FDB3D6FE3}" type="presParOf" srcId="{49A7569C-9551-4246-BF1A-454FE0D77089}" destId="{B372907D-329F-4565-9263-C19605AF5EC3}" srcOrd="0" destOrd="0" presId="urn:microsoft.com/office/officeart/2005/8/layout/vList6"/>
    <dgm:cxn modelId="{D34D3FB8-DC3C-4C8F-8356-9F8E9A72943C}" type="presParOf" srcId="{49A7569C-9551-4246-BF1A-454FE0D77089}" destId="{6710941A-5076-4364-810A-529C17825DFB}"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2CE1B84-7850-4001-B571-1B9068CE2700}" type="doc">
      <dgm:prSet loTypeId="urn:microsoft.com/office/officeart/2005/8/layout/list1" loCatId="list" qsTypeId="urn:microsoft.com/office/officeart/2005/8/quickstyle/simple3" qsCatId="simple" csTypeId="urn:microsoft.com/office/officeart/2005/8/colors/accent1_2" csCatId="accent1" phldr="1"/>
      <dgm:spPr/>
      <dgm:t>
        <a:bodyPr/>
        <a:lstStyle/>
        <a:p>
          <a:endParaRPr lang="es-CL"/>
        </a:p>
      </dgm:t>
    </dgm:pt>
    <dgm:pt modelId="{942C66EE-05F3-406E-A23C-346E45531FBD}">
      <dgm:prSet phldrT="[Texto]"/>
      <dgm:spPr/>
      <dgm:t>
        <a:bodyPr/>
        <a:lstStyle/>
        <a:p>
          <a:r>
            <a:rPr lang="es-ES" dirty="0"/>
            <a:t>Descripción </a:t>
          </a:r>
          <a:endParaRPr lang="es-CL" dirty="0"/>
        </a:p>
      </dgm:t>
    </dgm:pt>
    <dgm:pt modelId="{DD78946F-EB5A-4A1D-AA12-F6EE85D115CE}" type="parTrans" cxnId="{E1BFAFF0-D413-480D-AF99-FC1FAD2A1A18}">
      <dgm:prSet/>
      <dgm:spPr/>
      <dgm:t>
        <a:bodyPr/>
        <a:lstStyle/>
        <a:p>
          <a:endParaRPr lang="es-CL"/>
        </a:p>
      </dgm:t>
    </dgm:pt>
    <dgm:pt modelId="{9A1F595B-955D-4A59-9B3C-9B659FCFA2FC}" type="sibTrans" cxnId="{E1BFAFF0-D413-480D-AF99-FC1FAD2A1A18}">
      <dgm:prSet/>
      <dgm:spPr/>
      <dgm:t>
        <a:bodyPr/>
        <a:lstStyle/>
        <a:p>
          <a:endParaRPr lang="es-CL"/>
        </a:p>
      </dgm:t>
    </dgm:pt>
    <dgm:pt modelId="{F5627311-E8C6-4721-91C1-AF111C191BD1}">
      <dgm:prSet phldrT="[Texto]"/>
      <dgm:spPr/>
      <dgm:t>
        <a:bodyPr/>
        <a:lstStyle/>
        <a:p>
          <a:r>
            <a:rPr lang="es-CL" b="0" i="0" dirty="0"/>
            <a:t>¿Quién lo puede solicitar?</a:t>
          </a:r>
          <a:endParaRPr lang="es-CL" b="0" dirty="0"/>
        </a:p>
      </dgm:t>
    </dgm:pt>
    <dgm:pt modelId="{717EA2E9-4438-4358-A94C-C7E5CDAB4E90}" type="parTrans" cxnId="{1971572C-66C3-4AF7-A732-8464CA2724AF}">
      <dgm:prSet/>
      <dgm:spPr/>
      <dgm:t>
        <a:bodyPr/>
        <a:lstStyle/>
        <a:p>
          <a:endParaRPr lang="es-CL"/>
        </a:p>
      </dgm:t>
    </dgm:pt>
    <dgm:pt modelId="{9E4F17B8-50F3-438C-87D3-0C27D80FFDAD}" type="sibTrans" cxnId="{1971572C-66C3-4AF7-A732-8464CA2724AF}">
      <dgm:prSet/>
      <dgm:spPr/>
      <dgm:t>
        <a:bodyPr/>
        <a:lstStyle/>
        <a:p>
          <a:endParaRPr lang="es-CL"/>
        </a:p>
      </dgm:t>
    </dgm:pt>
    <dgm:pt modelId="{327DB7C9-2210-418E-B00F-25ABFC0FDE8D}">
      <dgm:prSet phldrT="[Texto]"/>
      <dgm:spPr/>
      <dgm:t>
        <a:bodyPr/>
        <a:lstStyle/>
        <a:p>
          <a:r>
            <a:rPr lang="es-CL" b="0" i="0" dirty="0"/>
            <a:t>Condiciones</a:t>
          </a:r>
          <a:endParaRPr lang="es-CL" dirty="0"/>
        </a:p>
      </dgm:t>
    </dgm:pt>
    <dgm:pt modelId="{63493B14-00A4-4E99-83E0-CA31A7F59995}" type="parTrans" cxnId="{C7B79B72-D0EC-44B6-9CBF-2DB888917AC9}">
      <dgm:prSet/>
      <dgm:spPr/>
      <dgm:t>
        <a:bodyPr/>
        <a:lstStyle/>
        <a:p>
          <a:endParaRPr lang="es-CL"/>
        </a:p>
      </dgm:t>
    </dgm:pt>
    <dgm:pt modelId="{16414B4A-E27D-4305-B1C1-40E3A92A82E2}" type="sibTrans" cxnId="{C7B79B72-D0EC-44B6-9CBF-2DB888917AC9}">
      <dgm:prSet/>
      <dgm:spPr/>
      <dgm:t>
        <a:bodyPr/>
        <a:lstStyle/>
        <a:p>
          <a:endParaRPr lang="es-CL"/>
        </a:p>
      </dgm:t>
    </dgm:pt>
    <dgm:pt modelId="{4B526F55-B12B-4259-9217-152D31FA1158}">
      <dgm:prSet custT="1"/>
      <dgm:spPr/>
      <dgm:t>
        <a:bodyPr/>
        <a:lstStyle/>
        <a:p>
          <a:r>
            <a:rPr lang="es-ES" sz="1600" b="0" i="0" dirty="0"/>
            <a:t>Esta acción permite ingresar, a solicitud del cliente, un reclamo de facturación en el sistema </a:t>
          </a:r>
          <a:r>
            <a:rPr lang="es-ES" sz="1600" b="1" i="0" dirty="0"/>
            <a:t>SUR</a:t>
          </a:r>
          <a:r>
            <a:rPr lang="es-ES" sz="1600" b="0" i="0" dirty="0"/>
            <a:t> y que este reclamo sea tomado y resuelto por el área de BackOffice, dando ha lugar o no ha lugar, según corresponda.</a:t>
          </a:r>
          <a:endParaRPr lang="es-CL" sz="1600" dirty="0">
            <a:latin typeface="Calibri" panose="020F0502020204030204" pitchFamily="34" charset="0"/>
            <a:cs typeface="Calibri" panose="020F0502020204030204" pitchFamily="34" charset="0"/>
          </a:endParaRPr>
        </a:p>
      </dgm:t>
    </dgm:pt>
    <dgm:pt modelId="{D7B136DF-B038-46F6-9256-D2B064DB71D1}" type="parTrans" cxnId="{293B2BB4-3AE8-48C4-AC50-E8B19FADDF95}">
      <dgm:prSet/>
      <dgm:spPr/>
      <dgm:t>
        <a:bodyPr/>
        <a:lstStyle/>
        <a:p>
          <a:endParaRPr lang="es-CL"/>
        </a:p>
      </dgm:t>
    </dgm:pt>
    <dgm:pt modelId="{8010836E-03FE-4CD9-9483-8DF742A10987}" type="sibTrans" cxnId="{293B2BB4-3AE8-48C4-AC50-E8B19FADDF95}">
      <dgm:prSet/>
      <dgm:spPr/>
      <dgm:t>
        <a:bodyPr/>
        <a:lstStyle/>
        <a:p>
          <a:endParaRPr lang="es-CL"/>
        </a:p>
      </dgm:t>
    </dgm:pt>
    <dgm:pt modelId="{EFE1500D-5FAC-4F4A-B0B4-CBFF3C4F96A5}">
      <dgm:prSet custT="1"/>
      <dgm:spPr/>
      <dgm:t>
        <a:bodyPr/>
        <a:lstStyle/>
        <a:p>
          <a:r>
            <a:rPr lang="es-ES" sz="1600" b="0" i="0" dirty="0"/>
            <a:t>Lo puede solicitar el Titular de la cuenta o un tercero.</a:t>
          </a:r>
          <a:endParaRPr lang="es-CL" sz="1600" dirty="0"/>
        </a:p>
      </dgm:t>
    </dgm:pt>
    <dgm:pt modelId="{1F8D16D6-29C7-4B33-BA92-21D1B5C8917D}" type="parTrans" cxnId="{895FF6DF-EE21-4E6B-9E86-9B957A4F508B}">
      <dgm:prSet/>
      <dgm:spPr/>
      <dgm:t>
        <a:bodyPr/>
        <a:lstStyle/>
        <a:p>
          <a:endParaRPr lang="es-CL"/>
        </a:p>
      </dgm:t>
    </dgm:pt>
    <dgm:pt modelId="{E74C5423-48DC-437C-ACA2-F26A4A99C606}" type="sibTrans" cxnId="{895FF6DF-EE21-4E6B-9E86-9B957A4F508B}">
      <dgm:prSet/>
      <dgm:spPr/>
      <dgm:t>
        <a:bodyPr/>
        <a:lstStyle/>
        <a:p>
          <a:endParaRPr lang="es-CL"/>
        </a:p>
      </dgm:t>
    </dgm:pt>
    <dgm:pt modelId="{E77CFB41-A7FA-4492-B5B7-9E6F19F1CC7B}">
      <dgm:prSet custT="1"/>
      <dgm:spPr/>
      <dgm:t>
        <a:bodyPr/>
        <a:lstStyle/>
        <a:p>
          <a:endParaRPr lang="es-ES" sz="1500" b="0" i="0" dirty="0"/>
        </a:p>
      </dgm:t>
    </dgm:pt>
    <dgm:pt modelId="{DB773022-F8AB-4805-8317-7DAFFC2F71F2}" type="parTrans" cxnId="{161F98E4-9185-4744-898E-604F6B65945A}">
      <dgm:prSet/>
      <dgm:spPr/>
      <dgm:t>
        <a:bodyPr/>
        <a:lstStyle/>
        <a:p>
          <a:endParaRPr lang="es-CL"/>
        </a:p>
      </dgm:t>
    </dgm:pt>
    <dgm:pt modelId="{11CC3A3E-55E0-44AC-9C21-1C892078793E}" type="sibTrans" cxnId="{161F98E4-9185-4744-898E-604F6B65945A}">
      <dgm:prSet/>
      <dgm:spPr/>
      <dgm:t>
        <a:bodyPr/>
        <a:lstStyle/>
        <a:p>
          <a:endParaRPr lang="es-CL"/>
        </a:p>
      </dgm:t>
    </dgm:pt>
    <dgm:pt modelId="{AC17E60A-B486-48AE-B2AC-E35A6743FECD}">
      <dgm:prSet custT="1"/>
      <dgm:spPr/>
      <dgm:t>
        <a:bodyPr/>
        <a:lstStyle/>
        <a:p>
          <a:r>
            <a:rPr lang="es-ES" sz="1600" b="0" i="0" dirty="0"/>
            <a:t>El documento impugnado, debe tener una antigüedad inferior a los 60 días hábiles, contados desde el vencimiento de éste.</a:t>
          </a:r>
          <a:endParaRPr lang="es-CL" sz="1600" dirty="0"/>
        </a:p>
      </dgm:t>
    </dgm:pt>
    <dgm:pt modelId="{77553CE6-5269-435D-A20E-05E8402709EA}" type="parTrans" cxnId="{DEE3314A-DA66-46EA-A972-2E69D5F0CE73}">
      <dgm:prSet/>
      <dgm:spPr/>
      <dgm:t>
        <a:bodyPr/>
        <a:lstStyle/>
        <a:p>
          <a:endParaRPr lang="es-CL"/>
        </a:p>
      </dgm:t>
    </dgm:pt>
    <dgm:pt modelId="{EFA00D1E-D741-4F86-9CAC-6686E1DBB3E3}" type="sibTrans" cxnId="{DEE3314A-DA66-46EA-A972-2E69D5F0CE73}">
      <dgm:prSet/>
      <dgm:spPr/>
      <dgm:t>
        <a:bodyPr/>
        <a:lstStyle/>
        <a:p>
          <a:endParaRPr lang="es-CL"/>
        </a:p>
      </dgm:t>
    </dgm:pt>
    <dgm:pt modelId="{4C9C6057-372B-44FB-AF62-C44E3986870C}">
      <dgm:prSet custT="1"/>
      <dgm:spPr/>
      <dgm:t>
        <a:bodyPr/>
        <a:lstStyle/>
        <a:p>
          <a:r>
            <a:rPr lang="es-ES" sz="1600" b="0" i="0" dirty="0"/>
            <a:t>No debe haber un reclamo en proceso, donde se impugne el mismo motivo, monto y documento de cobro.</a:t>
          </a:r>
        </a:p>
      </dgm:t>
    </dgm:pt>
    <dgm:pt modelId="{A8EEF7FE-B6D4-4A95-9DFA-46794D126416}" type="parTrans" cxnId="{68DA9D41-DBDF-459D-94C3-5D2798A9DDAC}">
      <dgm:prSet/>
      <dgm:spPr/>
      <dgm:t>
        <a:bodyPr/>
        <a:lstStyle/>
        <a:p>
          <a:endParaRPr lang="es-CL"/>
        </a:p>
      </dgm:t>
    </dgm:pt>
    <dgm:pt modelId="{E577F942-C9C7-4E73-B944-46262D8EFF88}" type="sibTrans" cxnId="{68DA9D41-DBDF-459D-94C3-5D2798A9DDAC}">
      <dgm:prSet/>
      <dgm:spPr/>
      <dgm:t>
        <a:bodyPr/>
        <a:lstStyle/>
        <a:p>
          <a:endParaRPr lang="es-CL"/>
        </a:p>
      </dgm:t>
    </dgm:pt>
    <dgm:pt modelId="{3ACC83FE-12D9-4F4E-AB37-23E04CAE4961}">
      <dgm:prSet custT="1"/>
      <dgm:spPr/>
      <dgm:t>
        <a:bodyPr/>
        <a:lstStyle/>
        <a:p>
          <a:r>
            <a:rPr lang="es-ES" sz="1600" b="0" i="0" dirty="0"/>
            <a:t>Si un cliente insiste en impugnar un documento que ya fue reclamado y rechazado, debe registrar los antecedentes (documentos, información) que justifiquen dicha insistencia.</a:t>
          </a:r>
        </a:p>
      </dgm:t>
    </dgm:pt>
    <dgm:pt modelId="{18696F37-C735-4C97-814D-60FBBF01672D}" type="parTrans" cxnId="{7794198B-5356-4C1E-8C0C-F26BDB719F56}">
      <dgm:prSet/>
      <dgm:spPr/>
      <dgm:t>
        <a:bodyPr/>
        <a:lstStyle/>
        <a:p>
          <a:endParaRPr lang="es-CL"/>
        </a:p>
      </dgm:t>
    </dgm:pt>
    <dgm:pt modelId="{1C560B6B-AD54-4169-ABAB-BDE162DF800A}" type="sibTrans" cxnId="{7794198B-5356-4C1E-8C0C-F26BDB719F56}">
      <dgm:prSet/>
      <dgm:spPr/>
      <dgm:t>
        <a:bodyPr/>
        <a:lstStyle/>
        <a:p>
          <a:endParaRPr lang="es-CL"/>
        </a:p>
      </dgm:t>
    </dgm:pt>
    <dgm:pt modelId="{B615F514-2662-4BB3-9B34-07FF9DFFB8AA}" type="pres">
      <dgm:prSet presAssocID="{12CE1B84-7850-4001-B571-1B9068CE2700}" presName="linear" presStyleCnt="0">
        <dgm:presLayoutVars>
          <dgm:dir/>
          <dgm:animLvl val="lvl"/>
          <dgm:resizeHandles val="exact"/>
        </dgm:presLayoutVars>
      </dgm:prSet>
      <dgm:spPr/>
      <dgm:t>
        <a:bodyPr/>
        <a:lstStyle/>
        <a:p>
          <a:endParaRPr lang="es-ES"/>
        </a:p>
      </dgm:t>
    </dgm:pt>
    <dgm:pt modelId="{3D4DF7A6-73C8-4666-A26D-63DABE258066}" type="pres">
      <dgm:prSet presAssocID="{942C66EE-05F3-406E-A23C-346E45531FBD}" presName="parentLin" presStyleCnt="0"/>
      <dgm:spPr/>
    </dgm:pt>
    <dgm:pt modelId="{2573D4B5-E433-4FCA-8A24-D0A138614591}" type="pres">
      <dgm:prSet presAssocID="{942C66EE-05F3-406E-A23C-346E45531FBD}" presName="parentLeftMargin" presStyleLbl="node1" presStyleIdx="0" presStyleCnt="3"/>
      <dgm:spPr/>
      <dgm:t>
        <a:bodyPr/>
        <a:lstStyle/>
        <a:p>
          <a:endParaRPr lang="es-ES"/>
        </a:p>
      </dgm:t>
    </dgm:pt>
    <dgm:pt modelId="{3821F07F-0982-4E1D-B490-16EA3018E488}" type="pres">
      <dgm:prSet presAssocID="{942C66EE-05F3-406E-A23C-346E45531FBD}" presName="parentText" presStyleLbl="node1" presStyleIdx="0" presStyleCnt="3">
        <dgm:presLayoutVars>
          <dgm:chMax val="0"/>
          <dgm:bulletEnabled val="1"/>
        </dgm:presLayoutVars>
      </dgm:prSet>
      <dgm:spPr/>
      <dgm:t>
        <a:bodyPr/>
        <a:lstStyle/>
        <a:p>
          <a:endParaRPr lang="es-ES"/>
        </a:p>
      </dgm:t>
    </dgm:pt>
    <dgm:pt modelId="{9254649B-2578-4FCD-B28B-BB17DD9B39FC}" type="pres">
      <dgm:prSet presAssocID="{942C66EE-05F3-406E-A23C-346E45531FBD}" presName="negativeSpace" presStyleCnt="0"/>
      <dgm:spPr/>
    </dgm:pt>
    <dgm:pt modelId="{7BBA9AA7-59E5-4363-A472-21E2B180F2DB}" type="pres">
      <dgm:prSet presAssocID="{942C66EE-05F3-406E-A23C-346E45531FBD}" presName="childText" presStyleLbl="conFgAcc1" presStyleIdx="0" presStyleCnt="3">
        <dgm:presLayoutVars>
          <dgm:bulletEnabled val="1"/>
        </dgm:presLayoutVars>
      </dgm:prSet>
      <dgm:spPr/>
      <dgm:t>
        <a:bodyPr/>
        <a:lstStyle/>
        <a:p>
          <a:endParaRPr lang="es-ES"/>
        </a:p>
      </dgm:t>
    </dgm:pt>
    <dgm:pt modelId="{507C47A9-D20C-49C8-B760-C8F99BCF8467}" type="pres">
      <dgm:prSet presAssocID="{9A1F595B-955D-4A59-9B3C-9B659FCFA2FC}" presName="spaceBetweenRectangles" presStyleCnt="0"/>
      <dgm:spPr/>
    </dgm:pt>
    <dgm:pt modelId="{A578FEB0-BB10-4C5D-A7E3-9137F3F39D89}" type="pres">
      <dgm:prSet presAssocID="{F5627311-E8C6-4721-91C1-AF111C191BD1}" presName="parentLin" presStyleCnt="0"/>
      <dgm:spPr/>
    </dgm:pt>
    <dgm:pt modelId="{D1F2EF6F-DE7D-47E2-B9AF-65284396616C}" type="pres">
      <dgm:prSet presAssocID="{F5627311-E8C6-4721-91C1-AF111C191BD1}" presName="parentLeftMargin" presStyleLbl="node1" presStyleIdx="0" presStyleCnt="3"/>
      <dgm:spPr/>
      <dgm:t>
        <a:bodyPr/>
        <a:lstStyle/>
        <a:p>
          <a:endParaRPr lang="es-ES"/>
        </a:p>
      </dgm:t>
    </dgm:pt>
    <dgm:pt modelId="{10E8199C-4C80-4C4F-847B-D109F73E1866}" type="pres">
      <dgm:prSet presAssocID="{F5627311-E8C6-4721-91C1-AF111C191BD1}" presName="parentText" presStyleLbl="node1" presStyleIdx="1" presStyleCnt="3">
        <dgm:presLayoutVars>
          <dgm:chMax val="0"/>
          <dgm:bulletEnabled val="1"/>
        </dgm:presLayoutVars>
      </dgm:prSet>
      <dgm:spPr/>
      <dgm:t>
        <a:bodyPr/>
        <a:lstStyle/>
        <a:p>
          <a:endParaRPr lang="es-ES"/>
        </a:p>
      </dgm:t>
    </dgm:pt>
    <dgm:pt modelId="{80208005-04D8-4A4D-95C0-F9C394715AC0}" type="pres">
      <dgm:prSet presAssocID="{F5627311-E8C6-4721-91C1-AF111C191BD1}" presName="negativeSpace" presStyleCnt="0"/>
      <dgm:spPr/>
    </dgm:pt>
    <dgm:pt modelId="{C4326EEB-D3B2-4657-A313-0EE261D311CD}" type="pres">
      <dgm:prSet presAssocID="{F5627311-E8C6-4721-91C1-AF111C191BD1}" presName="childText" presStyleLbl="conFgAcc1" presStyleIdx="1" presStyleCnt="3" custLinFactNeighborX="-12087" custLinFactNeighborY="27137">
        <dgm:presLayoutVars>
          <dgm:bulletEnabled val="1"/>
        </dgm:presLayoutVars>
      </dgm:prSet>
      <dgm:spPr/>
      <dgm:t>
        <a:bodyPr/>
        <a:lstStyle/>
        <a:p>
          <a:endParaRPr lang="es-ES"/>
        </a:p>
      </dgm:t>
    </dgm:pt>
    <dgm:pt modelId="{37CD81DB-6438-48B7-A070-4F059CF7C430}" type="pres">
      <dgm:prSet presAssocID="{9E4F17B8-50F3-438C-87D3-0C27D80FFDAD}" presName="spaceBetweenRectangles" presStyleCnt="0"/>
      <dgm:spPr/>
    </dgm:pt>
    <dgm:pt modelId="{0A911D75-FE3F-4DFE-BBA4-21F86267AAEB}" type="pres">
      <dgm:prSet presAssocID="{327DB7C9-2210-418E-B00F-25ABFC0FDE8D}" presName="parentLin" presStyleCnt="0"/>
      <dgm:spPr/>
    </dgm:pt>
    <dgm:pt modelId="{1C8EA443-2B2C-4564-A90F-BE2074BB1972}" type="pres">
      <dgm:prSet presAssocID="{327DB7C9-2210-418E-B00F-25ABFC0FDE8D}" presName="parentLeftMargin" presStyleLbl="node1" presStyleIdx="1" presStyleCnt="3"/>
      <dgm:spPr/>
      <dgm:t>
        <a:bodyPr/>
        <a:lstStyle/>
        <a:p>
          <a:endParaRPr lang="es-ES"/>
        </a:p>
      </dgm:t>
    </dgm:pt>
    <dgm:pt modelId="{C3D1B99E-23CA-432D-9470-ED6958F491E2}" type="pres">
      <dgm:prSet presAssocID="{327DB7C9-2210-418E-B00F-25ABFC0FDE8D}" presName="parentText" presStyleLbl="node1" presStyleIdx="2" presStyleCnt="3">
        <dgm:presLayoutVars>
          <dgm:chMax val="0"/>
          <dgm:bulletEnabled val="1"/>
        </dgm:presLayoutVars>
      </dgm:prSet>
      <dgm:spPr/>
      <dgm:t>
        <a:bodyPr/>
        <a:lstStyle/>
        <a:p>
          <a:endParaRPr lang="es-ES"/>
        </a:p>
      </dgm:t>
    </dgm:pt>
    <dgm:pt modelId="{B6624BA2-0A4F-471F-B987-3BD31A7049A5}" type="pres">
      <dgm:prSet presAssocID="{327DB7C9-2210-418E-B00F-25ABFC0FDE8D}" presName="negativeSpace" presStyleCnt="0"/>
      <dgm:spPr/>
    </dgm:pt>
    <dgm:pt modelId="{B61E7E3A-DC82-4732-A147-921509ED5785}" type="pres">
      <dgm:prSet presAssocID="{327DB7C9-2210-418E-B00F-25ABFC0FDE8D}" presName="childText" presStyleLbl="conFgAcc1" presStyleIdx="2" presStyleCnt="3">
        <dgm:presLayoutVars>
          <dgm:bulletEnabled val="1"/>
        </dgm:presLayoutVars>
      </dgm:prSet>
      <dgm:spPr/>
      <dgm:t>
        <a:bodyPr/>
        <a:lstStyle/>
        <a:p>
          <a:endParaRPr lang="es-ES"/>
        </a:p>
      </dgm:t>
    </dgm:pt>
  </dgm:ptLst>
  <dgm:cxnLst>
    <dgm:cxn modelId="{F015C82C-03AE-4B91-A919-55337A4CEDF7}" type="presOf" srcId="{12CE1B84-7850-4001-B571-1B9068CE2700}" destId="{B615F514-2662-4BB3-9B34-07FF9DFFB8AA}" srcOrd="0" destOrd="0" presId="urn:microsoft.com/office/officeart/2005/8/layout/list1"/>
    <dgm:cxn modelId="{161F98E4-9185-4744-898E-604F6B65945A}" srcId="{F5627311-E8C6-4721-91C1-AF111C191BD1}" destId="{E77CFB41-A7FA-4492-B5B7-9E6F19F1CC7B}" srcOrd="1" destOrd="0" parTransId="{DB773022-F8AB-4805-8317-7DAFFC2F71F2}" sibTransId="{11CC3A3E-55E0-44AC-9C21-1C892078793E}"/>
    <dgm:cxn modelId="{2433083B-7F06-4A73-A540-AC2E2F13564D}" type="presOf" srcId="{AC17E60A-B486-48AE-B2AC-E35A6743FECD}" destId="{B61E7E3A-DC82-4732-A147-921509ED5785}" srcOrd="0" destOrd="0" presId="urn:microsoft.com/office/officeart/2005/8/layout/list1"/>
    <dgm:cxn modelId="{293B2BB4-3AE8-48C4-AC50-E8B19FADDF95}" srcId="{942C66EE-05F3-406E-A23C-346E45531FBD}" destId="{4B526F55-B12B-4259-9217-152D31FA1158}" srcOrd="0" destOrd="0" parTransId="{D7B136DF-B038-46F6-9256-D2B064DB71D1}" sibTransId="{8010836E-03FE-4CD9-9483-8DF742A10987}"/>
    <dgm:cxn modelId="{B4574298-51CE-45CC-AE69-7082D3E4F71B}" type="presOf" srcId="{4B526F55-B12B-4259-9217-152D31FA1158}" destId="{7BBA9AA7-59E5-4363-A472-21E2B180F2DB}" srcOrd="0" destOrd="0" presId="urn:microsoft.com/office/officeart/2005/8/layout/list1"/>
    <dgm:cxn modelId="{895FF6DF-EE21-4E6B-9E86-9B957A4F508B}" srcId="{F5627311-E8C6-4721-91C1-AF111C191BD1}" destId="{EFE1500D-5FAC-4F4A-B0B4-CBFF3C4F96A5}" srcOrd="0" destOrd="0" parTransId="{1F8D16D6-29C7-4B33-BA92-21D1B5C8917D}" sibTransId="{E74C5423-48DC-437C-ACA2-F26A4A99C606}"/>
    <dgm:cxn modelId="{68DA9D41-DBDF-459D-94C3-5D2798A9DDAC}" srcId="{327DB7C9-2210-418E-B00F-25ABFC0FDE8D}" destId="{4C9C6057-372B-44FB-AF62-C44E3986870C}" srcOrd="1" destOrd="0" parTransId="{A8EEF7FE-B6D4-4A95-9DFA-46794D126416}" sibTransId="{E577F942-C9C7-4E73-B944-46262D8EFF88}"/>
    <dgm:cxn modelId="{A28A5C4F-7286-43B9-A234-E2FACFDF6D03}" type="presOf" srcId="{3ACC83FE-12D9-4F4E-AB37-23E04CAE4961}" destId="{B61E7E3A-DC82-4732-A147-921509ED5785}" srcOrd="0" destOrd="2" presId="urn:microsoft.com/office/officeart/2005/8/layout/list1"/>
    <dgm:cxn modelId="{DEE3314A-DA66-46EA-A972-2E69D5F0CE73}" srcId="{327DB7C9-2210-418E-B00F-25ABFC0FDE8D}" destId="{AC17E60A-B486-48AE-B2AC-E35A6743FECD}" srcOrd="0" destOrd="0" parTransId="{77553CE6-5269-435D-A20E-05E8402709EA}" sibTransId="{EFA00D1E-D741-4F86-9CAC-6686E1DBB3E3}"/>
    <dgm:cxn modelId="{37D6A9ED-FE81-4A70-A5FE-3B0710AC71D5}" type="presOf" srcId="{942C66EE-05F3-406E-A23C-346E45531FBD}" destId="{3821F07F-0982-4E1D-B490-16EA3018E488}" srcOrd="1" destOrd="0" presId="urn:microsoft.com/office/officeart/2005/8/layout/list1"/>
    <dgm:cxn modelId="{E1BFAFF0-D413-480D-AF99-FC1FAD2A1A18}" srcId="{12CE1B84-7850-4001-B571-1B9068CE2700}" destId="{942C66EE-05F3-406E-A23C-346E45531FBD}" srcOrd="0" destOrd="0" parTransId="{DD78946F-EB5A-4A1D-AA12-F6EE85D115CE}" sibTransId="{9A1F595B-955D-4A59-9B3C-9B659FCFA2FC}"/>
    <dgm:cxn modelId="{4DDF616C-A504-420B-94C3-5BD30086F98A}" type="presOf" srcId="{F5627311-E8C6-4721-91C1-AF111C191BD1}" destId="{10E8199C-4C80-4C4F-847B-D109F73E1866}" srcOrd="1" destOrd="0" presId="urn:microsoft.com/office/officeart/2005/8/layout/list1"/>
    <dgm:cxn modelId="{C7B79B72-D0EC-44B6-9CBF-2DB888917AC9}" srcId="{12CE1B84-7850-4001-B571-1B9068CE2700}" destId="{327DB7C9-2210-418E-B00F-25ABFC0FDE8D}" srcOrd="2" destOrd="0" parTransId="{63493B14-00A4-4E99-83E0-CA31A7F59995}" sibTransId="{16414B4A-E27D-4305-B1C1-40E3A92A82E2}"/>
    <dgm:cxn modelId="{14034CBF-ADB2-4BC1-9233-679B563A92EA}" type="presOf" srcId="{4C9C6057-372B-44FB-AF62-C44E3986870C}" destId="{B61E7E3A-DC82-4732-A147-921509ED5785}" srcOrd="0" destOrd="1" presId="urn:microsoft.com/office/officeart/2005/8/layout/list1"/>
    <dgm:cxn modelId="{DE087774-E826-4E05-AFB4-F0F99DC4F9C5}" type="presOf" srcId="{EFE1500D-5FAC-4F4A-B0B4-CBFF3C4F96A5}" destId="{C4326EEB-D3B2-4657-A313-0EE261D311CD}" srcOrd="0" destOrd="0" presId="urn:microsoft.com/office/officeart/2005/8/layout/list1"/>
    <dgm:cxn modelId="{8B7DCAE3-784A-4FAC-8024-5804EDE1BCDC}" type="presOf" srcId="{942C66EE-05F3-406E-A23C-346E45531FBD}" destId="{2573D4B5-E433-4FCA-8A24-D0A138614591}" srcOrd="0" destOrd="0" presId="urn:microsoft.com/office/officeart/2005/8/layout/list1"/>
    <dgm:cxn modelId="{7794198B-5356-4C1E-8C0C-F26BDB719F56}" srcId="{327DB7C9-2210-418E-B00F-25ABFC0FDE8D}" destId="{3ACC83FE-12D9-4F4E-AB37-23E04CAE4961}" srcOrd="2" destOrd="0" parTransId="{18696F37-C735-4C97-814D-60FBBF01672D}" sibTransId="{1C560B6B-AD54-4169-ABAB-BDE162DF800A}"/>
    <dgm:cxn modelId="{1971572C-66C3-4AF7-A732-8464CA2724AF}" srcId="{12CE1B84-7850-4001-B571-1B9068CE2700}" destId="{F5627311-E8C6-4721-91C1-AF111C191BD1}" srcOrd="1" destOrd="0" parTransId="{717EA2E9-4438-4358-A94C-C7E5CDAB4E90}" sibTransId="{9E4F17B8-50F3-438C-87D3-0C27D80FFDAD}"/>
    <dgm:cxn modelId="{0DB0954F-B3ED-4F0D-A632-878C061C478D}" type="presOf" srcId="{F5627311-E8C6-4721-91C1-AF111C191BD1}" destId="{D1F2EF6F-DE7D-47E2-B9AF-65284396616C}" srcOrd="0" destOrd="0" presId="urn:microsoft.com/office/officeart/2005/8/layout/list1"/>
    <dgm:cxn modelId="{B7FE056E-93AE-4312-9843-5986CFC433DE}" type="presOf" srcId="{E77CFB41-A7FA-4492-B5B7-9E6F19F1CC7B}" destId="{C4326EEB-D3B2-4657-A313-0EE261D311CD}" srcOrd="0" destOrd="1" presId="urn:microsoft.com/office/officeart/2005/8/layout/list1"/>
    <dgm:cxn modelId="{2DB0BB72-F9DE-4524-AF0A-12BA5659A95C}" type="presOf" srcId="{327DB7C9-2210-418E-B00F-25ABFC0FDE8D}" destId="{1C8EA443-2B2C-4564-A90F-BE2074BB1972}" srcOrd="0" destOrd="0" presId="urn:microsoft.com/office/officeart/2005/8/layout/list1"/>
    <dgm:cxn modelId="{5159DC56-A746-4032-961E-936B72C32987}" type="presOf" srcId="{327DB7C9-2210-418E-B00F-25ABFC0FDE8D}" destId="{C3D1B99E-23CA-432D-9470-ED6958F491E2}" srcOrd="1" destOrd="0" presId="urn:microsoft.com/office/officeart/2005/8/layout/list1"/>
    <dgm:cxn modelId="{9DA57243-7117-4C37-AE51-499D68618A0D}" type="presParOf" srcId="{B615F514-2662-4BB3-9B34-07FF9DFFB8AA}" destId="{3D4DF7A6-73C8-4666-A26D-63DABE258066}" srcOrd="0" destOrd="0" presId="urn:microsoft.com/office/officeart/2005/8/layout/list1"/>
    <dgm:cxn modelId="{A022D556-9944-4A5D-8FDE-55620A2A0CBD}" type="presParOf" srcId="{3D4DF7A6-73C8-4666-A26D-63DABE258066}" destId="{2573D4B5-E433-4FCA-8A24-D0A138614591}" srcOrd="0" destOrd="0" presId="urn:microsoft.com/office/officeart/2005/8/layout/list1"/>
    <dgm:cxn modelId="{69B09D05-C0F1-4D50-BE26-2ACCB8621FA4}" type="presParOf" srcId="{3D4DF7A6-73C8-4666-A26D-63DABE258066}" destId="{3821F07F-0982-4E1D-B490-16EA3018E488}" srcOrd="1" destOrd="0" presId="urn:microsoft.com/office/officeart/2005/8/layout/list1"/>
    <dgm:cxn modelId="{FFA4D5C8-356D-471E-ADAE-82214BD16B37}" type="presParOf" srcId="{B615F514-2662-4BB3-9B34-07FF9DFFB8AA}" destId="{9254649B-2578-4FCD-B28B-BB17DD9B39FC}" srcOrd="1" destOrd="0" presId="urn:microsoft.com/office/officeart/2005/8/layout/list1"/>
    <dgm:cxn modelId="{E5B4D72C-A384-4248-946E-B80E521DF7B5}" type="presParOf" srcId="{B615F514-2662-4BB3-9B34-07FF9DFFB8AA}" destId="{7BBA9AA7-59E5-4363-A472-21E2B180F2DB}" srcOrd="2" destOrd="0" presId="urn:microsoft.com/office/officeart/2005/8/layout/list1"/>
    <dgm:cxn modelId="{9B54E290-E8EE-4B27-AEC2-DBAAE009BB5D}" type="presParOf" srcId="{B615F514-2662-4BB3-9B34-07FF9DFFB8AA}" destId="{507C47A9-D20C-49C8-B760-C8F99BCF8467}" srcOrd="3" destOrd="0" presId="urn:microsoft.com/office/officeart/2005/8/layout/list1"/>
    <dgm:cxn modelId="{BFCDBC0A-3F14-49A3-B915-D0808CD5A4AE}" type="presParOf" srcId="{B615F514-2662-4BB3-9B34-07FF9DFFB8AA}" destId="{A578FEB0-BB10-4C5D-A7E3-9137F3F39D89}" srcOrd="4" destOrd="0" presId="urn:microsoft.com/office/officeart/2005/8/layout/list1"/>
    <dgm:cxn modelId="{8D4D5E61-37DB-4305-B77F-F32D6199A46B}" type="presParOf" srcId="{A578FEB0-BB10-4C5D-A7E3-9137F3F39D89}" destId="{D1F2EF6F-DE7D-47E2-B9AF-65284396616C}" srcOrd="0" destOrd="0" presId="urn:microsoft.com/office/officeart/2005/8/layout/list1"/>
    <dgm:cxn modelId="{D8E2B782-BD38-4158-9EFB-BAA5DCCFAD65}" type="presParOf" srcId="{A578FEB0-BB10-4C5D-A7E3-9137F3F39D89}" destId="{10E8199C-4C80-4C4F-847B-D109F73E1866}" srcOrd="1" destOrd="0" presId="urn:microsoft.com/office/officeart/2005/8/layout/list1"/>
    <dgm:cxn modelId="{11319423-DC14-469B-9555-99B44C42E7B2}" type="presParOf" srcId="{B615F514-2662-4BB3-9B34-07FF9DFFB8AA}" destId="{80208005-04D8-4A4D-95C0-F9C394715AC0}" srcOrd="5" destOrd="0" presId="urn:microsoft.com/office/officeart/2005/8/layout/list1"/>
    <dgm:cxn modelId="{C8064C8D-1E85-4092-98A8-518CEB04F2A6}" type="presParOf" srcId="{B615F514-2662-4BB3-9B34-07FF9DFFB8AA}" destId="{C4326EEB-D3B2-4657-A313-0EE261D311CD}" srcOrd="6" destOrd="0" presId="urn:microsoft.com/office/officeart/2005/8/layout/list1"/>
    <dgm:cxn modelId="{76326A9D-F195-4903-A40E-5A80B10E089F}" type="presParOf" srcId="{B615F514-2662-4BB3-9B34-07FF9DFFB8AA}" destId="{37CD81DB-6438-48B7-A070-4F059CF7C430}" srcOrd="7" destOrd="0" presId="urn:microsoft.com/office/officeart/2005/8/layout/list1"/>
    <dgm:cxn modelId="{22E4B6D9-5338-4884-A4D1-0BD3317EC405}" type="presParOf" srcId="{B615F514-2662-4BB3-9B34-07FF9DFFB8AA}" destId="{0A911D75-FE3F-4DFE-BBA4-21F86267AAEB}" srcOrd="8" destOrd="0" presId="urn:microsoft.com/office/officeart/2005/8/layout/list1"/>
    <dgm:cxn modelId="{009470E8-728A-4EA4-B84C-5387139FA2D0}" type="presParOf" srcId="{0A911D75-FE3F-4DFE-BBA4-21F86267AAEB}" destId="{1C8EA443-2B2C-4564-A90F-BE2074BB1972}" srcOrd="0" destOrd="0" presId="urn:microsoft.com/office/officeart/2005/8/layout/list1"/>
    <dgm:cxn modelId="{D8E62075-6314-4780-896C-4F759A25F514}" type="presParOf" srcId="{0A911D75-FE3F-4DFE-BBA4-21F86267AAEB}" destId="{C3D1B99E-23CA-432D-9470-ED6958F491E2}" srcOrd="1" destOrd="0" presId="urn:microsoft.com/office/officeart/2005/8/layout/list1"/>
    <dgm:cxn modelId="{CFCF7B20-0E36-4466-B4AF-5B169C947EFD}" type="presParOf" srcId="{B615F514-2662-4BB3-9B34-07FF9DFFB8AA}" destId="{B6624BA2-0A4F-471F-B987-3BD31A7049A5}" srcOrd="9" destOrd="0" presId="urn:microsoft.com/office/officeart/2005/8/layout/list1"/>
    <dgm:cxn modelId="{623D363C-ACAD-437A-A3C1-7CFDF4E58E66}" type="presParOf" srcId="{B615F514-2662-4BB3-9B34-07FF9DFFB8AA}" destId="{B61E7E3A-DC82-4732-A147-921509ED5785}"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18F7BC16-B397-4965-A11C-3B61F04EED36}" type="doc">
      <dgm:prSet loTypeId="urn:microsoft.com/office/officeart/2005/8/layout/cycle2" loCatId="cycle" qsTypeId="urn:microsoft.com/office/officeart/2005/8/quickstyle/simple3" qsCatId="simple" csTypeId="urn:microsoft.com/office/officeart/2005/8/colors/accent1_2" csCatId="accent1" phldr="1"/>
      <dgm:spPr/>
      <dgm:t>
        <a:bodyPr/>
        <a:lstStyle/>
        <a:p>
          <a:endParaRPr lang="es-CL"/>
        </a:p>
      </dgm:t>
    </dgm:pt>
    <dgm:pt modelId="{710E4640-1699-4D03-81D1-B722FB6800BC}">
      <dgm:prSet phldrT="[Texto]"/>
      <dgm:spPr/>
      <dgm:t>
        <a:bodyPr/>
        <a:lstStyle/>
        <a:p>
          <a:r>
            <a:rPr lang="es-ES" dirty="0"/>
            <a:t>Boleta no emitida</a:t>
          </a:r>
          <a:endParaRPr lang="es-CL" dirty="0"/>
        </a:p>
      </dgm:t>
    </dgm:pt>
    <dgm:pt modelId="{B4BA259F-9B6D-455C-BEF8-E511D111C069}" type="parTrans" cxnId="{D398C91F-CA71-4135-B14F-3DAAEE32E0CC}">
      <dgm:prSet/>
      <dgm:spPr/>
      <dgm:t>
        <a:bodyPr/>
        <a:lstStyle/>
        <a:p>
          <a:endParaRPr lang="es-CL"/>
        </a:p>
      </dgm:t>
    </dgm:pt>
    <dgm:pt modelId="{F6EAF8FA-8862-4E26-86B0-CD53B56D5C66}" type="sibTrans" cxnId="{D398C91F-CA71-4135-B14F-3DAAEE32E0CC}">
      <dgm:prSet/>
      <dgm:spPr>
        <a:solidFill>
          <a:schemeClr val="bg1"/>
        </a:solidFill>
      </dgm:spPr>
      <dgm:t>
        <a:bodyPr/>
        <a:lstStyle/>
        <a:p>
          <a:endParaRPr lang="es-CL"/>
        </a:p>
      </dgm:t>
    </dgm:pt>
    <dgm:pt modelId="{EC732EA3-2A60-4E88-9824-ACF8EB9CE979}">
      <dgm:prSet phldrT="[Texto]"/>
      <dgm:spPr/>
      <dgm:t>
        <a:bodyPr/>
        <a:lstStyle/>
        <a:p>
          <a:r>
            <a:rPr lang="es-ES" dirty="0"/>
            <a:t>Cambio de fecha de emisión</a:t>
          </a:r>
          <a:endParaRPr lang="es-CL" dirty="0"/>
        </a:p>
      </dgm:t>
    </dgm:pt>
    <dgm:pt modelId="{5261A2CC-32D1-4D7E-A7B0-1B60ABDA78AA}" type="parTrans" cxnId="{0547AAE6-9860-4179-BF08-5299C28803D9}">
      <dgm:prSet/>
      <dgm:spPr/>
      <dgm:t>
        <a:bodyPr/>
        <a:lstStyle/>
        <a:p>
          <a:endParaRPr lang="es-CL"/>
        </a:p>
      </dgm:t>
    </dgm:pt>
    <dgm:pt modelId="{BE73884F-58FF-4950-BF10-6F8A89058817}" type="sibTrans" cxnId="{0547AAE6-9860-4179-BF08-5299C28803D9}">
      <dgm:prSet/>
      <dgm:spPr>
        <a:solidFill>
          <a:schemeClr val="bg1"/>
        </a:solidFill>
      </dgm:spPr>
      <dgm:t>
        <a:bodyPr/>
        <a:lstStyle/>
        <a:p>
          <a:endParaRPr lang="es-CL"/>
        </a:p>
      </dgm:t>
    </dgm:pt>
    <dgm:pt modelId="{7406187F-6323-4579-AE14-BA45348778CE}">
      <dgm:prSet phldrT="[Texto]"/>
      <dgm:spPr/>
      <dgm:t>
        <a:bodyPr/>
        <a:lstStyle/>
        <a:p>
          <a:r>
            <a:rPr lang="es-ES" dirty="0"/>
            <a:t>Mala atención</a:t>
          </a:r>
          <a:endParaRPr lang="es-CL" dirty="0"/>
        </a:p>
      </dgm:t>
    </dgm:pt>
    <dgm:pt modelId="{72C383F3-F23A-4155-802F-5D804975F02A}" type="parTrans" cxnId="{1AEE709B-EC78-40E2-9C03-74FE137EA0F4}">
      <dgm:prSet/>
      <dgm:spPr/>
      <dgm:t>
        <a:bodyPr/>
        <a:lstStyle/>
        <a:p>
          <a:endParaRPr lang="es-CL"/>
        </a:p>
      </dgm:t>
    </dgm:pt>
    <dgm:pt modelId="{56248542-3E38-43CF-B231-2F6E89C490F5}" type="sibTrans" cxnId="{1AEE709B-EC78-40E2-9C03-74FE137EA0F4}">
      <dgm:prSet/>
      <dgm:spPr>
        <a:solidFill>
          <a:schemeClr val="bg1"/>
        </a:solidFill>
      </dgm:spPr>
      <dgm:t>
        <a:bodyPr/>
        <a:lstStyle/>
        <a:p>
          <a:endParaRPr lang="es-CL"/>
        </a:p>
      </dgm:t>
    </dgm:pt>
    <dgm:pt modelId="{1F6B9FB0-C8E8-499C-A6D9-471212099B71}">
      <dgm:prSet phldrT="[Texto]"/>
      <dgm:spPr/>
      <dgm:t>
        <a:bodyPr/>
        <a:lstStyle/>
        <a:p>
          <a:r>
            <a:rPr lang="es-ES" dirty="0"/>
            <a:t>Pago duplicado</a:t>
          </a:r>
          <a:endParaRPr lang="es-CL" dirty="0"/>
        </a:p>
      </dgm:t>
    </dgm:pt>
    <dgm:pt modelId="{4F22B73D-CDCF-4167-ADFF-9A1AFD482103}" type="parTrans" cxnId="{B247693E-C26A-4D35-B456-307CA465B92E}">
      <dgm:prSet/>
      <dgm:spPr/>
      <dgm:t>
        <a:bodyPr/>
        <a:lstStyle/>
        <a:p>
          <a:endParaRPr lang="es-CL"/>
        </a:p>
      </dgm:t>
    </dgm:pt>
    <dgm:pt modelId="{12AA529F-8649-4FDD-B406-07794AD4F273}" type="sibTrans" cxnId="{B247693E-C26A-4D35-B456-307CA465B92E}">
      <dgm:prSet/>
      <dgm:spPr>
        <a:solidFill>
          <a:schemeClr val="bg1"/>
        </a:solidFill>
      </dgm:spPr>
      <dgm:t>
        <a:bodyPr/>
        <a:lstStyle/>
        <a:p>
          <a:endParaRPr lang="es-CL"/>
        </a:p>
      </dgm:t>
    </dgm:pt>
    <dgm:pt modelId="{127DF993-D6D7-40B3-B6FD-359F86A1722F}">
      <dgm:prSet phldrT="[Texto]"/>
      <dgm:spPr/>
      <dgm:t>
        <a:bodyPr/>
        <a:lstStyle/>
        <a:p>
          <a:r>
            <a:rPr lang="es-ES" dirty="0"/>
            <a:t>Pago de instalación</a:t>
          </a:r>
          <a:endParaRPr lang="es-CL" dirty="0"/>
        </a:p>
      </dgm:t>
    </dgm:pt>
    <dgm:pt modelId="{7CB6BAD4-137A-4ACA-AAEA-D1110E2C77E2}" type="parTrans" cxnId="{6245BFDB-2BBF-4692-8049-2274A9262F07}">
      <dgm:prSet/>
      <dgm:spPr/>
      <dgm:t>
        <a:bodyPr/>
        <a:lstStyle/>
        <a:p>
          <a:endParaRPr lang="es-CL"/>
        </a:p>
      </dgm:t>
    </dgm:pt>
    <dgm:pt modelId="{F2FBA06C-F9C3-44F9-B8F3-1501D2C001C7}" type="sibTrans" cxnId="{6245BFDB-2BBF-4692-8049-2274A9262F07}">
      <dgm:prSet/>
      <dgm:spPr>
        <a:solidFill>
          <a:schemeClr val="bg1"/>
        </a:solidFill>
      </dgm:spPr>
      <dgm:t>
        <a:bodyPr/>
        <a:lstStyle/>
        <a:p>
          <a:endParaRPr lang="es-CL"/>
        </a:p>
      </dgm:t>
    </dgm:pt>
    <dgm:pt modelId="{BC5FB8F4-06F3-42EE-A472-52D1B2EE3F16}">
      <dgm:prSet phldrT="[Texto]"/>
      <dgm:spPr/>
      <dgm:t>
        <a:bodyPr/>
        <a:lstStyle/>
        <a:p>
          <a:r>
            <a:rPr lang="es-ES" dirty="0"/>
            <a:t>Problemas técnicos</a:t>
          </a:r>
          <a:endParaRPr lang="es-CL" dirty="0"/>
        </a:p>
      </dgm:t>
    </dgm:pt>
    <dgm:pt modelId="{AB547064-3905-489D-B9F5-A7343766DD1E}" type="parTrans" cxnId="{11449F2B-1A33-4A30-A820-576E04925AE4}">
      <dgm:prSet/>
      <dgm:spPr/>
      <dgm:t>
        <a:bodyPr/>
        <a:lstStyle/>
        <a:p>
          <a:endParaRPr lang="es-CL"/>
        </a:p>
      </dgm:t>
    </dgm:pt>
    <dgm:pt modelId="{38FD3F0F-034F-4627-8EF2-3FF792F66309}" type="sibTrans" cxnId="{11449F2B-1A33-4A30-A820-576E04925AE4}">
      <dgm:prSet/>
      <dgm:spPr>
        <a:solidFill>
          <a:schemeClr val="bg1"/>
        </a:solidFill>
      </dgm:spPr>
      <dgm:t>
        <a:bodyPr/>
        <a:lstStyle/>
        <a:p>
          <a:endParaRPr lang="es-CL"/>
        </a:p>
      </dgm:t>
    </dgm:pt>
    <dgm:pt modelId="{4FCE7C6D-9E69-4E31-AA93-1D2B3B98AD5F}" type="pres">
      <dgm:prSet presAssocID="{18F7BC16-B397-4965-A11C-3B61F04EED36}" presName="cycle" presStyleCnt="0">
        <dgm:presLayoutVars>
          <dgm:dir/>
          <dgm:resizeHandles val="exact"/>
        </dgm:presLayoutVars>
      </dgm:prSet>
      <dgm:spPr/>
      <dgm:t>
        <a:bodyPr/>
        <a:lstStyle/>
        <a:p>
          <a:endParaRPr lang="es-ES"/>
        </a:p>
      </dgm:t>
    </dgm:pt>
    <dgm:pt modelId="{6CDCBF7B-0190-4AC3-A578-1E482217ECAA}" type="pres">
      <dgm:prSet presAssocID="{710E4640-1699-4D03-81D1-B722FB6800BC}" presName="node" presStyleLbl="node1" presStyleIdx="0" presStyleCnt="6" custRadScaleRad="91237">
        <dgm:presLayoutVars>
          <dgm:bulletEnabled val="1"/>
        </dgm:presLayoutVars>
      </dgm:prSet>
      <dgm:spPr/>
      <dgm:t>
        <a:bodyPr/>
        <a:lstStyle/>
        <a:p>
          <a:endParaRPr lang="es-ES"/>
        </a:p>
      </dgm:t>
    </dgm:pt>
    <dgm:pt modelId="{3A9C40C2-47EC-4637-BD98-47CCCCAA4E37}" type="pres">
      <dgm:prSet presAssocID="{F6EAF8FA-8862-4E26-86B0-CD53B56D5C66}" presName="sibTrans" presStyleLbl="sibTrans2D1" presStyleIdx="0" presStyleCnt="6"/>
      <dgm:spPr/>
      <dgm:t>
        <a:bodyPr/>
        <a:lstStyle/>
        <a:p>
          <a:endParaRPr lang="es-ES"/>
        </a:p>
      </dgm:t>
    </dgm:pt>
    <dgm:pt modelId="{5CC234FD-35A3-4AE5-A0B5-6B9ABF99831A}" type="pres">
      <dgm:prSet presAssocID="{F6EAF8FA-8862-4E26-86B0-CD53B56D5C66}" presName="connectorText" presStyleLbl="sibTrans2D1" presStyleIdx="0" presStyleCnt="6"/>
      <dgm:spPr/>
      <dgm:t>
        <a:bodyPr/>
        <a:lstStyle/>
        <a:p>
          <a:endParaRPr lang="es-ES"/>
        </a:p>
      </dgm:t>
    </dgm:pt>
    <dgm:pt modelId="{8EBE271A-2943-40AA-BD64-CB6989619421}" type="pres">
      <dgm:prSet presAssocID="{EC732EA3-2A60-4E88-9824-ACF8EB9CE979}" presName="node" presStyleLbl="node1" presStyleIdx="1" presStyleCnt="6">
        <dgm:presLayoutVars>
          <dgm:bulletEnabled val="1"/>
        </dgm:presLayoutVars>
      </dgm:prSet>
      <dgm:spPr/>
      <dgm:t>
        <a:bodyPr/>
        <a:lstStyle/>
        <a:p>
          <a:endParaRPr lang="es-ES"/>
        </a:p>
      </dgm:t>
    </dgm:pt>
    <dgm:pt modelId="{9AFAB658-37A6-4D55-B4D2-BFA6549AA18A}" type="pres">
      <dgm:prSet presAssocID="{BE73884F-58FF-4950-BF10-6F8A89058817}" presName="sibTrans" presStyleLbl="sibTrans2D1" presStyleIdx="1" presStyleCnt="6"/>
      <dgm:spPr/>
      <dgm:t>
        <a:bodyPr/>
        <a:lstStyle/>
        <a:p>
          <a:endParaRPr lang="es-ES"/>
        </a:p>
      </dgm:t>
    </dgm:pt>
    <dgm:pt modelId="{89B8E42F-35EC-4DF9-8ACC-48578E94F4A2}" type="pres">
      <dgm:prSet presAssocID="{BE73884F-58FF-4950-BF10-6F8A89058817}" presName="connectorText" presStyleLbl="sibTrans2D1" presStyleIdx="1" presStyleCnt="6"/>
      <dgm:spPr/>
      <dgm:t>
        <a:bodyPr/>
        <a:lstStyle/>
        <a:p>
          <a:endParaRPr lang="es-ES"/>
        </a:p>
      </dgm:t>
    </dgm:pt>
    <dgm:pt modelId="{3AF1416F-D591-45C7-99E8-F30A62012865}" type="pres">
      <dgm:prSet presAssocID="{7406187F-6323-4579-AE14-BA45348778CE}" presName="node" presStyleLbl="node1" presStyleIdx="2" presStyleCnt="6">
        <dgm:presLayoutVars>
          <dgm:bulletEnabled val="1"/>
        </dgm:presLayoutVars>
      </dgm:prSet>
      <dgm:spPr/>
      <dgm:t>
        <a:bodyPr/>
        <a:lstStyle/>
        <a:p>
          <a:endParaRPr lang="es-ES"/>
        </a:p>
      </dgm:t>
    </dgm:pt>
    <dgm:pt modelId="{0A55552C-FD4B-45B0-9157-C30BA7BB1521}" type="pres">
      <dgm:prSet presAssocID="{56248542-3E38-43CF-B231-2F6E89C490F5}" presName="sibTrans" presStyleLbl="sibTrans2D1" presStyleIdx="2" presStyleCnt="6"/>
      <dgm:spPr/>
      <dgm:t>
        <a:bodyPr/>
        <a:lstStyle/>
        <a:p>
          <a:endParaRPr lang="es-ES"/>
        </a:p>
      </dgm:t>
    </dgm:pt>
    <dgm:pt modelId="{39834822-71E6-4897-890E-292B9F8BF345}" type="pres">
      <dgm:prSet presAssocID="{56248542-3E38-43CF-B231-2F6E89C490F5}" presName="connectorText" presStyleLbl="sibTrans2D1" presStyleIdx="2" presStyleCnt="6"/>
      <dgm:spPr/>
      <dgm:t>
        <a:bodyPr/>
        <a:lstStyle/>
        <a:p>
          <a:endParaRPr lang="es-ES"/>
        </a:p>
      </dgm:t>
    </dgm:pt>
    <dgm:pt modelId="{228F2AB9-FB28-4575-B20E-4012DC9885AF}" type="pres">
      <dgm:prSet presAssocID="{1F6B9FB0-C8E8-499C-A6D9-471212099B71}" presName="node" presStyleLbl="node1" presStyleIdx="3" presStyleCnt="6" custRadScaleRad="88805">
        <dgm:presLayoutVars>
          <dgm:bulletEnabled val="1"/>
        </dgm:presLayoutVars>
      </dgm:prSet>
      <dgm:spPr/>
      <dgm:t>
        <a:bodyPr/>
        <a:lstStyle/>
        <a:p>
          <a:endParaRPr lang="es-ES"/>
        </a:p>
      </dgm:t>
    </dgm:pt>
    <dgm:pt modelId="{84D15CCD-9FCC-4342-97A3-4C66033B1434}" type="pres">
      <dgm:prSet presAssocID="{12AA529F-8649-4FDD-B406-07794AD4F273}" presName="sibTrans" presStyleLbl="sibTrans2D1" presStyleIdx="3" presStyleCnt="6" custAng="3919782" custLinFactX="100000" custLinFactNeighborX="182343" custLinFactNeighborY="-93041"/>
      <dgm:spPr/>
      <dgm:t>
        <a:bodyPr/>
        <a:lstStyle/>
        <a:p>
          <a:endParaRPr lang="es-ES"/>
        </a:p>
      </dgm:t>
    </dgm:pt>
    <dgm:pt modelId="{916AFCBC-FD6C-433D-94A9-D3FE1054EA51}" type="pres">
      <dgm:prSet presAssocID="{12AA529F-8649-4FDD-B406-07794AD4F273}" presName="connectorText" presStyleLbl="sibTrans2D1" presStyleIdx="3" presStyleCnt="6"/>
      <dgm:spPr/>
      <dgm:t>
        <a:bodyPr/>
        <a:lstStyle/>
        <a:p>
          <a:endParaRPr lang="es-ES"/>
        </a:p>
      </dgm:t>
    </dgm:pt>
    <dgm:pt modelId="{916B028D-139A-49D0-AEBC-3BCFB69CBCCA}" type="pres">
      <dgm:prSet presAssocID="{127DF993-D6D7-40B3-B6FD-359F86A1722F}" presName="node" presStyleLbl="node1" presStyleIdx="4" presStyleCnt="6" custRadScaleRad="99517" custRadScaleInc="1618">
        <dgm:presLayoutVars>
          <dgm:bulletEnabled val="1"/>
        </dgm:presLayoutVars>
      </dgm:prSet>
      <dgm:spPr/>
      <dgm:t>
        <a:bodyPr/>
        <a:lstStyle/>
        <a:p>
          <a:endParaRPr lang="es-ES"/>
        </a:p>
      </dgm:t>
    </dgm:pt>
    <dgm:pt modelId="{3F31F0E6-525D-4607-96DF-487D5C0FE293}" type="pres">
      <dgm:prSet presAssocID="{F2FBA06C-F9C3-44F9-B8F3-1501D2C001C7}" presName="sibTrans" presStyleLbl="sibTrans2D1" presStyleIdx="4" presStyleCnt="6" custAng="3220509" custLinFactX="100000" custLinFactNeighborX="135163" custLinFactNeighborY="79697"/>
      <dgm:spPr/>
      <dgm:t>
        <a:bodyPr/>
        <a:lstStyle/>
        <a:p>
          <a:endParaRPr lang="es-ES"/>
        </a:p>
      </dgm:t>
    </dgm:pt>
    <dgm:pt modelId="{44EFF3FD-0666-421D-8D30-2EAB4A2BA156}" type="pres">
      <dgm:prSet presAssocID="{F2FBA06C-F9C3-44F9-B8F3-1501D2C001C7}" presName="connectorText" presStyleLbl="sibTrans2D1" presStyleIdx="4" presStyleCnt="6"/>
      <dgm:spPr/>
      <dgm:t>
        <a:bodyPr/>
        <a:lstStyle/>
        <a:p>
          <a:endParaRPr lang="es-ES"/>
        </a:p>
      </dgm:t>
    </dgm:pt>
    <dgm:pt modelId="{3D74F5E1-8BEF-4C82-B8F7-6A403BE4282A}" type="pres">
      <dgm:prSet presAssocID="{BC5FB8F4-06F3-42EE-A472-52D1B2EE3F16}" presName="node" presStyleLbl="node1" presStyleIdx="5" presStyleCnt="6">
        <dgm:presLayoutVars>
          <dgm:bulletEnabled val="1"/>
        </dgm:presLayoutVars>
      </dgm:prSet>
      <dgm:spPr/>
      <dgm:t>
        <a:bodyPr/>
        <a:lstStyle/>
        <a:p>
          <a:endParaRPr lang="es-ES"/>
        </a:p>
      </dgm:t>
    </dgm:pt>
    <dgm:pt modelId="{5BEC35B2-459A-40E6-AE8A-A83A53410F36}" type="pres">
      <dgm:prSet presAssocID="{38FD3F0F-034F-4627-8EF2-3FF792F66309}" presName="sibTrans" presStyleLbl="sibTrans2D1" presStyleIdx="5" presStyleCnt="6" custAng="3621463" custScaleX="115793" custScaleY="99205" custLinFactY="100000" custLinFactNeighborX="-34472" custLinFactNeighborY="102720"/>
      <dgm:spPr/>
      <dgm:t>
        <a:bodyPr/>
        <a:lstStyle/>
        <a:p>
          <a:endParaRPr lang="es-ES"/>
        </a:p>
      </dgm:t>
    </dgm:pt>
    <dgm:pt modelId="{B3AAC84F-A142-4059-9E72-1F9BBF2F16D7}" type="pres">
      <dgm:prSet presAssocID="{38FD3F0F-034F-4627-8EF2-3FF792F66309}" presName="connectorText" presStyleLbl="sibTrans2D1" presStyleIdx="5" presStyleCnt="6"/>
      <dgm:spPr/>
      <dgm:t>
        <a:bodyPr/>
        <a:lstStyle/>
        <a:p>
          <a:endParaRPr lang="es-ES"/>
        </a:p>
      </dgm:t>
    </dgm:pt>
  </dgm:ptLst>
  <dgm:cxnLst>
    <dgm:cxn modelId="{406F84DD-0F8D-4AC1-8730-C111765DC6C9}" type="presOf" srcId="{F2FBA06C-F9C3-44F9-B8F3-1501D2C001C7}" destId="{44EFF3FD-0666-421D-8D30-2EAB4A2BA156}" srcOrd="1" destOrd="0" presId="urn:microsoft.com/office/officeart/2005/8/layout/cycle2"/>
    <dgm:cxn modelId="{86BF550D-D525-4A2E-85A0-3103DF263F72}" type="presOf" srcId="{EC732EA3-2A60-4E88-9824-ACF8EB9CE979}" destId="{8EBE271A-2943-40AA-BD64-CB6989619421}" srcOrd="0" destOrd="0" presId="urn:microsoft.com/office/officeart/2005/8/layout/cycle2"/>
    <dgm:cxn modelId="{8416433E-9DAB-4630-8C10-C6357134078B}" type="presOf" srcId="{BE73884F-58FF-4950-BF10-6F8A89058817}" destId="{9AFAB658-37A6-4D55-B4D2-BFA6549AA18A}" srcOrd="0" destOrd="0" presId="urn:microsoft.com/office/officeart/2005/8/layout/cycle2"/>
    <dgm:cxn modelId="{D818E6F6-D107-44C7-9131-1B6482F35D45}" type="presOf" srcId="{F2FBA06C-F9C3-44F9-B8F3-1501D2C001C7}" destId="{3F31F0E6-525D-4607-96DF-487D5C0FE293}" srcOrd="0" destOrd="0" presId="urn:microsoft.com/office/officeart/2005/8/layout/cycle2"/>
    <dgm:cxn modelId="{1AD242E1-3DE8-47B0-9225-D4D7327A674E}" type="presOf" srcId="{BE73884F-58FF-4950-BF10-6F8A89058817}" destId="{89B8E42F-35EC-4DF9-8ACC-48578E94F4A2}" srcOrd="1" destOrd="0" presId="urn:microsoft.com/office/officeart/2005/8/layout/cycle2"/>
    <dgm:cxn modelId="{CAC4DBA6-92F6-4DFF-B7D5-EE93FAEB6322}" type="presOf" srcId="{7406187F-6323-4579-AE14-BA45348778CE}" destId="{3AF1416F-D591-45C7-99E8-F30A62012865}" srcOrd="0" destOrd="0" presId="urn:microsoft.com/office/officeart/2005/8/layout/cycle2"/>
    <dgm:cxn modelId="{0547AAE6-9860-4179-BF08-5299C28803D9}" srcId="{18F7BC16-B397-4965-A11C-3B61F04EED36}" destId="{EC732EA3-2A60-4E88-9824-ACF8EB9CE979}" srcOrd="1" destOrd="0" parTransId="{5261A2CC-32D1-4D7E-A7B0-1B60ABDA78AA}" sibTransId="{BE73884F-58FF-4950-BF10-6F8A89058817}"/>
    <dgm:cxn modelId="{1AEE709B-EC78-40E2-9C03-74FE137EA0F4}" srcId="{18F7BC16-B397-4965-A11C-3B61F04EED36}" destId="{7406187F-6323-4579-AE14-BA45348778CE}" srcOrd="2" destOrd="0" parTransId="{72C383F3-F23A-4155-802F-5D804975F02A}" sibTransId="{56248542-3E38-43CF-B231-2F6E89C490F5}"/>
    <dgm:cxn modelId="{8EFFF8A8-9392-4B52-98B2-6E68ACE481BD}" type="presOf" srcId="{710E4640-1699-4D03-81D1-B722FB6800BC}" destId="{6CDCBF7B-0190-4AC3-A578-1E482217ECAA}" srcOrd="0" destOrd="0" presId="urn:microsoft.com/office/officeart/2005/8/layout/cycle2"/>
    <dgm:cxn modelId="{53BF2DA1-E958-4A43-82D9-6223A7F33302}" type="presOf" srcId="{12AA529F-8649-4FDD-B406-07794AD4F273}" destId="{916AFCBC-FD6C-433D-94A9-D3FE1054EA51}" srcOrd="1" destOrd="0" presId="urn:microsoft.com/office/officeart/2005/8/layout/cycle2"/>
    <dgm:cxn modelId="{14889A92-5DAA-40EA-813C-DF5FED4F9E02}" type="presOf" srcId="{38FD3F0F-034F-4627-8EF2-3FF792F66309}" destId="{5BEC35B2-459A-40E6-AE8A-A83A53410F36}" srcOrd="0" destOrd="0" presId="urn:microsoft.com/office/officeart/2005/8/layout/cycle2"/>
    <dgm:cxn modelId="{33594F98-7FC1-406F-9106-916802F0B0F5}" type="presOf" srcId="{BC5FB8F4-06F3-42EE-A472-52D1B2EE3F16}" destId="{3D74F5E1-8BEF-4C82-B8F7-6A403BE4282A}" srcOrd="0" destOrd="0" presId="urn:microsoft.com/office/officeart/2005/8/layout/cycle2"/>
    <dgm:cxn modelId="{E2718F6A-C399-41F0-84C9-621737FCC54F}" type="presOf" srcId="{12AA529F-8649-4FDD-B406-07794AD4F273}" destId="{84D15CCD-9FCC-4342-97A3-4C66033B1434}" srcOrd="0" destOrd="0" presId="urn:microsoft.com/office/officeart/2005/8/layout/cycle2"/>
    <dgm:cxn modelId="{2C6AA3F1-C271-465C-A7FE-60C78EC29AC2}" type="presOf" srcId="{56248542-3E38-43CF-B231-2F6E89C490F5}" destId="{0A55552C-FD4B-45B0-9157-C30BA7BB1521}" srcOrd="0" destOrd="0" presId="urn:microsoft.com/office/officeart/2005/8/layout/cycle2"/>
    <dgm:cxn modelId="{9567422A-8175-424F-95C3-222028C1A06A}" type="presOf" srcId="{F6EAF8FA-8862-4E26-86B0-CD53B56D5C66}" destId="{5CC234FD-35A3-4AE5-A0B5-6B9ABF99831A}" srcOrd="1" destOrd="0" presId="urn:microsoft.com/office/officeart/2005/8/layout/cycle2"/>
    <dgm:cxn modelId="{11449F2B-1A33-4A30-A820-576E04925AE4}" srcId="{18F7BC16-B397-4965-A11C-3B61F04EED36}" destId="{BC5FB8F4-06F3-42EE-A472-52D1B2EE3F16}" srcOrd="5" destOrd="0" parTransId="{AB547064-3905-489D-B9F5-A7343766DD1E}" sibTransId="{38FD3F0F-034F-4627-8EF2-3FF792F66309}"/>
    <dgm:cxn modelId="{0CA42FB3-5C73-4034-8B4D-046C649CB93D}" type="presOf" srcId="{127DF993-D6D7-40B3-B6FD-359F86A1722F}" destId="{916B028D-139A-49D0-AEBC-3BCFB69CBCCA}" srcOrd="0" destOrd="0" presId="urn:microsoft.com/office/officeart/2005/8/layout/cycle2"/>
    <dgm:cxn modelId="{6245BFDB-2BBF-4692-8049-2274A9262F07}" srcId="{18F7BC16-B397-4965-A11C-3B61F04EED36}" destId="{127DF993-D6D7-40B3-B6FD-359F86A1722F}" srcOrd="4" destOrd="0" parTransId="{7CB6BAD4-137A-4ACA-AAEA-D1110E2C77E2}" sibTransId="{F2FBA06C-F9C3-44F9-B8F3-1501D2C001C7}"/>
    <dgm:cxn modelId="{4690554C-0CD9-4AB8-8526-33970CE3DC84}" type="presOf" srcId="{1F6B9FB0-C8E8-499C-A6D9-471212099B71}" destId="{228F2AB9-FB28-4575-B20E-4012DC9885AF}" srcOrd="0" destOrd="0" presId="urn:microsoft.com/office/officeart/2005/8/layout/cycle2"/>
    <dgm:cxn modelId="{7B62ECA2-E033-4FD2-B866-C100124EF9A7}" type="presOf" srcId="{F6EAF8FA-8862-4E26-86B0-CD53B56D5C66}" destId="{3A9C40C2-47EC-4637-BD98-47CCCCAA4E37}" srcOrd="0" destOrd="0" presId="urn:microsoft.com/office/officeart/2005/8/layout/cycle2"/>
    <dgm:cxn modelId="{B247693E-C26A-4D35-B456-307CA465B92E}" srcId="{18F7BC16-B397-4965-A11C-3B61F04EED36}" destId="{1F6B9FB0-C8E8-499C-A6D9-471212099B71}" srcOrd="3" destOrd="0" parTransId="{4F22B73D-CDCF-4167-ADFF-9A1AFD482103}" sibTransId="{12AA529F-8649-4FDD-B406-07794AD4F273}"/>
    <dgm:cxn modelId="{C17D485F-F910-4054-B2D9-127EE02A3090}" type="presOf" srcId="{56248542-3E38-43CF-B231-2F6E89C490F5}" destId="{39834822-71E6-4897-890E-292B9F8BF345}" srcOrd="1" destOrd="0" presId="urn:microsoft.com/office/officeart/2005/8/layout/cycle2"/>
    <dgm:cxn modelId="{282E2E69-8F69-416C-A219-231EAB577129}" type="presOf" srcId="{18F7BC16-B397-4965-A11C-3B61F04EED36}" destId="{4FCE7C6D-9E69-4E31-AA93-1D2B3B98AD5F}" srcOrd="0" destOrd="0" presId="urn:microsoft.com/office/officeart/2005/8/layout/cycle2"/>
    <dgm:cxn modelId="{D398C91F-CA71-4135-B14F-3DAAEE32E0CC}" srcId="{18F7BC16-B397-4965-A11C-3B61F04EED36}" destId="{710E4640-1699-4D03-81D1-B722FB6800BC}" srcOrd="0" destOrd="0" parTransId="{B4BA259F-9B6D-455C-BEF8-E511D111C069}" sibTransId="{F6EAF8FA-8862-4E26-86B0-CD53B56D5C66}"/>
    <dgm:cxn modelId="{FA2F9F22-C562-4D56-8A3B-251DF197C64A}" type="presOf" srcId="{38FD3F0F-034F-4627-8EF2-3FF792F66309}" destId="{B3AAC84F-A142-4059-9E72-1F9BBF2F16D7}" srcOrd="1" destOrd="0" presId="urn:microsoft.com/office/officeart/2005/8/layout/cycle2"/>
    <dgm:cxn modelId="{57FD565D-0AC6-4BE4-B297-152982E5710E}" type="presParOf" srcId="{4FCE7C6D-9E69-4E31-AA93-1D2B3B98AD5F}" destId="{6CDCBF7B-0190-4AC3-A578-1E482217ECAA}" srcOrd="0" destOrd="0" presId="urn:microsoft.com/office/officeart/2005/8/layout/cycle2"/>
    <dgm:cxn modelId="{A4537FAB-B7ED-4FCE-B6A3-BB169EF5A759}" type="presParOf" srcId="{4FCE7C6D-9E69-4E31-AA93-1D2B3B98AD5F}" destId="{3A9C40C2-47EC-4637-BD98-47CCCCAA4E37}" srcOrd="1" destOrd="0" presId="urn:microsoft.com/office/officeart/2005/8/layout/cycle2"/>
    <dgm:cxn modelId="{061B50C1-2A14-435F-A40F-7BED5BA4F791}" type="presParOf" srcId="{3A9C40C2-47EC-4637-BD98-47CCCCAA4E37}" destId="{5CC234FD-35A3-4AE5-A0B5-6B9ABF99831A}" srcOrd="0" destOrd="0" presId="urn:microsoft.com/office/officeart/2005/8/layout/cycle2"/>
    <dgm:cxn modelId="{006E001D-F00B-40AC-9430-503BDFC6B9A6}" type="presParOf" srcId="{4FCE7C6D-9E69-4E31-AA93-1D2B3B98AD5F}" destId="{8EBE271A-2943-40AA-BD64-CB6989619421}" srcOrd="2" destOrd="0" presId="urn:microsoft.com/office/officeart/2005/8/layout/cycle2"/>
    <dgm:cxn modelId="{533A44A6-19D2-4CE9-B727-59BEAF9A5856}" type="presParOf" srcId="{4FCE7C6D-9E69-4E31-AA93-1D2B3B98AD5F}" destId="{9AFAB658-37A6-4D55-B4D2-BFA6549AA18A}" srcOrd="3" destOrd="0" presId="urn:microsoft.com/office/officeart/2005/8/layout/cycle2"/>
    <dgm:cxn modelId="{DBD7C076-51C1-4830-A9CE-C891675F73F4}" type="presParOf" srcId="{9AFAB658-37A6-4D55-B4D2-BFA6549AA18A}" destId="{89B8E42F-35EC-4DF9-8ACC-48578E94F4A2}" srcOrd="0" destOrd="0" presId="urn:microsoft.com/office/officeart/2005/8/layout/cycle2"/>
    <dgm:cxn modelId="{164400DE-8611-4BFF-AC81-93322EE35C7E}" type="presParOf" srcId="{4FCE7C6D-9E69-4E31-AA93-1D2B3B98AD5F}" destId="{3AF1416F-D591-45C7-99E8-F30A62012865}" srcOrd="4" destOrd="0" presId="urn:microsoft.com/office/officeart/2005/8/layout/cycle2"/>
    <dgm:cxn modelId="{1F0EE07D-364F-4FE9-8055-E42C5C35C38C}" type="presParOf" srcId="{4FCE7C6D-9E69-4E31-AA93-1D2B3B98AD5F}" destId="{0A55552C-FD4B-45B0-9157-C30BA7BB1521}" srcOrd="5" destOrd="0" presId="urn:microsoft.com/office/officeart/2005/8/layout/cycle2"/>
    <dgm:cxn modelId="{E6FA9A26-F9A6-447F-86CB-2686DFE099E8}" type="presParOf" srcId="{0A55552C-FD4B-45B0-9157-C30BA7BB1521}" destId="{39834822-71E6-4897-890E-292B9F8BF345}" srcOrd="0" destOrd="0" presId="urn:microsoft.com/office/officeart/2005/8/layout/cycle2"/>
    <dgm:cxn modelId="{2869A769-F387-45AC-B97B-57CD38277230}" type="presParOf" srcId="{4FCE7C6D-9E69-4E31-AA93-1D2B3B98AD5F}" destId="{228F2AB9-FB28-4575-B20E-4012DC9885AF}" srcOrd="6" destOrd="0" presId="urn:microsoft.com/office/officeart/2005/8/layout/cycle2"/>
    <dgm:cxn modelId="{93279F1E-D38B-40AF-8FAA-487161483EF9}" type="presParOf" srcId="{4FCE7C6D-9E69-4E31-AA93-1D2B3B98AD5F}" destId="{84D15CCD-9FCC-4342-97A3-4C66033B1434}" srcOrd="7" destOrd="0" presId="urn:microsoft.com/office/officeart/2005/8/layout/cycle2"/>
    <dgm:cxn modelId="{96188994-ED5E-49F8-A8D6-1D994EDB2FF5}" type="presParOf" srcId="{84D15CCD-9FCC-4342-97A3-4C66033B1434}" destId="{916AFCBC-FD6C-433D-94A9-D3FE1054EA51}" srcOrd="0" destOrd="0" presId="urn:microsoft.com/office/officeart/2005/8/layout/cycle2"/>
    <dgm:cxn modelId="{CE837390-11A0-4798-84FF-2E7095C3AD03}" type="presParOf" srcId="{4FCE7C6D-9E69-4E31-AA93-1D2B3B98AD5F}" destId="{916B028D-139A-49D0-AEBC-3BCFB69CBCCA}" srcOrd="8" destOrd="0" presId="urn:microsoft.com/office/officeart/2005/8/layout/cycle2"/>
    <dgm:cxn modelId="{1F987E88-ADE2-4838-AEF8-F21ACC5C42DB}" type="presParOf" srcId="{4FCE7C6D-9E69-4E31-AA93-1D2B3B98AD5F}" destId="{3F31F0E6-525D-4607-96DF-487D5C0FE293}" srcOrd="9" destOrd="0" presId="urn:microsoft.com/office/officeart/2005/8/layout/cycle2"/>
    <dgm:cxn modelId="{E3D4576C-F0DD-451B-A3FB-FEF0A1B9F432}" type="presParOf" srcId="{3F31F0E6-525D-4607-96DF-487D5C0FE293}" destId="{44EFF3FD-0666-421D-8D30-2EAB4A2BA156}" srcOrd="0" destOrd="0" presId="urn:microsoft.com/office/officeart/2005/8/layout/cycle2"/>
    <dgm:cxn modelId="{92BED9FD-0153-4C0B-A6F5-8AC1E0DE45FA}" type="presParOf" srcId="{4FCE7C6D-9E69-4E31-AA93-1D2B3B98AD5F}" destId="{3D74F5E1-8BEF-4C82-B8F7-6A403BE4282A}" srcOrd="10" destOrd="0" presId="urn:microsoft.com/office/officeart/2005/8/layout/cycle2"/>
    <dgm:cxn modelId="{58CBCADA-C783-4BDE-A350-D83FF1896A61}" type="presParOf" srcId="{4FCE7C6D-9E69-4E31-AA93-1D2B3B98AD5F}" destId="{5BEC35B2-459A-40E6-AE8A-A83A53410F36}" srcOrd="11" destOrd="0" presId="urn:microsoft.com/office/officeart/2005/8/layout/cycle2"/>
    <dgm:cxn modelId="{063412B0-E058-439E-899B-F20F0A86488A}" type="presParOf" srcId="{5BEC35B2-459A-40E6-AE8A-A83A53410F36}" destId="{B3AAC84F-A142-4059-9E72-1F9BBF2F16D7}"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12CE1B84-7850-4001-B571-1B9068CE2700}" type="doc">
      <dgm:prSet loTypeId="urn:microsoft.com/office/officeart/2005/8/layout/list1" loCatId="list" qsTypeId="urn:microsoft.com/office/officeart/2005/8/quickstyle/simple3" qsCatId="simple" csTypeId="urn:microsoft.com/office/officeart/2005/8/colors/accent1_2" csCatId="accent1" phldr="1"/>
      <dgm:spPr/>
      <dgm:t>
        <a:bodyPr/>
        <a:lstStyle/>
        <a:p>
          <a:endParaRPr lang="es-CL"/>
        </a:p>
      </dgm:t>
    </dgm:pt>
    <dgm:pt modelId="{942C66EE-05F3-406E-A23C-346E45531FBD}">
      <dgm:prSet phldrT="[Texto]"/>
      <dgm:spPr/>
      <dgm:t>
        <a:bodyPr/>
        <a:lstStyle/>
        <a:p>
          <a:r>
            <a:rPr lang="es-ES" dirty="0"/>
            <a:t>Descripción </a:t>
          </a:r>
          <a:endParaRPr lang="es-CL" dirty="0"/>
        </a:p>
      </dgm:t>
    </dgm:pt>
    <dgm:pt modelId="{DD78946F-EB5A-4A1D-AA12-F6EE85D115CE}" type="parTrans" cxnId="{E1BFAFF0-D413-480D-AF99-FC1FAD2A1A18}">
      <dgm:prSet/>
      <dgm:spPr/>
      <dgm:t>
        <a:bodyPr/>
        <a:lstStyle/>
        <a:p>
          <a:endParaRPr lang="es-CL"/>
        </a:p>
      </dgm:t>
    </dgm:pt>
    <dgm:pt modelId="{9A1F595B-955D-4A59-9B3C-9B659FCFA2FC}" type="sibTrans" cxnId="{E1BFAFF0-D413-480D-AF99-FC1FAD2A1A18}">
      <dgm:prSet/>
      <dgm:spPr/>
      <dgm:t>
        <a:bodyPr/>
        <a:lstStyle/>
        <a:p>
          <a:endParaRPr lang="es-CL"/>
        </a:p>
      </dgm:t>
    </dgm:pt>
    <dgm:pt modelId="{F5627311-E8C6-4721-91C1-AF111C191BD1}">
      <dgm:prSet phldrT="[Texto]"/>
      <dgm:spPr/>
      <dgm:t>
        <a:bodyPr/>
        <a:lstStyle/>
        <a:p>
          <a:r>
            <a:rPr lang="es-ES" b="0" i="0" dirty="0"/>
            <a:t>Casos en los que aplica procedimiento traspaso de fondos</a:t>
          </a:r>
          <a:endParaRPr lang="es-CL" b="0" dirty="0"/>
        </a:p>
      </dgm:t>
    </dgm:pt>
    <dgm:pt modelId="{717EA2E9-4438-4358-A94C-C7E5CDAB4E90}" type="parTrans" cxnId="{1971572C-66C3-4AF7-A732-8464CA2724AF}">
      <dgm:prSet/>
      <dgm:spPr/>
      <dgm:t>
        <a:bodyPr/>
        <a:lstStyle/>
        <a:p>
          <a:endParaRPr lang="es-CL"/>
        </a:p>
      </dgm:t>
    </dgm:pt>
    <dgm:pt modelId="{9E4F17B8-50F3-438C-87D3-0C27D80FFDAD}" type="sibTrans" cxnId="{1971572C-66C3-4AF7-A732-8464CA2724AF}">
      <dgm:prSet/>
      <dgm:spPr/>
      <dgm:t>
        <a:bodyPr/>
        <a:lstStyle/>
        <a:p>
          <a:endParaRPr lang="es-CL"/>
        </a:p>
      </dgm:t>
    </dgm:pt>
    <dgm:pt modelId="{4B526F55-B12B-4259-9217-152D31FA1158}">
      <dgm:prSet custT="1"/>
      <dgm:spPr/>
      <dgm:t>
        <a:bodyPr/>
        <a:lstStyle/>
        <a:p>
          <a:pPr algn="just"/>
          <a:r>
            <a:rPr lang="es-ES" sz="1600" b="0" i="0" dirty="0"/>
            <a:t>Existen casos en que cliente reclama que pagó y que aún figura con deuda (Pago no registrado) y que esto se debe a que el pago fue realizado, pero el RUT o el servicio no corresponde al que necesitaba pagar el cliente. En estos casos debemos gestionar traspaso de fondos (De DTH a HFC o Viceversa)</a:t>
          </a:r>
          <a:endParaRPr lang="es-CL" sz="1600" dirty="0">
            <a:latin typeface="Calibri" panose="020F0502020204030204" pitchFamily="34" charset="0"/>
            <a:cs typeface="Calibri" panose="020F0502020204030204" pitchFamily="34" charset="0"/>
          </a:endParaRPr>
        </a:p>
      </dgm:t>
    </dgm:pt>
    <dgm:pt modelId="{D7B136DF-B038-46F6-9256-D2B064DB71D1}" type="parTrans" cxnId="{293B2BB4-3AE8-48C4-AC50-E8B19FADDF95}">
      <dgm:prSet/>
      <dgm:spPr/>
      <dgm:t>
        <a:bodyPr/>
        <a:lstStyle/>
        <a:p>
          <a:endParaRPr lang="es-CL"/>
        </a:p>
      </dgm:t>
    </dgm:pt>
    <dgm:pt modelId="{8010836E-03FE-4CD9-9483-8DF742A10987}" type="sibTrans" cxnId="{293B2BB4-3AE8-48C4-AC50-E8B19FADDF95}">
      <dgm:prSet/>
      <dgm:spPr/>
      <dgm:t>
        <a:bodyPr/>
        <a:lstStyle/>
        <a:p>
          <a:endParaRPr lang="es-CL"/>
        </a:p>
      </dgm:t>
    </dgm:pt>
    <dgm:pt modelId="{EFE1500D-5FAC-4F4A-B0B4-CBFF3C4F96A5}">
      <dgm:prSet custT="1"/>
      <dgm:spPr/>
      <dgm:t>
        <a:bodyPr/>
        <a:lstStyle/>
        <a:p>
          <a:pPr algn="just"/>
          <a:r>
            <a:rPr lang="es-ES" sz="1800" b="0" i="0" dirty="0"/>
            <a:t>Cliente pagó por error a otro RUT</a:t>
          </a:r>
          <a:endParaRPr lang="es-CL" sz="1800" dirty="0"/>
        </a:p>
      </dgm:t>
    </dgm:pt>
    <dgm:pt modelId="{1F8D16D6-29C7-4B33-BA92-21D1B5C8917D}" type="parTrans" cxnId="{895FF6DF-EE21-4E6B-9E86-9B957A4F508B}">
      <dgm:prSet/>
      <dgm:spPr/>
      <dgm:t>
        <a:bodyPr/>
        <a:lstStyle/>
        <a:p>
          <a:endParaRPr lang="es-CL"/>
        </a:p>
      </dgm:t>
    </dgm:pt>
    <dgm:pt modelId="{E74C5423-48DC-437C-ACA2-F26A4A99C606}" type="sibTrans" cxnId="{895FF6DF-EE21-4E6B-9E86-9B957A4F508B}">
      <dgm:prSet/>
      <dgm:spPr/>
      <dgm:t>
        <a:bodyPr/>
        <a:lstStyle/>
        <a:p>
          <a:endParaRPr lang="es-CL"/>
        </a:p>
      </dgm:t>
    </dgm:pt>
    <dgm:pt modelId="{2E0EEF86-7507-429E-A919-DA0E06EA09C6}">
      <dgm:prSet custT="1"/>
      <dgm:spPr/>
      <dgm:t>
        <a:bodyPr/>
        <a:lstStyle/>
        <a:p>
          <a:pPr algn="just"/>
          <a:r>
            <a:rPr lang="es-ES" sz="1800" b="0" i="0" dirty="0"/>
            <a:t>Error en registro del RUT al momento del pago en recaudador</a:t>
          </a:r>
        </a:p>
      </dgm:t>
    </dgm:pt>
    <dgm:pt modelId="{ABF67B45-82E8-49EE-BB95-8044EAD9BDF9}" type="parTrans" cxnId="{AF7DE4F2-A8AB-40D5-92FE-4E7C97771993}">
      <dgm:prSet/>
      <dgm:spPr/>
      <dgm:t>
        <a:bodyPr/>
        <a:lstStyle/>
        <a:p>
          <a:endParaRPr lang="es-CL"/>
        </a:p>
      </dgm:t>
    </dgm:pt>
    <dgm:pt modelId="{A66021BD-B28A-4274-8971-A461EA637401}" type="sibTrans" cxnId="{AF7DE4F2-A8AB-40D5-92FE-4E7C97771993}">
      <dgm:prSet/>
      <dgm:spPr/>
      <dgm:t>
        <a:bodyPr/>
        <a:lstStyle/>
        <a:p>
          <a:endParaRPr lang="es-CL"/>
        </a:p>
      </dgm:t>
    </dgm:pt>
    <dgm:pt modelId="{FB7E40A2-C19A-477D-B85D-A5E5EB1B44B2}">
      <dgm:prSet custT="1"/>
      <dgm:spPr/>
      <dgm:t>
        <a:bodyPr/>
        <a:lstStyle/>
        <a:p>
          <a:pPr algn="just"/>
          <a:r>
            <a:rPr lang="es-ES" sz="1800" b="0" i="0" dirty="0"/>
            <a:t>Cliente necesitaba pagar DTH y comprobante de pago indica que pagó HFC</a:t>
          </a:r>
        </a:p>
      </dgm:t>
    </dgm:pt>
    <dgm:pt modelId="{CE46D4C2-C3A3-4A2D-8747-DF991116E530}" type="parTrans" cxnId="{635A27E1-D4F3-40EA-90C7-FB22CD727E7F}">
      <dgm:prSet/>
      <dgm:spPr/>
      <dgm:t>
        <a:bodyPr/>
        <a:lstStyle/>
        <a:p>
          <a:endParaRPr lang="es-CL"/>
        </a:p>
      </dgm:t>
    </dgm:pt>
    <dgm:pt modelId="{7B47840E-514D-4E3B-AB2B-5A51CFCEEFC5}" type="sibTrans" cxnId="{635A27E1-D4F3-40EA-90C7-FB22CD727E7F}">
      <dgm:prSet/>
      <dgm:spPr/>
      <dgm:t>
        <a:bodyPr/>
        <a:lstStyle/>
        <a:p>
          <a:endParaRPr lang="es-CL"/>
        </a:p>
      </dgm:t>
    </dgm:pt>
    <dgm:pt modelId="{7B89E15D-0DC9-4945-A6BA-79BE4986ECEF}">
      <dgm:prSet custT="1"/>
      <dgm:spPr/>
      <dgm:t>
        <a:bodyPr/>
        <a:lstStyle/>
        <a:p>
          <a:pPr algn="just"/>
          <a:r>
            <a:rPr lang="es-ES" sz="1800" b="0" i="0" dirty="0"/>
            <a:t>Cliente necesitaba pagar HFC y comprobante de pago indica que pagó DTH</a:t>
          </a:r>
        </a:p>
      </dgm:t>
    </dgm:pt>
    <dgm:pt modelId="{1BDD8790-2548-4E44-B738-C71524AEFF3D}" type="parTrans" cxnId="{CF031B84-9B61-4460-B493-F8FFD2A7521F}">
      <dgm:prSet/>
      <dgm:spPr/>
      <dgm:t>
        <a:bodyPr/>
        <a:lstStyle/>
        <a:p>
          <a:endParaRPr lang="es-CL"/>
        </a:p>
      </dgm:t>
    </dgm:pt>
    <dgm:pt modelId="{B880393C-6D76-46C0-BA19-B4978EC93BA5}" type="sibTrans" cxnId="{CF031B84-9B61-4460-B493-F8FFD2A7521F}">
      <dgm:prSet/>
      <dgm:spPr/>
      <dgm:t>
        <a:bodyPr/>
        <a:lstStyle/>
        <a:p>
          <a:endParaRPr lang="es-CL"/>
        </a:p>
      </dgm:t>
    </dgm:pt>
    <dgm:pt modelId="{D87A9FC4-CECD-4F0C-9719-5BA91AE9C02A}">
      <dgm:prSet custT="1"/>
      <dgm:spPr/>
      <dgm:t>
        <a:bodyPr/>
        <a:lstStyle/>
        <a:p>
          <a:pPr algn="just"/>
          <a:r>
            <a:rPr lang="es-ES" sz="1800" b="0" i="0" dirty="0"/>
            <a:t>Cliente migró de DTH a HFC y contrato DTH aún sigue activo (Vía Ticket "Reclamo de Facturación)</a:t>
          </a:r>
        </a:p>
      </dgm:t>
    </dgm:pt>
    <dgm:pt modelId="{DC839AC2-ED8A-4AAD-860B-ED452A2158CE}" type="parTrans" cxnId="{6AD7037D-12F9-4328-9C61-23218656ABC5}">
      <dgm:prSet/>
      <dgm:spPr/>
      <dgm:t>
        <a:bodyPr/>
        <a:lstStyle/>
        <a:p>
          <a:endParaRPr lang="es-CL"/>
        </a:p>
      </dgm:t>
    </dgm:pt>
    <dgm:pt modelId="{41C5221E-8D0F-4F26-BDEE-929F42D213BD}" type="sibTrans" cxnId="{6AD7037D-12F9-4328-9C61-23218656ABC5}">
      <dgm:prSet/>
      <dgm:spPr/>
      <dgm:t>
        <a:bodyPr/>
        <a:lstStyle/>
        <a:p>
          <a:endParaRPr lang="es-CL"/>
        </a:p>
      </dgm:t>
    </dgm:pt>
    <dgm:pt modelId="{26997738-381A-4DBC-B500-F5EF3C5FE87B}">
      <dgm:prSet custT="1"/>
      <dgm:spPr/>
      <dgm:t>
        <a:bodyPr/>
        <a:lstStyle/>
        <a:p>
          <a:pPr algn="just"/>
          <a:r>
            <a:rPr lang="es-ES" sz="1800" b="0" i="0" dirty="0"/>
            <a:t>Cliente migró de HFC a DTH y contrato HFC aún sigue activo (Vía Ticket Reclamo de Facturación).</a:t>
          </a:r>
        </a:p>
      </dgm:t>
    </dgm:pt>
    <dgm:pt modelId="{17353DF3-68AE-4152-8ACE-E1C3957FC8E2}" type="parTrans" cxnId="{FD8FE415-6EDA-41A1-B091-F843432F64CD}">
      <dgm:prSet/>
      <dgm:spPr/>
      <dgm:t>
        <a:bodyPr/>
        <a:lstStyle/>
        <a:p>
          <a:endParaRPr lang="es-CL"/>
        </a:p>
      </dgm:t>
    </dgm:pt>
    <dgm:pt modelId="{65830D6F-4B51-40A0-B23C-5F113DF9801B}" type="sibTrans" cxnId="{FD8FE415-6EDA-41A1-B091-F843432F64CD}">
      <dgm:prSet/>
      <dgm:spPr/>
      <dgm:t>
        <a:bodyPr/>
        <a:lstStyle/>
        <a:p>
          <a:endParaRPr lang="es-CL"/>
        </a:p>
      </dgm:t>
    </dgm:pt>
    <dgm:pt modelId="{B615F514-2662-4BB3-9B34-07FF9DFFB8AA}" type="pres">
      <dgm:prSet presAssocID="{12CE1B84-7850-4001-B571-1B9068CE2700}" presName="linear" presStyleCnt="0">
        <dgm:presLayoutVars>
          <dgm:dir/>
          <dgm:animLvl val="lvl"/>
          <dgm:resizeHandles val="exact"/>
        </dgm:presLayoutVars>
      </dgm:prSet>
      <dgm:spPr/>
      <dgm:t>
        <a:bodyPr/>
        <a:lstStyle/>
        <a:p>
          <a:endParaRPr lang="es-ES"/>
        </a:p>
      </dgm:t>
    </dgm:pt>
    <dgm:pt modelId="{3D4DF7A6-73C8-4666-A26D-63DABE258066}" type="pres">
      <dgm:prSet presAssocID="{942C66EE-05F3-406E-A23C-346E45531FBD}" presName="parentLin" presStyleCnt="0"/>
      <dgm:spPr/>
    </dgm:pt>
    <dgm:pt modelId="{2573D4B5-E433-4FCA-8A24-D0A138614591}" type="pres">
      <dgm:prSet presAssocID="{942C66EE-05F3-406E-A23C-346E45531FBD}" presName="parentLeftMargin" presStyleLbl="node1" presStyleIdx="0" presStyleCnt="2"/>
      <dgm:spPr/>
      <dgm:t>
        <a:bodyPr/>
        <a:lstStyle/>
        <a:p>
          <a:endParaRPr lang="es-ES"/>
        </a:p>
      </dgm:t>
    </dgm:pt>
    <dgm:pt modelId="{3821F07F-0982-4E1D-B490-16EA3018E488}" type="pres">
      <dgm:prSet presAssocID="{942C66EE-05F3-406E-A23C-346E45531FBD}" presName="parentText" presStyleLbl="node1" presStyleIdx="0" presStyleCnt="2">
        <dgm:presLayoutVars>
          <dgm:chMax val="0"/>
          <dgm:bulletEnabled val="1"/>
        </dgm:presLayoutVars>
      </dgm:prSet>
      <dgm:spPr/>
      <dgm:t>
        <a:bodyPr/>
        <a:lstStyle/>
        <a:p>
          <a:endParaRPr lang="es-ES"/>
        </a:p>
      </dgm:t>
    </dgm:pt>
    <dgm:pt modelId="{9254649B-2578-4FCD-B28B-BB17DD9B39FC}" type="pres">
      <dgm:prSet presAssocID="{942C66EE-05F3-406E-A23C-346E45531FBD}" presName="negativeSpace" presStyleCnt="0"/>
      <dgm:spPr/>
    </dgm:pt>
    <dgm:pt modelId="{7BBA9AA7-59E5-4363-A472-21E2B180F2DB}" type="pres">
      <dgm:prSet presAssocID="{942C66EE-05F3-406E-A23C-346E45531FBD}" presName="childText" presStyleLbl="conFgAcc1" presStyleIdx="0" presStyleCnt="2">
        <dgm:presLayoutVars>
          <dgm:bulletEnabled val="1"/>
        </dgm:presLayoutVars>
      </dgm:prSet>
      <dgm:spPr/>
      <dgm:t>
        <a:bodyPr/>
        <a:lstStyle/>
        <a:p>
          <a:endParaRPr lang="es-ES"/>
        </a:p>
      </dgm:t>
    </dgm:pt>
    <dgm:pt modelId="{507C47A9-D20C-49C8-B760-C8F99BCF8467}" type="pres">
      <dgm:prSet presAssocID="{9A1F595B-955D-4A59-9B3C-9B659FCFA2FC}" presName="spaceBetweenRectangles" presStyleCnt="0"/>
      <dgm:spPr/>
    </dgm:pt>
    <dgm:pt modelId="{A578FEB0-BB10-4C5D-A7E3-9137F3F39D89}" type="pres">
      <dgm:prSet presAssocID="{F5627311-E8C6-4721-91C1-AF111C191BD1}" presName="parentLin" presStyleCnt="0"/>
      <dgm:spPr/>
    </dgm:pt>
    <dgm:pt modelId="{D1F2EF6F-DE7D-47E2-B9AF-65284396616C}" type="pres">
      <dgm:prSet presAssocID="{F5627311-E8C6-4721-91C1-AF111C191BD1}" presName="parentLeftMargin" presStyleLbl="node1" presStyleIdx="0" presStyleCnt="2"/>
      <dgm:spPr/>
      <dgm:t>
        <a:bodyPr/>
        <a:lstStyle/>
        <a:p>
          <a:endParaRPr lang="es-ES"/>
        </a:p>
      </dgm:t>
    </dgm:pt>
    <dgm:pt modelId="{10E8199C-4C80-4C4F-847B-D109F73E1866}" type="pres">
      <dgm:prSet presAssocID="{F5627311-E8C6-4721-91C1-AF111C191BD1}" presName="parentText" presStyleLbl="node1" presStyleIdx="1" presStyleCnt="2">
        <dgm:presLayoutVars>
          <dgm:chMax val="0"/>
          <dgm:bulletEnabled val="1"/>
        </dgm:presLayoutVars>
      </dgm:prSet>
      <dgm:spPr/>
      <dgm:t>
        <a:bodyPr/>
        <a:lstStyle/>
        <a:p>
          <a:endParaRPr lang="es-ES"/>
        </a:p>
      </dgm:t>
    </dgm:pt>
    <dgm:pt modelId="{80208005-04D8-4A4D-95C0-F9C394715AC0}" type="pres">
      <dgm:prSet presAssocID="{F5627311-E8C6-4721-91C1-AF111C191BD1}" presName="negativeSpace" presStyleCnt="0"/>
      <dgm:spPr/>
    </dgm:pt>
    <dgm:pt modelId="{C4326EEB-D3B2-4657-A313-0EE261D311CD}" type="pres">
      <dgm:prSet presAssocID="{F5627311-E8C6-4721-91C1-AF111C191BD1}" presName="childText" presStyleLbl="conFgAcc1" presStyleIdx="1" presStyleCnt="2" custLinFactNeighborX="-12087" custLinFactNeighborY="27137">
        <dgm:presLayoutVars>
          <dgm:bulletEnabled val="1"/>
        </dgm:presLayoutVars>
      </dgm:prSet>
      <dgm:spPr/>
      <dgm:t>
        <a:bodyPr/>
        <a:lstStyle/>
        <a:p>
          <a:endParaRPr lang="es-ES"/>
        </a:p>
      </dgm:t>
    </dgm:pt>
  </dgm:ptLst>
  <dgm:cxnLst>
    <dgm:cxn modelId="{D883D884-7713-48DB-BC31-FD8E1BB724CD}" type="presOf" srcId="{7B89E15D-0DC9-4945-A6BA-79BE4986ECEF}" destId="{C4326EEB-D3B2-4657-A313-0EE261D311CD}" srcOrd="0" destOrd="3" presId="urn:microsoft.com/office/officeart/2005/8/layout/list1"/>
    <dgm:cxn modelId="{EE9114B8-2410-41EA-9791-33C54E290843}" type="presOf" srcId="{D87A9FC4-CECD-4F0C-9719-5BA91AE9C02A}" destId="{C4326EEB-D3B2-4657-A313-0EE261D311CD}" srcOrd="0" destOrd="4" presId="urn:microsoft.com/office/officeart/2005/8/layout/list1"/>
    <dgm:cxn modelId="{8B7DCAE3-784A-4FAC-8024-5804EDE1BCDC}" type="presOf" srcId="{942C66EE-05F3-406E-A23C-346E45531FBD}" destId="{2573D4B5-E433-4FCA-8A24-D0A138614591}" srcOrd="0" destOrd="0" presId="urn:microsoft.com/office/officeart/2005/8/layout/list1"/>
    <dgm:cxn modelId="{895FF6DF-EE21-4E6B-9E86-9B957A4F508B}" srcId="{F5627311-E8C6-4721-91C1-AF111C191BD1}" destId="{EFE1500D-5FAC-4F4A-B0B4-CBFF3C4F96A5}" srcOrd="0" destOrd="0" parTransId="{1F8D16D6-29C7-4B33-BA92-21D1B5C8917D}" sibTransId="{E74C5423-48DC-437C-ACA2-F26A4A99C606}"/>
    <dgm:cxn modelId="{CF031B84-9B61-4460-B493-F8FFD2A7521F}" srcId="{F5627311-E8C6-4721-91C1-AF111C191BD1}" destId="{7B89E15D-0DC9-4945-A6BA-79BE4986ECEF}" srcOrd="3" destOrd="0" parTransId="{1BDD8790-2548-4E44-B738-C71524AEFF3D}" sibTransId="{B880393C-6D76-46C0-BA19-B4978EC93BA5}"/>
    <dgm:cxn modelId="{4DDF616C-A504-420B-94C3-5BD30086F98A}" type="presOf" srcId="{F5627311-E8C6-4721-91C1-AF111C191BD1}" destId="{10E8199C-4C80-4C4F-847B-D109F73E1866}" srcOrd="1" destOrd="0" presId="urn:microsoft.com/office/officeart/2005/8/layout/list1"/>
    <dgm:cxn modelId="{FD8FE415-6EDA-41A1-B091-F843432F64CD}" srcId="{F5627311-E8C6-4721-91C1-AF111C191BD1}" destId="{26997738-381A-4DBC-B500-F5EF3C5FE87B}" srcOrd="5" destOrd="0" parTransId="{17353DF3-68AE-4152-8ACE-E1C3957FC8E2}" sibTransId="{65830D6F-4B51-40A0-B23C-5F113DF9801B}"/>
    <dgm:cxn modelId="{37D6A9ED-FE81-4A70-A5FE-3B0710AC71D5}" type="presOf" srcId="{942C66EE-05F3-406E-A23C-346E45531FBD}" destId="{3821F07F-0982-4E1D-B490-16EA3018E488}" srcOrd="1" destOrd="0" presId="urn:microsoft.com/office/officeart/2005/8/layout/list1"/>
    <dgm:cxn modelId="{293B2BB4-3AE8-48C4-AC50-E8B19FADDF95}" srcId="{942C66EE-05F3-406E-A23C-346E45531FBD}" destId="{4B526F55-B12B-4259-9217-152D31FA1158}" srcOrd="0" destOrd="0" parTransId="{D7B136DF-B038-46F6-9256-D2B064DB71D1}" sibTransId="{8010836E-03FE-4CD9-9483-8DF742A10987}"/>
    <dgm:cxn modelId="{0DB0954F-B3ED-4F0D-A632-878C061C478D}" type="presOf" srcId="{F5627311-E8C6-4721-91C1-AF111C191BD1}" destId="{D1F2EF6F-DE7D-47E2-B9AF-65284396616C}" srcOrd="0" destOrd="0" presId="urn:microsoft.com/office/officeart/2005/8/layout/list1"/>
    <dgm:cxn modelId="{6AD7037D-12F9-4328-9C61-23218656ABC5}" srcId="{F5627311-E8C6-4721-91C1-AF111C191BD1}" destId="{D87A9FC4-CECD-4F0C-9719-5BA91AE9C02A}" srcOrd="4" destOrd="0" parTransId="{DC839AC2-ED8A-4AAD-860B-ED452A2158CE}" sibTransId="{41C5221E-8D0F-4F26-BDEE-929F42D213BD}"/>
    <dgm:cxn modelId="{635A27E1-D4F3-40EA-90C7-FB22CD727E7F}" srcId="{F5627311-E8C6-4721-91C1-AF111C191BD1}" destId="{FB7E40A2-C19A-477D-B85D-A5E5EB1B44B2}" srcOrd="2" destOrd="0" parTransId="{CE46D4C2-C3A3-4A2D-8747-DF991116E530}" sibTransId="{7B47840E-514D-4E3B-AB2B-5A51CFCEEFC5}"/>
    <dgm:cxn modelId="{02F27284-F0BA-4C85-8C41-AB6459DFA5E7}" type="presOf" srcId="{FB7E40A2-C19A-477D-B85D-A5E5EB1B44B2}" destId="{C4326EEB-D3B2-4657-A313-0EE261D311CD}" srcOrd="0" destOrd="2" presId="urn:microsoft.com/office/officeart/2005/8/layout/list1"/>
    <dgm:cxn modelId="{DE087774-E826-4E05-AFB4-F0F99DC4F9C5}" type="presOf" srcId="{EFE1500D-5FAC-4F4A-B0B4-CBFF3C4F96A5}" destId="{C4326EEB-D3B2-4657-A313-0EE261D311CD}" srcOrd="0" destOrd="0" presId="urn:microsoft.com/office/officeart/2005/8/layout/list1"/>
    <dgm:cxn modelId="{B4574298-51CE-45CC-AE69-7082D3E4F71B}" type="presOf" srcId="{4B526F55-B12B-4259-9217-152D31FA1158}" destId="{7BBA9AA7-59E5-4363-A472-21E2B180F2DB}" srcOrd="0" destOrd="0" presId="urn:microsoft.com/office/officeart/2005/8/layout/list1"/>
    <dgm:cxn modelId="{AF7DE4F2-A8AB-40D5-92FE-4E7C97771993}" srcId="{F5627311-E8C6-4721-91C1-AF111C191BD1}" destId="{2E0EEF86-7507-429E-A919-DA0E06EA09C6}" srcOrd="1" destOrd="0" parTransId="{ABF67B45-82E8-49EE-BB95-8044EAD9BDF9}" sibTransId="{A66021BD-B28A-4274-8971-A461EA637401}"/>
    <dgm:cxn modelId="{E5BCC105-3146-4040-8D0E-DE5C4A164A32}" type="presOf" srcId="{26997738-381A-4DBC-B500-F5EF3C5FE87B}" destId="{C4326EEB-D3B2-4657-A313-0EE261D311CD}" srcOrd="0" destOrd="5" presId="urn:microsoft.com/office/officeart/2005/8/layout/list1"/>
    <dgm:cxn modelId="{F015C82C-03AE-4B91-A919-55337A4CEDF7}" type="presOf" srcId="{12CE1B84-7850-4001-B571-1B9068CE2700}" destId="{B615F514-2662-4BB3-9B34-07FF9DFFB8AA}" srcOrd="0" destOrd="0" presId="urn:microsoft.com/office/officeart/2005/8/layout/list1"/>
    <dgm:cxn modelId="{1971572C-66C3-4AF7-A732-8464CA2724AF}" srcId="{12CE1B84-7850-4001-B571-1B9068CE2700}" destId="{F5627311-E8C6-4721-91C1-AF111C191BD1}" srcOrd="1" destOrd="0" parTransId="{717EA2E9-4438-4358-A94C-C7E5CDAB4E90}" sibTransId="{9E4F17B8-50F3-438C-87D3-0C27D80FFDAD}"/>
    <dgm:cxn modelId="{E1BFAFF0-D413-480D-AF99-FC1FAD2A1A18}" srcId="{12CE1B84-7850-4001-B571-1B9068CE2700}" destId="{942C66EE-05F3-406E-A23C-346E45531FBD}" srcOrd="0" destOrd="0" parTransId="{DD78946F-EB5A-4A1D-AA12-F6EE85D115CE}" sibTransId="{9A1F595B-955D-4A59-9B3C-9B659FCFA2FC}"/>
    <dgm:cxn modelId="{B487FCE1-BECD-4D04-97FB-6E2279B2B1FB}" type="presOf" srcId="{2E0EEF86-7507-429E-A919-DA0E06EA09C6}" destId="{C4326EEB-D3B2-4657-A313-0EE261D311CD}" srcOrd="0" destOrd="1" presId="urn:microsoft.com/office/officeart/2005/8/layout/list1"/>
    <dgm:cxn modelId="{9DA57243-7117-4C37-AE51-499D68618A0D}" type="presParOf" srcId="{B615F514-2662-4BB3-9B34-07FF9DFFB8AA}" destId="{3D4DF7A6-73C8-4666-A26D-63DABE258066}" srcOrd="0" destOrd="0" presId="urn:microsoft.com/office/officeart/2005/8/layout/list1"/>
    <dgm:cxn modelId="{A022D556-9944-4A5D-8FDE-55620A2A0CBD}" type="presParOf" srcId="{3D4DF7A6-73C8-4666-A26D-63DABE258066}" destId="{2573D4B5-E433-4FCA-8A24-D0A138614591}" srcOrd="0" destOrd="0" presId="urn:microsoft.com/office/officeart/2005/8/layout/list1"/>
    <dgm:cxn modelId="{69B09D05-C0F1-4D50-BE26-2ACCB8621FA4}" type="presParOf" srcId="{3D4DF7A6-73C8-4666-A26D-63DABE258066}" destId="{3821F07F-0982-4E1D-B490-16EA3018E488}" srcOrd="1" destOrd="0" presId="urn:microsoft.com/office/officeart/2005/8/layout/list1"/>
    <dgm:cxn modelId="{FFA4D5C8-356D-471E-ADAE-82214BD16B37}" type="presParOf" srcId="{B615F514-2662-4BB3-9B34-07FF9DFFB8AA}" destId="{9254649B-2578-4FCD-B28B-BB17DD9B39FC}" srcOrd="1" destOrd="0" presId="urn:microsoft.com/office/officeart/2005/8/layout/list1"/>
    <dgm:cxn modelId="{E5B4D72C-A384-4248-946E-B80E521DF7B5}" type="presParOf" srcId="{B615F514-2662-4BB3-9B34-07FF9DFFB8AA}" destId="{7BBA9AA7-59E5-4363-A472-21E2B180F2DB}" srcOrd="2" destOrd="0" presId="urn:microsoft.com/office/officeart/2005/8/layout/list1"/>
    <dgm:cxn modelId="{9B54E290-E8EE-4B27-AEC2-DBAAE009BB5D}" type="presParOf" srcId="{B615F514-2662-4BB3-9B34-07FF9DFFB8AA}" destId="{507C47A9-D20C-49C8-B760-C8F99BCF8467}" srcOrd="3" destOrd="0" presId="urn:microsoft.com/office/officeart/2005/8/layout/list1"/>
    <dgm:cxn modelId="{BFCDBC0A-3F14-49A3-B915-D0808CD5A4AE}" type="presParOf" srcId="{B615F514-2662-4BB3-9B34-07FF9DFFB8AA}" destId="{A578FEB0-BB10-4C5D-A7E3-9137F3F39D89}" srcOrd="4" destOrd="0" presId="urn:microsoft.com/office/officeart/2005/8/layout/list1"/>
    <dgm:cxn modelId="{8D4D5E61-37DB-4305-B77F-F32D6199A46B}" type="presParOf" srcId="{A578FEB0-BB10-4C5D-A7E3-9137F3F39D89}" destId="{D1F2EF6F-DE7D-47E2-B9AF-65284396616C}" srcOrd="0" destOrd="0" presId="urn:microsoft.com/office/officeart/2005/8/layout/list1"/>
    <dgm:cxn modelId="{D8E2B782-BD38-4158-9EFB-BAA5DCCFAD65}" type="presParOf" srcId="{A578FEB0-BB10-4C5D-A7E3-9137F3F39D89}" destId="{10E8199C-4C80-4C4F-847B-D109F73E1866}" srcOrd="1" destOrd="0" presId="urn:microsoft.com/office/officeart/2005/8/layout/list1"/>
    <dgm:cxn modelId="{11319423-DC14-469B-9555-99B44C42E7B2}" type="presParOf" srcId="{B615F514-2662-4BB3-9B34-07FF9DFFB8AA}" destId="{80208005-04D8-4A4D-95C0-F9C394715AC0}" srcOrd="5" destOrd="0" presId="urn:microsoft.com/office/officeart/2005/8/layout/list1"/>
    <dgm:cxn modelId="{C8064C8D-1E85-4092-98A8-518CEB04F2A6}" type="presParOf" srcId="{B615F514-2662-4BB3-9B34-07FF9DFFB8AA}" destId="{C4326EEB-D3B2-4657-A313-0EE261D311CD}"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12CE1B84-7850-4001-B571-1B9068CE2700}" type="doc">
      <dgm:prSet loTypeId="urn:microsoft.com/office/officeart/2005/8/layout/list1" loCatId="list" qsTypeId="urn:microsoft.com/office/officeart/2005/8/quickstyle/simple3" qsCatId="simple" csTypeId="urn:microsoft.com/office/officeart/2005/8/colors/accent1_2" csCatId="accent1" phldr="1"/>
      <dgm:spPr/>
      <dgm:t>
        <a:bodyPr/>
        <a:lstStyle/>
        <a:p>
          <a:endParaRPr lang="es-CL"/>
        </a:p>
      </dgm:t>
    </dgm:pt>
    <dgm:pt modelId="{942C66EE-05F3-406E-A23C-346E45531FBD}">
      <dgm:prSet phldrT="[Texto]"/>
      <dgm:spPr/>
      <dgm:t>
        <a:bodyPr/>
        <a:lstStyle/>
        <a:p>
          <a:r>
            <a:rPr lang="es-ES" dirty="0"/>
            <a:t>Verificaciones </a:t>
          </a:r>
          <a:endParaRPr lang="es-CL" dirty="0"/>
        </a:p>
      </dgm:t>
    </dgm:pt>
    <dgm:pt modelId="{DD78946F-EB5A-4A1D-AA12-F6EE85D115CE}" type="parTrans" cxnId="{E1BFAFF0-D413-480D-AF99-FC1FAD2A1A18}">
      <dgm:prSet/>
      <dgm:spPr/>
      <dgm:t>
        <a:bodyPr/>
        <a:lstStyle/>
        <a:p>
          <a:endParaRPr lang="es-CL"/>
        </a:p>
      </dgm:t>
    </dgm:pt>
    <dgm:pt modelId="{9A1F595B-955D-4A59-9B3C-9B659FCFA2FC}" type="sibTrans" cxnId="{E1BFAFF0-D413-480D-AF99-FC1FAD2A1A18}">
      <dgm:prSet/>
      <dgm:spPr/>
      <dgm:t>
        <a:bodyPr/>
        <a:lstStyle/>
        <a:p>
          <a:endParaRPr lang="es-CL"/>
        </a:p>
      </dgm:t>
    </dgm:pt>
    <dgm:pt modelId="{F5627311-E8C6-4721-91C1-AF111C191BD1}">
      <dgm:prSet phldrT="[Texto]"/>
      <dgm:spPr/>
      <dgm:t>
        <a:bodyPr/>
        <a:lstStyle/>
        <a:p>
          <a:r>
            <a:rPr lang="es-ES" b="0" i="0" dirty="0"/>
            <a:t>R</a:t>
          </a:r>
          <a:r>
            <a:rPr lang="es-CL" b="0" i="0" dirty="0" err="1"/>
            <a:t>evisión</a:t>
          </a:r>
          <a:r>
            <a:rPr lang="es-CL" b="0" i="0" dirty="0"/>
            <a:t> comprobante</a:t>
          </a:r>
          <a:endParaRPr lang="es-CL" b="0" dirty="0"/>
        </a:p>
      </dgm:t>
    </dgm:pt>
    <dgm:pt modelId="{717EA2E9-4438-4358-A94C-C7E5CDAB4E90}" type="parTrans" cxnId="{1971572C-66C3-4AF7-A732-8464CA2724AF}">
      <dgm:prSet/>
      <dgm:spPr/>
      <dgm:t>
        <a:bodyPr/>
        <a:lstStyle/>
        <a:p>
          <a:endParaRPr lang="es-CL"/>
        </a:p>
      </dgm:t>
    </dgm:pt>
    <dgm:pt modelId="{9E4F17B8-50F3-438C-87D3-0C27D80FFDAD}" type="sibTrans" cxnId="{1971572C-66C3-4AF7-A732-8464CA2724AF}">
      <dgm:prSet/>
      <dgm:spPr/>
      <dgm:t>
        <a:bodyPr/>
        <a:lstStyle/>
        <a:p>
          <a:endParaRPr lang="es-CL"/>
        </a:p>
      </dgm:t>
    </dgm:pt>
    <dgm:pt modelId="{4B526F55-B12B-4259-9217-152D31FA1158}">
      <dgm:prSet custT="1"/>
      <dgm:spPr/>
      <dgm:t>
        <a:bodyPr/>
        <a:lstStyle/>
        <a:p>
          <a:r>
            <a:rPr lang="es-ES" sz="1600" b="0" i="0" dirty="0"/>
            <a:t>Al Asesor de Atención debe solicitar RUT del cliente y verificar en sistema</a:t>
          </a:r>
          <a:endParaRPr lang="es-CL" sz="1600" dirty="0">
            <a:latin typeface="Calibri" panose="020F0502020204030204" pitchFamily="34" charset="0"/>
            <a:cs typeface="Calibri" panose="020F0502020204030204" pitchFamily="34" charset="0"/>
          </a:endParaRPr>
        </a:p>
      </dgm:t>
    </dgm:pt>
    <dgm:pt modelId="{D7B136DF-B038-46F6-9256-D2B064DB71D1}" type="parTrans" cxnId="{293B2BB4-3AE8-48C4-AC50-E8B19FADDF95}">
      <dgm:prSet/>
      <dgm:spPr/>
      <dgm:t>
        <a:bodyPr/>
        <a:lstStyle/>
        <a:p>
          <a:endParaRPr lang="es-CL"/>
        </a:p>
      </dgm:t>
    </dgm:pt>
    <dgm:pt modelId="{8010836E-03FE-4CD9-9483-8DF742A10987}" type="sibTrans" cxnId="{293B2BB4-3AE8-48C4-AC50-E8B19FADDF95}">
      <dgm:prSet/>
      <dgm:spPr/>
      <dgm:t>
        <a:bodyPr/>
        <a:lstStyle/>
        <a:p>
          <a:endParaRPr lang="es-CL"/>
        </a:p>
      </dgm:t>
    </dgm:pt>
    <dgm:pt modelId="{EFE1500D-5FAC-4F4A-B0B4-CBFF3C4F96A5}">
      <dgm:prSet custT="1"/>
      <dgm:spPr/>
      <dgm:t>
        <a:bodyPr/>
        <a:lstStyle/>
        <a:p>
          <a:pPr algn="just"/>
          <a:endParaRPr lang="es-CL" sz="1600" dirty="0"/>
        </a:p>
      </dgm:t>
    </dgm:pt>
    <dgm:pt modelId="{1F8D16D6-29C7-4B33-BA92-21D1B5C8917D}" type="parTrans" cxnId="{895FF6DF-EE21-4E6B-9E86-9B957A4F508B}">
      <dgm:prSet/>
      <dgm:spPr/>
      <dgm:t>
        <a:bodyPr/>
        <a:lstStyle/>
        <a:p>
          <a:endParaRPr lang="es-CL"/>
        </a:p>
      </dgm:t>
    </dgm:pt>
    <dgm:pt modelId="{E74C5423-48DC-437C-ACA2-F26A4A99C606}" type="sibTrans" cxnId="{895FF6DF-EE21-4E6B-9E86-9B957A4F508B}">
      <dgm:prSet/>
      <dgm:spPr/>
      <dgm:t>
        <a:bodyPr/>
        <a:lstStyle/>
        <a:p>
          <a:endParaRPr lang="es-CL"/>
        </a:p>
      </dgm:t>
    </dgm:pt>
    <dgm:pt modelId="{26997738-381A-4DBC-B500-F5EF3C5FE87B}">
      <dgm:prSet custT="1"/>
      <dgm:spPr/>
      <dgm:t>
        <a:bodyPr/>
        <a:lstStyle/>
        <a:p>
          <a:pPr algn="just"/>
          <a:r>
            <a:rPr lang="es-ES" sz="1600" b="0" i="0" dirty="0"/>
            <a:t>Si al revisar el comprobante de pago, el Asesor identifica que:</a:t>
          </a:r>
        </a:p>
      </dgm:t>
    </dgm:pt>
    <dgm:pt modelId="{17353DF3-68AE-4152-8ACE-E1C3957FC8E2}" type="parTrans" cxnId="{FD8FE415-6EDA-41A1-B091-F843432F64CD}">
      <dgm:prSet/>
      <dgm:spPr/>
      <dgm:t>
        <a:bodyPr/>
        <a:lstStyle/>
        <a:p>
          <a:endParaRPr lang="es-CL"/>
        </a:p>
      </dgm:t>
    </dgm:pt>
    <dgm:pt modelId="{65830D6F-4B51-40A0-B23C-5F113DF9801B}" type="sibTrans" cxnId="{FD8FE415-6EDA-41A1-B091-F843432F64CD}">
      <dgm:prSet/>
      <dgm:spPr/>
      <dgm:t>
        <a:bodyPr/>
        <a:lstStyle/>
        <a:p>
          <a:endParaRPr lang="es-CL"/>
        </a:p>
      </dgm:t>
    </dgm:pt>
    <dgm:pt modelId="{01384D97-8035-4986-9262-0B0FFE914E3A}">
      <dgm:prSet custT="1"/>
      <dgm:spPr/>
      <dgm:t>
        <a:bodyPr/>
        <a:lstStyle/>
        <a:p>
          <a:r>
            <a:rPr lang="es-CL" sz="1600" b="0" i="0" dirty="0"/>
            <a:t>Estado Comercial (Si está bloqueado por morosidad o no)</a:t>
          </a:r>
        </a:p>
      </dgm:t>
    </dgm:pt>
    <dgm:pt modelId="{AE2159B7-6931-4479-857C-052A72A1C8B5}" type="parTrans" cxnId="{17C200DD-BAB1-4262-8E65-D1F23DEDF227}">
      <dgm:prSet/>
      <dgm:spPr/>
      <dgm:t>
        <a:bodyPr/>
        <a:lstStyle/>
        <a:p>
          <a:endParaRPr lang="es-CL"/>
        </a:p>
      </dgm:t>
    </dgm:pt>
    <dgm:pt modelId="{195CE7FD-AB5E-4E00-BB6F-444DC9EC83FF}" type="sibTrans" cxnId="{17C200DD-BAB1-4262-8E65-D1F23DEDF227}">
      <dgm:prSet/>
      <dgm:spPr/>
      <dgm:t>
        <a:bodyPr/>
        <a:lstStyle/>
        <a:p>
          <a:endParaRPr lang="es-CL"/>
        </a:p>
      </dgm:t>
    </dgm:pt>
    <dgm:pt modelId="{3010746A-62CB-4D9B-9C67-31CDAD5EBE9A}">
      <dgm:prSet custT="1"/>
      <dgm:spPr/>
      <dgm:t>
        <a:bodyPr/>
        <a:lstStyle/>
        <a:p>
          <a:r>
            <a:rPr lang="es-CL" sz="1600" b="0" i="0" dirty="0"/>
            <a:t>Si se impactó pago.</a:t>
          </a:r>
        </a:p>
      </dgm:t>
    </dgm:pt>
    <dgm:pt modelId="{2FA5B370-9C87-4501-8159-F0529604538F}" type="parTrans" cxnId="{245A731D-B71D-466C-A6D8-BA1E914F1C20}">
      <dgm:prSet/>
      <dgm:spPr/>
      <dgm:t>
        <a:bodyPr/>
        <a:lstStyle/>
        <a:p>
          <a:endParaRPr lang="es-CL"/>
        </a:p>
      </dgm:t>
    </dgm:pt>
    <dgm:pt modelId="{AC978369-8629-40FE-967E-685A2607FC5D}" type="sibTrans" cxnId="{245A731D-B71D-466C-A6D8-BA1E914F1C20}">
      <dgm:prSet/>
      <dgm:spPr/>
      <dgm:t>
        <a:bodyPr/>
        <a:lstStyle/>
        <a:p>
          <a:endParaRPr lang="es-CL"/>
        </a:p>
      </dgm:t>
    </dgm:pt>
    <dgm:pt modelId="{03F36EB0-4BC4-422A-BF85-700A09145925}">
      <dgm:prSet custT="1"/>
      <dgm:spPr/>
      <dgm:t>
        <a:bodyPr/>
        <a:lstStyle/>
        <a:p>
          <a:r>
            <a:rPr lang="es-ES" sz="1600" b="0" i="0" dirty="0"/>
            <a:t>En el caso que el pago esté registrado y no esté bloqueado por morosidad, debes indicar al cliente que puede tratarse de un problema técnico.</a:t>
          </a:r>
        </a:p>
      </dgm:t>
    </dgm:pt>
    <dgm:pt modelId="{4BB98498-4E34-4111-86FA-50BCA05C7436}" type="parTrans" cxnId="{78AE4F31-A044-4E6A-B0FE-76F8D14A6118}">
      <dgm:prSet/>
      <dgm:spPr/>
      <dgm:t>
        <a:bodyPr/>
        <a:lstStyle/>
        <a:p>
          <a:endParaRPr lang="es-CL"/>
        </a:p>
      </dgm:t>
    </dgm:pt>
    <dgm:pt modelId="{135919B2-DAF0-43CB-B48D-6D2F7953A5AC}" type="sibTrans" cxnId="{78AE4F31-A044-4E6A-B0FE-76F8D14A6118}">
      <dgm:prSet/>
      <dgm:spPr/>
      <dgm:t>
        <a:bodyPr/>
        <a:lstStyle/>
        <a:p>
          <a:endParaRPr lang="es-CL"/>
        </a:p>
      </dgm:t>
    </dgm:pt>
    <dgm:pt modelId="{8DCCE872-DFBC-49F5-81B2-74BE51B4447E}">
      <dgm:prSet custT="1"/>
      <dgm:spPr/>
      <dgm:t>
        <a:bodyPr/>
        <a:lstStyle/>
        <a:p>
          <a:pPr algn="just"/>
          <a:r>
            <a:rPr lang="es-ES" sz="1600" b="0" i="0" dirty="0"/>
            <a:t>El servicio del comprobante de pago, no corresponde al que reclama el cliente</a:t>
          </a:r>
        </a:p>
      </dgm:t>
    </dgm:pt>
    <dgm:pt modelId="{AD201047-CE10-44C6-9819-09836DB1CA3D}" type="parTrans" cxnId="{BFEF0016-B359-43D8-83F7-D0819A434EDD}">
      <dgm:prSet/>
      <dgm:spPr/>
      <dgm:t>
        <a:bodyPr/>
        <a:lstStyle/>
        <a:p>
          <a:endParaRPr lang="es-CL"/>
        </a:p>
      </dgm:t>
    </dgm:pt>
    <dgm:pt modelId="{ACE5C681-DC65-4E61-8545-7232386756D2}" type="sibTrans" cxnId="{BFEF0016-B359-43D8-83F7-D0819A434EDD}">
      <dgm:prSet/>
      <dgm:spPr/>
      <dgm:t>
        <a:bodyPr/>
        <a:lstStyle/>
        <a:p>
          <a:endParaRPr lang="es-CL"/>
        </a:p>
      </dgm:t>
    </dgm:pt>
    <dgm:pt modelId="{E4D8BC92-B076-47C4-A07A-177C04B3B8D6}">
      <dgm:prSet custT="1"/>
      <dgm:spPr/>
      <dgm:t>
        <a:bodyPr/>
        <a:lstStyle/>
        <a:p>
          <a:pPr algn="just"/>
          <a:r>
            <a:rPr lang="es-ES" sz="1600" b="0" i="0" dirty="0"/>
            <a:t>El Asesor debe verificar si el cliente tiene otros servicios activos que pueda haber pagado, en vez del que reclama.</a:t>
          </a:r>
        </a:p>
      </dgm:t>
    </dgm:pt>
    <dgm:pt modelId="{6723766B-C3EA-420C-84B0-04D1BD174579}" type="parTrans" cxnId="{F23C216B-A36E-4A5D-987A-24A02CEB21AA}">
      <dgm:prSet/>
      <dgm:spPr/>
      <dgm:t>
        <a:bodyPr/>
        <a:lstStyle/>
        <a:p>
          <a:endParaRPr lang="es-CL"/>
        </a:p>
      </dgm:t>
    </dgm:pt>
    <dgm:pt modelId="{EF3EDA5B-1FED-4718-B80E-3A28D822CEBB}" type="sibTrans" cxnId="{F23C216B-A36E-4A5D-987A-24A02CEB21AA}">
      <dgm:prSet/>
      <dgm:spPr/>
      <dgm:t>
        <a:bodyPr/>
        <a:lstStyle/>
        <a:p>
          <a:endParaRPr lang="es-CL"/>
        </a:p>
      </dgm:t>
    </dgm:pt>
    <dgm:pt modelId="{A26DAE68-0699-476E-9EE7-CA533D077CAA}">
      <dgm:prSet custT="1"/>
      <dgm:spPr/>
      <dgm:t>
        <a:bodyPr/>
        <a:lstStyle/>
        <a:p>
          <a:pPr algn="just"/>
          <a:r>
            <a:rPr lang="es-ES" sz="1600" b="0" i="0" dirty="0"/>
            <a:t>Si hay otros servicios activos, informar al cliente.</a:t>
          </a:r>
        </a:p>
      </dgm:t>
    </dgm:pt>
    <dgm:pt modelId="{2E08BC0D-F449-4A80-BECF-10F966065C61}" type="parTrans" cxnId="{54EF803C-6EE6-4023-99BD-B80D2333E8EC}">
      <dgm:prSet/>
      <dgm:spPr/>
      <dgm:t>
        <a:bodyPr/>
        <a:lstStyle/>
        <a:p>
          <a:endParaRPr lang="es-CL"/>
        </a:p>
      </dgm:t>
    </dgm:pt>
    <dgm:pt modelId="{1BC3CA11-E315-4719-8504-0B693160C603}" type="sibTrans" cxnId="{54EF803C-6EE6-4023-99BD-B80D2333E8EC}">
      <dgm:prSet/>
      <dgm:spPr/>
      <dgm:t>
        <a:bodyPr/>
        <a:lstStyle/>
        <a:p>
          <a:endParaRPr lang="es-CL"/>
        </a:p>
      </dgm:t>
    </dgm:pt>
    <dgm:pt modelId="{A5273EEE-6FC1-464E-A671-333C3D640030}">
      <dgm:prSet custT="1"/>
      <dgm:spPr/>
      <dgm:t>
        <a:bodyPr/>
        <a:lstStyle/>
        <a:p>
          <a:pPr algn="just"/>
          <a:r>
            <a:rPr lang="es-ES" sz="1600" b="0" i="0" dirty="0"/>
            <a:t>Si el cliente desconoce otros servicios activos, se debe proceder con escalamiento de traspaso de fondos.</a:t>
          </a:r>
        </a:p>
      </dgm:t>
    </dgm:pt>
    <dgm:pt modelId="{7B7A5BE5-4FE7-4534-AC6E-615A687F8705}" type="parTrans" cxnId="{530EC4D2-C158-4E40-8240-D0CBB56B9799}">
      <dgm:prSet/>
      <dgm:spPr/>
      <dgm:t>
        <a:bodyPr/>
        <a:lstStyle/>
        <a:p>
          <a:endParaRPr lang="es-CL"/>
        </a:p>
      </dgm:t>
    </dgm:pt>
    <dgm:pt modelId="{C6BFB719-8731-46A0-98BA-7B38FAA9E2D7}" type="sibTrans" cxnId="{530EC4D2-C158-4E40-8240-D0CBB56B9799}">
      <dgm:prSet/>
      <dgm:spPr/>
      <dgm:t>
        <a:bodyPr/>
        <a:lstStyle/>
        <a:p>
          <a:endParaRPr lang="es-CL"/>
        </a:p>
      </dgm:t>
    </dgm:pt>
    <dgm:pt modelId="{FAA8267B-721F-4890-9181-6A992C70EDA1}">
      <dgm:prSet custT="1"/>
      <dgm:spPr/>
      <dgm:t>
        <a:bodyPr/>
        <a:lstStyle/>
        <a:p>
          <a:pPr algn="just"/>
          <a:r>
            <a:rPr lang="es-ES" sz="1600" b="0" i="0" dirty="0"/>
            <a:t>El RUT del comprobante de pago, está erróneo o no corresponde al del titular del servicio</a:t>
          </a:r>
        </a:p>
      </dgm:t>
    </dgm:pt>
    <dgm:pt modelId="{27F21BD7-1869-4F96-8F4F-328DCAFD2A7F}" type="parTrans" cxnId="{ABE03473-215A-4C96-9FFB-7156CABF51E9}">
      <dgm:prSet/>
      <dgm:spPr/>
    </dgm:pt>
    <dgm:pt modelId="{EC2FD36E-477E-4A60-A0B5-D5E2A9E9DE53}" type="sibTrans" cxnId="{ABE03473-215A-4C96-9FFB-7156CABF51E9}">
      <dgm:prSet/>
      <dgm:spPr/>
    </dgm:pt>
    <dgm:pt modelId="{B615F514-2662-4BB3-9B34-07FF9DFFB8AA}" type="pres">
      <dgm:prSet presAssocID="{12CE1B84-7850-4001-B571-1B9068CE2700}" presName="linear" presStyleCnt="0">
        <dgm:presLayoutVars>
          <dgm:dir/>
          <dgm:animLvl val="lvl"/>
          <dgm:resizeHandles val="exact"/>
        </dgm:presLayoutVars>
      </dgm:prSet>
      <dgm:spPr/>
      <dgm:t>
        <a:bodyPr/>
        <a:lstStyle/>
        <a:p>
          <a:endParaRPr lang="es-ES"/>
        </a:p>
      </dgm:t>
    </dgm:pt>
    <dgm:pt modelId="{3D4DF7A6-73C8-4666-A26D-63DABE258066}" type="pres">
      <dgm:prSet presAssocID="{942C66EE-05F3-406E-A23C-346E45531FBD}" presName="parentLin" presStyleCnt="0"/>
      <dgm:spPr/>
    </dgm:pt>
    <dgm:pt modelId="{2573D4B5-E433-4FCA-8A24-D0A138614591}" type="pres">
      <dgm:prSet presAssocID="{942C66EE-05F3-406E-A23C-346E45531FBD}" presName="parentLeftMargin" presStyleLbl="node1" presStyleIdx="0" presStyleCnt="2"/>
      <dgm:spPr/>
      <dgm:t>
        <a:bodyPr/>
        <a:lstStyle/>
        <a:p>
          <a:endParaRPr lang="es-ES"/>
        </a:p>
      </dgm:t>
    </dgm:pt>
    <dgm:pt modelId="{3821F07F-0982-4E1D-B490-16EA3018E488}" type="pres">
      <dgm:prSet presAssocID="{942C66EE-05F3-406E-A23C-346E45531FBD}" presName="parentText" presStyleLbl="node1" presStyleIdx="0" presStyleCnt="2">
        <dgm:presLayoutVars>
          <dgm:chMax val="0"/>
          <dgm:bulletEnabled val="1"/>
        </dgm:presLayoutVars>
      </dgm:prSet>
      <dgm:spPr/>
      <dgm:t>
        <a:bodyPr/>
        <a:lstStyle/>
        <a:p>
          <a:endParaRPr lang="es-ES"/>
        </a:p>
      </dgm:t>
    </dgm:pt>
    <dgm:pt modelId="{9254649B-2578-4FCD-B28B-BB17DD9B39FC}" type="pres">
      <dgm:prSet presAssocID="{942C66EE-05F3-406E-A23C-346E45531FBD}" presName="negativeSpace" presStyleCnt="0"/>
      <dgm:spPr/>
    </dgm:pt>
    <dgm:pt modelId="{7BBA9AA7-59E5-4363-A472-21E2B180F2DB}" type="pres">
      <dgm:prSet presAssocID="{942C66EE-05F3-406E-A23C-346E45531FBD}" presName="childText" presStyleLbl="conFgAcc1" presStyleIdx="0" presStyleCnt="2" custLinFactNeighborX="4804">
        <dgm:presLayoutVars>
          <dgm:bulletEnabled val="1"/>
        </dgm:presLayoutVars>
      </dgm:prSet>
      <dgm:spPr/>
      <dgm:t>
        <a:bodyPr/>
        <a:lstStyle/>
        <a:p>
          <a:endParaRPr lang="es-ES"/>
        </a:p>
      </dgm:t>
    </dgm:pt>
    <dgm:pt modelId="{507C47A9-D20C-49C8-B760-C8F99BCF8467}" type="pres">
      <dgm:prSet presAssocID="{9A1F595B-955D-4A59-9B3C-9B659FCFA2FC}" presName="spaceBetweenRectangles" presStyleCnt="0"/>
      <dgm:spPr/>
    </dgm:pt>
    <dgm:pt modelId="{A578FEB0-BB10-4C5D-A7E3-9137F3F39D89}" type="pres">
      <dgm:prSet presAssocID="{F5627311-E8C6-4721-91C1-AF111C191BD1}" presName="parentLin" presStyleCnt="0"/>
      <dgm:spPr/>
    </dgm:pt>
    <dgm:pt modelId="{D1F2EF6F-DE7D-47E2-B9AF-65284396616C}" type="pres">
      <dgm:prSet presAssocID="{F5627311-E8C6-4721-91C1-AF111C191BD1}" presName="parentLeftMargin" presStyleLbl="node1" presStyleIdx="0" presStyleCnt="2"/>
      <dgm:spPr/>
      <dgm:t>
        <a:bodyPr/>
        <a:lstStyle/>
        <a:p>
          <a:endParaRPr lang="es-ES"/>
        </a:p>
      </dgm:t>
    </dgm:pt>
    <dgm:pt modelId="{10E8199C-4C80-4C4F-847B-D109F73E1866}" type="pres">
      <dgm:prSet presAssocID="{F5627311-E8C6-4721-91C1-AF111C191BD1}" presName="parentText" presStyleLbl="node1" presStyleIdx="1" presStyleCnt="2">
        <dgm:presLayoutVars>
          <dgm:chMax val="0"/>
          <dgm:bulletEnabled val="1"/>
        </dgm:presLayoutVars>
      </dgm:prSet>
      <dgm:spPr/>
      <dgm:t>
        <a:bodyPr/>
        <a:lstStyle/>
        <a:p>
          <a:endParaRPr lang="es-ES"/>
        </a:p>
      </dgm:t>
    </dgm:pt>
    <dgm:pt modelId="{80208005-04D8-4A4D-95C0-F9C394715AC0}" type="pres">
      <dgm:prSet presAssocID="{F5627311-E8C6-4721-91C1-AF111C191BD1}" presName="negativeSpace" presStyleCnt="0"/>
      <dgm:spPr/>
    </dgm:pt>
    <dgm:pt modelId="{C4326EEB-D3B2-4657-A313-0EE261D311CD}" type="pres">
      <dgm:prSet presAssocID="{F5627311-E8C6-4721-91C1-AF111C191BD1}" presName="childText" presStyleLbl="conFgAcc1" presStyleIdx="1" presStyleCnt="2" custLinFactNeighborX="-12087" custLinFactNeighborY="27137">
        <dgm:presLayoutVars>
          <dgm:bulletEnabled val="1"/>
        </dgm:presLayoutVars>
      </dgm:prSet>
      <dgm:spPr/>
      <dgm:t>
        <a:bodyPr/>
        <a:lstStyle/>
        <a:p>
          <a:endParaRPr lang="es-ES"/>
        </a:p>
      </dgm:t>
    </dgm:pt>
  </dgm:ptLst>
  <dgm:cxnLst>
    <dgm:cxn modelId="{245A731D-B71D-466C-A6D8-BA1E914F1C20}" srcId="{942C66EE-05F3-406E-A23C-346E45531FBD}" destId="{3010746A-62CB-4D9B-9C67-31CDAD5EBE9A}" srcOrd="2" destOrd="0" parTransId="{2FA5B370-9C87-4501-8159-F0529604538F}" sibTransId="{AC978369-8629-40FE-967E-685A2607FC5D}"/>
    <dgm:cxn modelId="{625084FF-084A-413C-8686-999FDDC2967E}" type="presOf" srcId="{E4D8BC92-B076-47C4-A07A-177C04B3B8D6}" destId="{C4326EEB-D3B2-4657-A313-0EE261D311CD}" srcOrd="0" destOrd="4" presId="urn:microsoft.com/office/officeart/2005/8/layout/list1"/>
    <dgm:cxn modelId="{F015C82C-03AE-4B91-A919-55337A4CEDF7}" type="presOf" srcId="{12CE1B84-7850-4001-B571-1B9068CE2700}" destId="{B615F514-2662-4BB3-9B34-07FF9DFFB8AA}" srcOrd="0" destOrd="0" presId="urn:microsoft.com/office/officeart/2005/8/layout/list1"/>
    <dgm:cxn modelId="{E5BCC105-3146-4040-8D0E-DE5C4A164A32}" type="presOf" srcId="{26997738-381A-4DBC-B500-F5EF3C5FE87B}" destId="{C4326EEB-D3B2-4657-A313-0EE261D311CD}" srcOrd="0" destOrd="1" presId="urn:microsoft.com/office/officeart/2005/8/layout/list1"/>
    <dgm:cxn modelId="{54EF803C-6EE6-4023-99BD-B80D2333E8EC}" srcId="{E4D8BC92-B076-47C4-A07A-177C04B3B8D6}" destId="{A26DAE68-0699-476E-9EE7-CA533D077CAA}" srcOrd="0" destOrd="0" parTransId="{2E08BC0D-F449-4A80-BECF-10F966065C61}" sibTransId="{1BC3CA11-E315-4719-8504-0B693160C603}"/>
    <dgm:cxn modelId="{293B2BB4-3AE8-48C4-AC50-E8B19FADDF95}" srcId="{942C66EE-05F3-406E-A23C-346E45531FBD}" destId="{4B526F55-B12B-4259-9217-152D31FA1158}" srcOrd="0" destOrd="0" parTransId="{D7B136DF-B038-46F6-9256-D2B064DB71D1}" sibTransId="{8010836E-03FE-4CD9-9483-8DF742A10987}"/>
    <dgm:cxn modelId="{B4574298-51CE-45CC-AE69-7082D3E4F71B}" type="presOf" srcId="{4B526F55-B12B-4259-9217-152D31FA1158}" destId="{7BBA9AA7-59E5-4363-A472-21E2B180F2DB}" srcOrd="0" destOrd="0" presId="urn:microsoft.com/office/officeart/2005/8/layout/list1"/>
    <dgm:cxn modelId="{895FF6DF-EE21-4E6B-9E86-9B957A4F508B}" srcId="{F5627311-E8C6-4721-91C1-AF111C191BD1}" destId="{EFE1500D-5FAC-4F4A-B0B4-CBFF3C4F96A5}" srcOrd="0" destOrd="0" parTransId="{1F8D16D6-29C7-4B33-BA92-21D1B5C8917D}" sibTransId="{E74C5423-48DC-437C-ACA2-F26A4A99C606}"/>
    <dgm:cxn modelId="{FD8FE415-6EDA-41A1-B091-F843432F64CD}" srcId="{F5627311-E8C6-4721-91C1-AF111C191BD1}" destId="{26997738-381A-4DBC-B500-F5EF3C5FE87B}" srcOrd="1" destOrd="0" parTransId="{17353DF3-68AE-4152-8ACE-E1C3957FC8E2}" sibTransId="{65830D6F-4B51-40A0-B23C-5F113DF9801B}"/>
    <dgm:cxn modelId="{471DAE76-EB13-4D53-878B-5433032B021B}" type="presOf" srcId="{A26DAE68-0699-476E-9EE7-CA533D077CAA}" destId="{C4326EEB-D3B2-4657-A313-0EE261D311CD}" srcOrd="0" destOrd="5" presId="urn:microsoft.com/office/officeart/2005/8/layout/list1"/>
    <dgm:cxn modelId="{BFEF0016-B359-43D8-83F7-D0819A434EDD}" srcId="{26997738-381A-4DBC-B500-F5EF3C5FE87B}" destId="{8DCCE872-DFBC-49F5-81B2-74BE51B4447E}" srcOrd="1" destOrd="0" parTransId="{AD201047-CE10-44C6-9819-09836DB1CA3D}" sibTransId="{ACE5C681-DC65-4E61-8545-7232386756D2}"/>
    <dgm:cxn modelId="{8C662D51-36CA-41BB-934B-3988E29428A7}" type="presOf" srcId="{A5273EEE-6FC1-464E-A671-333C3D640030}" destId="{C4326EEB-D3B2-4657-A313-0EE261D311CD}" srcOrd="0" destOrd="6" presId="urn:microsoft.com/office/officeart/2005/8/layout/list1"/>
    <dgm:cxn modelId="{ABE03473-215A-4C96-9FFB-7156CABF51E9}" srcId="{26997738-381A-4DBC-B500-F5EF3C5FE87B}" destId="{FAA8267B-721F-4890-9181-6A992C70EDA1}" srcOrd="0" destOrd="0" parTransId="{27F21BD7-1869-4F96-8F4F-328DCAFD2A7F}" sibTransId="{EC2FD36E-477E-4A60-A0B5-D5E2A9E9DE53}"/>
    <dgm:cxn modelId="{78AE4F31-A044-4E6A-B0FE-76F8D14A6118}" srcId="{942C66EE-05F3-406E-A23C-346E45531FBD}" destId="{03F36EB0-4BC4-422A-BF85-700A09145925}" srcOrd="3" destOrd="0" parTransId="{4BB98498-4E34-4111-86FA-50BCA05C7436}" sibTransId="{135919B2-DAF0-43CB-B48D-6D2F7953A5AC}"/>
    <dgm:cxn modelId="{37D6A9ED-FE81-4A70-A5FE-3B0710AC71D5}" type="presOf" srcId="{942C66EE-05F3-406E-A23C-346E45531FBD}" destId="{3821F07F-0982-4E1D-B490-16EA3018E488}" srcOrd="1" destOrd="0" presId="urn:microsoft.com/office/officeart/2005/8/layout/list1"/>
    <dgm:cxn modelId="{94120DA4-381D-407D-82B5-CC349E84AA08}" type="presOf" srcId="{FAA8267B-721F-4890-9181-6A992C70EDA1}" destId="{C4326EEB-D3B2-4657-A313-0EE261D311CD}" srcOrd="0" destOrd="2" presId="urn:microsoft.com/office/officeart/2005/8/layout/list1"/>
    <dgm:cxn modelId="{E1BFAFF0-D413-480D-AF99-FC1FAD2A1A18}" srcId="{12CE1B84-7850-4001-B571-1B9068CE2700}" destId="{942C66EE-05F3-406E-A23C-346E45531FBD}" srcOrd="0" destOrd="0" parTransId="{DD78946F-EB5A-4A1D-AA12-F6EE85D115CE}" sibTransId="{9A1F595B-955D-4A59-9B3C-9B659FCFA2FC}"/>
    <dgm:cxn modelId="{1F648AE1-CF47-4D45-912D-888D6CA2306D}" type="presOf" srcId="{8DCCE872-DFBC-49F5-81B2-74BE51B4447E}" destId="{C4326EEB-D3B2-4657-A313-0EE261D311CD}" srcOrd="0" destOrd="3" presId="urn:microsoft.com/office/officeart/2005/8/layout/list1"/>
    <dgm:cxn modelId="{4DDF616C-A504-420B-94C3-5BD30086F98A}" type="presOf" srcId="{F5627311-E8C6-4721-91C1-AF111C191BD1}" destId="{10E8199C-4C80-4C4F-847B-D109F73E1866}" srcOrd="1" destOrd="0" presId="urn:microsoft.com/office/officeart/2005/8/layout/list1"/>
    <dgm:cxn modelId="{9AEB507F-107D-4691-8645-F6EFC6F4B255}" type="presOf" srcId="{3010746A-62CB-4D9B-9C67-31CDAD5EBE9A}" destId="{7BBA9AA7-59E5-4363-A472-21E2B180F2DB}" srcOrd="0" destOrd="2" presId="urn:microsoft.com/office/officeart/2005/8/layout/list1"/>
    <dgm:cxn modelId="{F23C216B-A36E-4A5D-987A-24A02CEB21AA}" srcId="{F5627311-E8C6-4721-91C1-AF111C191BD1}" destId="{E4D8BC92-B076-47C4-A07A-177C04B3B8D6}" srcOrd="2" destOrd="0" parTransId="{6723766B-C3EA-420C-84B0-04D1BD174579}" sibTransId="{EF3EDA5B-1FED-4718-B80E-3A28D822CEBB}"/>
    <dgm:cxn modelId="{416D1DD1-8C6F-4848-A5F8-84943D80E522}" type="presOf" srcId="{03F36EB0-4BC4-422A-BF85-700A09145925}" destId="{7BBA9AA7-59E5-4363-A472-21E2B180F2DB}" srcOrd="0" destOrd="3" presId="urn:microsoft.com/office/officeart/2005/8/layout/list1"/>
    <dgm:cxn modelId="{DE087774-E826-4E05-AFB4-F0F99DC4F9C5}" type="presOf" srcId="{EFE1500D-5FAC-4F4A-B0B4-CBFF3C4F96A5}" destId="{C4326EEB-D3B2-4657-A313-0EE261D311CD}" srcOrd="0" destOrd="0" presId="urn:microsoft.com/office/officeart/2005/8/layout/list1"/>
    <dgm:cxn modelId="{530EC4D2-C158-4E40-8240-D0CBB56B9799}" srcId="{E4D8BC92-B076-47C4-A07A-177C04B3B8D6}" destId="{A5273EEE-6FC1-464E-A671-333C3D640030}" srcOrd="1" destOrd="0" parTransId="{7B7A5BE5-4FE7-4534-AC6E-615A687F8705}" sibTransId="{C6BFB719-8731-46A0-98BA-7B38FAA9E2D7}"/>
    <dgm:cxn modelId="{8B7DCAE3-784A-4FAC-8024-5804EDE1BCDC}" type="presOf" srcId="{942C66EE-05F3-406E-A23C-346E45531FBD}" destId="{2573D4B5-E433-4FCA-8A24-D0A138614591}" srcOrd="0" destOrd="0" presId="urn:microsoft.com/office/officeart/2005/8/layout/list1"/>
    <dgm:cxn modelId="{1971572C-66C3-4AF7-A732-8464CA2724AF}" srcId="{12CE1B84-7850-4001-B571-1B9068CE2700}" destId="{F5627311-E8C6-4721-91C1-AF111C191BD1}" srcOrd="1" destOrd="0" parTransId="{717EA2E9-4438-4358-A94C-C7E5CDAB4E90}" sibTransId="{9E4F17B8-50F3-438C-87D3-0C27D80FFDAD}"/>
    <dgm:cxn modelId="{0DB0954F-B3ED-4F0D-A632-878C061C478D}" type="presOf" srcId="{F5627311-E8C6-4721-91C1-AF111C191BD1}" destId="{D1F2EF6F-DE7D-47E2-B9AF-65284396616C}" srcOrd="0" destOrd="0" presId="urn:microsoft.com/office/officeart/2005/8/layout/list1"/>
    <dgm:cxn modelId="{6C1AF325-26B8-44B0-869D-93A3701B22FB}" type="presOf" srcId="{01384D97-8035-4986-9262-0B0FFE914E3A}" destId="{7BBA9AA7-59E5-4363-A472-21E2B180F2DB}" srcOrd="0" destOrd="1" presId="urn:microsoft.com/office/officeart/2005/8/layout/list1"/>
    <dgm:cxn modelId="{17C200DD-BAB1-4262-8E65-D1F23DEDF227}" srcId="{942C66EE-05F3-406E-A23C-346E45531FBD}" destId="{01384D97-8035-4986-9262-0B0FFE914E3A}" srcOrd="1" destOrd="0" parTransId="{AE2159B7-6931-4479-857C-052A72A1C8B5}" sibTransId="{195CE7FD-AB5E-4E00-BB6F-444DC9EC83FF}"/>
    <dgm:cxn modelId="{9DA57243-7117-4C37-AE51-499D68618A0D}" type="presParOf" srcId="{B615F514-2662-4BB3-9B34-07FF9DFFB8AA}" destId="{3D4DF7A6-73C8-4666-A26D-63DABE258066}" srcOrd="0" destOrd="0" presId="urn:microsoft.com/office/officeart/2005/8/layout/list1"/>
    <dgm:cxn modelId="{A022D556-9944-4A5D-8FDE-55620A2A0CBD}" type="presParOf" srcId="{3D4DF7A6-73C8-4666-A26D-63DABE258066}" destId="{2573D4B5-E433-4FCA-8A24-D0A138614591}" srcOrd="0" destOrd="0" presId="urn:microsoft.com/office/officeart/2005/8/layout/list1"/>
    <dgm:cxn modelId="{69B09D05-C0F1-4D50-BE26-2ACCB8621FA4}" type="presParOf" srcId="{3D4DF7A6-73C8-4666-A26D-63DABE258066}" destId="{3821F07F-0982-4E1D-B490-16EA3018E488}" srcOrd="1" destOrd="0" presId="urn:microsoft.com/office/officeart/2005/8/layout/list1"/>
    <dgm:cxn modelId="{FFA4D5C8-356D-471E-ADAE-82214BD16B37}" type="presParOf" srcId="{B615F514-2662-4BB3-9B34-07FF9DFFB8AA}" destId="{9254649B-2578-4FCD-B28B-BB17DD9B39FC}" srcOrd="1" destOrd="0" presId="urn:microsoft.com/office/officeart/2005/8/layout/list1"/>
    <dgm:cxn modelId="{E5B4D72C-A384-4248-946E-B80E521DF7B5}" type="presParOf" srcId="{B615F514-2662-4BB3-9B34-07FF9DFFB8AA}" destId="{7BBA9AA7-59E5-4363-A472-21E2B180F2DB}" srcOrd="2" destOrd="0" presId="urn:microsoft.com/office/officeart/2005/8/layout/list1"/>
    <dgm:cxn modelId="{9B54E290-E8EE-4B27-AEC2-DBAAE009BB5D}" type="presParOf" srcId="{B615F514-2662-4BB3-9B34-07FF9DFFB8AA}" destId="{507C47A9-D20C-49C8-B760-C8F99BCF8467}" srcOrd="3" destOrd="0" presId="urn:microsoft.com/office/officeart/2005/8/layout/list1"/>
    <dgm:cxn modelId="{BFCDBC0A-3F14-49A3-B915-D0808CD5A4AE}" type="presParOf" srcId="{B615F514-2662-4BB3-9B34-07FF9DFFB8AA}" destId="{A578FEB0-BB10-4C5D-A7E3-9137F3F39D89}" srcOrd="4" destOrd="0" presId="urn:microsoft.com/office/officeart/2005/8/layout/list1"/>
    <dgm:cxn modelId="{8D4D5E61-37DB-4305-B77F-F32D6199A46B}" type="presParOf" srcId="{A578FEB0-BB10-4C5D-A7E3-9137F3F39D89}" destId="{D1F2EF6F-DE7D-47E2-B9AF-65284396616C}" srcOrd="0" destOrd="0" presId="urn:microsoft.com/office/officeart/2005/8/layout/list1"/>
    <dgm:cxn modelId="{D8E2B782-BD38-4158-9EFB-BAA5DCCFAD65}" type="presParOf" srcId="{A578FEB0-BB10-4C5D-A7E3-9137F3F39D89}" destId="{10E8199C-4C80-4C4F-847B-D109F73E1866}" srcOrd="1" destOrd="0" presId="urn:microsoft.com/office/officeart/2005/8/layout/list1"/>
    <dgm:cxn modelId="{11319423-DC14-469B-9555-99B44C42E7B2}" type="presParOf" srcId="{B615F514-2662-4BB3-9B34-07FF9DFFB8AA}" destId="{80208005-04D8-4A4D-95C0-F9C394715AC0}" srcOrd="5" destOrd="0" presId="urn:microsoft.com/office/officeart/2005/8/layout/list1"/>
    <dgm:cxn modelId="{C8064C8D-1E85-4092-98A8-518CEB04F2A6}" type="presParOf" srcId="{B615F514-2662-4BB3-9B34-07FF9DFFB8AA}" destId="{C4326EEB-D3B2-4657-A313-0EE261D311CD}"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BA9AA7-59E5-4363-A472-21E2B180F2DB}">
      <dsp:nvSpPr>
        <dsp:cNvPr id="0" name=""/>
        <dsp:cNvSpPr/>
      </dsp:nvSpPr>
      <dsp:spPr>
        <a:xfrm>
          <a:off x="0" y="235345"/>
          <a:ext cx="11347704" cy="1393875"/>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80708" tIns="312420" rIns="880708" bIns="113792" numCol="1" spcCol="1270" anchor="t" anchorCtr="0">
          <a:noAutofit/>
        </a:bodyPr>
        <a:lstStyle/>
        <a:p>
          <a:pPr marL="171450" lvl="1" indent="-171450" algn="l" defTabSz="711200">
            <a:lnSpc>
              <a:spcPct val="90000"/>
            </a:lnSpc>
            <a:spcBef>
              <a:spcPct val="0"/>
            </a:spcBef>
            <a:spcAft>
              <a:spcPct val="15000"/>
            </a:spcAft>
            <a:buChar char="••"/>
          </a:pPr>
          <a:r>
            <a:rPr lang="es-ES" sz="1600" b="0" i="0" kern="1200" dirty="0">
              <a:latin typeface="Calibri" panose="020F0502020204030204" pitchFamily="34" charset="0"/>
              <a:cs typeface="Calibri" panose="020F0502020204030204" pitchFamily="34" charset="0"/>
            </a:rPr>
            <a:t>Un cliente puede solicitar cambio de su número telefónico, por seguridad o necesidad personal, a continuación te indicaremos como puedes realizar esta gestión y qué debes considerar al momento de solicitarla.</a:t>
          </a:r>
          <a:endParaRPr lang="es-CL" sz="1600" kern="1200" dirty="0">
            <a:latin typeface="Calibri" panose="020F0502020204030204" pitchFamily="34" charset="0"/>
            <a:cs typeface="Calibri" panose="020F0502020204030204" pitchFamily="34" charset="0"/>
          </a:endParaRPr>
        </a:p>
        <a:p>
          <a:pPr marL="171450" lvl="1" indent="-171450" algn="l" defTabSz="711200">
            <a:lnSpc>
              <a:spcPct val="90000"/>
            </a:lnSpc>
            <a:spcBef>
              <a:spcPct val="0"/>
            </a:spcBef>
            <a:spcAft>
              <a:spcPct val="15000"/>
            </a:spcAft>
            <a:buChar char="••"/>
          </a:pPr>
          <a:r>
            <a:rPr lang="es-ES" sz="1600" b="0" i="0" kern="1200" dirty="0">
              <a:latin typeface="Calibri" panose="020F0502020204030204" pitchFamily="34" charset="0"/>
              <a:cs typeface="Calibri" panose="020F0502020204030204" pitchFamily="34" charset="0"/>
            </a:rPr>
            <a:t>Esta acción es sólo para </a:t>
          </a:r>
          <a:r>
            <a:rPr lang="es-ES" sz="1600" b="1" i="1" kern="1200" dirty="0">
              <a:latin typeface="Calibri" panose="020F0502020204030204" pitchFamily="34" charset="0"/>
              <a:cs typeface="Calibri" panose="020F0502020204030204" pitchFamily="34" charset="0"/>
            </a:rPr>
            <a:t>Retención</a:t>
          </a:r>
          <a:r>
            <a:rPr lang="es-ES" sz="1600" b="0" i="0" kern="1200" dirty="0">
              <a:latin typeface="Calibri" panose="020F0502020204030204" pitchFamily="34" charset="0"/>
              <a:cs typeface="Calibri" panose="020F0502020204030204" pitchFamily="34" charset="0"/>
            </a:rPr>
            <a:t> y puede ser ejecutada una vez al año.</a:t>
          </a:r>
        </a:p>
        <a:p>
          <a:pPr marL="171450" lvl="1" indent="-171450" algn="l" defTabSz="711200">
            <a:lnSpc>
              <a:spcPct val="90000"/>
            </a:lnSpc>
            <a:spcBef>
              <a:spcPct val="0"/>
            </a:spcBef>
            <a:spcAft>
              <a:spcPct val="15000"/>
            </a:spcAft>
            <a:buChar char="••"/>
          </a:pPr>
          <a:r>
            <a:rPr lang="es-ES" sz="1600" b="0" i="0" kern="1200" dirty="0">
              <a:latin typeface="Calibri" panose="020F0502020204030204" pitchFamily="34" charset="0"/>
              <a:cs typeface="Calibri" panose="020F0502020204030204" pitchFamily="34" charset="0"/>
            </a:rPr>
            <a:t>No tiene costo para el cliente</a:t>
          </a:r>
        </a:p>
      </dsp:txBody>
      <dsp:txXfrm>
        <a:off x="0" y="235345"/>
        <a:ext cx="11347704" cy="1393875"/>
      </dsp:txXfrm>
    </dsp:sp>
    <dsp:sp modelId="{3821F07F-0982-4E1D-B490-16EA3018E488}">
      <dsp:nvSpPr>
        <dsp:cNvPr id="0" name=""/>
        <dsp:cNvSpPr/>
      </dsp:nvSpPr>
      <dsp:spPr>
        <a:xfrm>
          <a:off x="567385" y="13945"/>
          <a:ext cx="7943392" cy="4428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0241" tIns="0" rIns="300241" bIns="0" numCol="1" spcCol="1270" anchor="ctr" anchorCtr="0">
          <a:noAutofit/>
        </a:bodyPr>
        <a:lstStyle/>
        <a:p>
          <a:pPr lvl="0" algn="l" defTabSz="666750">
            <a:lnSpc>
              <a:spcPct val="90000"/>
            </a:lnSpc>
            <a:spcBef>
              <a:spcPct val="0"/>
            </a:spcBef>
            <a:spcAft>
              <a:spcPct val="35000"/>
            </a:spcAft>
          </a:pPr>
          <a:r>
            <a:rPr lang="es-ES" sz="1500" kern="1200" dirty="0"/>
            <a:t>Descripción </a:t>
          </a:r>
          <a:endParaRPr lang="es-CL" sz="1500" kern="1200" dirty="0"/>
        </a:p>
      </dsp:txBody>
      <dsp:txXfrm>
        <a:off x="589001" y="35561"/>
        <a:ext cx="7900160" cy="399568"/>
      </dsp:txXfrm>
    </dsp:sp>
    <dsp:sp modelId="{C4326EEB-D3B2-4657-A313-0EE261D311CD}">
      <dsp:nvSpPr>
        <dsp:cNvPr id="0" name=""/>
        <dsp:cNvSpPr/>
      </dsp:nvSpPr>
      <dsp:spPr>
        <a:xfrm>
          <a:off x="0" y="1931620"/>
          <a:ext cx="11347704" cy="17010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80708" tIns="312420" rIns="880708" bIns="113792" numCol="1" spcCol="1270" anchor="t" anchorCtr="0">
          <a:noAutofit/>
        </a:bodyPr>
        <a:lstStyle/>
        <a:p>
          <a:pPr marL="171450" lvl="1" indent="-171450" algn="l" defTabSz="711200">
            <a:lnSpc>
              <a:spcPct val="90000"/>
            </a:lnSpc>
            <a:spcBef>
              <a:spcPct val="0"/>
            </a:spcBef>
            <a:spcAft>
              <a:spcPct val="15000"/>
            </a:spcAft>
            <a:buChar char="••"/>
          </a:pPr>
          <a:r>
            <a:rPr lang="es-ES" sz="1600" b="0" i="0" kern="1200" dirty="0"/>
            <a:t>Deuda en $0 sin repactación</a:t>
          </a:r>
          <a:endParaRPr lang="es-CL" sz="1600" kern="1200" dirty="0"/>
        </a:p>
        <a:p>
          <a:pPr marL="171450" lvl="1" indent="-171450" algn="l" defTabSz="711200">
            <a:lnSpc>
              <a:spcPct val="90000"/>
            </a:lnSpc>
            <a:spcBef>
              <a:spcPct val="0"/>
            </a:spcBef>
            <a:spcAft>
              <a:spcPct val="15000"/>
            </a:spcAft>
            <a:buChar char="••"/>
          </a:pPr>
          <a:r>
            <a:rPr lang="es-ES" sz="1600" b="0" i="0" kern="1200" dirty="0"/>
            <a:t>Contrato vigente y activo sin suspensión</a:t>
          </a:r>
        </a:p>
        <a:p>
          <a:pPr marL="171450" lvl="1" indent="-171450" algn="l" defTabSz="711200">
            <a:lnSpc>
              <a:spcPct val="90000"/>
            </a:lnSpc>
            <a:spcBef>
              <a:spcPct val="0"/>
            </a:spcBef>
            <a:spcAft>
              <a:spcPct val="15000"/>
            </a:spcAft>
            <a:buChar char="••"/>
          </a:pPr>
          <a:r>
            <a:rPr lang="es-ES" sz="1600" b="0" i="0" kern="1200" dirty="0"/>
            <a:t>Al menos 3 boletas emitidas y pagadas</a:t>
          </a:r>
        </a:p>
        <a:p>
          <a:pPr marL="171450" lvl="1" indent="-171450" algn="l" defTabSz="711200">
            <a:lnSpc>
              <a:spcPct val="90000"/>
            </a:lnSpc>
            <a:spcBef>
              <a:spcPct val="0"/>
            </a:spcBef>
            <a:spcAft>
              <a:spcPct val="15000"/>
            </a:spcAft>
            <a:buChar char="••"/>
          </a:pPr>
          <a:r>
            <a:rPr lang="es-ES" sz="1600" b="0" i="0" kern="1200" dirty="0"/>
            <a:t>Solo puede ser solicitado por titular de servicio.</a:t>
          </a:r>
        </a:p>
        <a:p>
          <a:pPr marL="171450" lvl="1" indent="-171450" algn="l" defTabSz="711200">
            <a:lnSpc>
              <a:spcPct val="90000"/>
            </a:lnSpc>
            <a:spcBef>
              <a:spcPct val="0"/>
            </a:spcBef>
            <a:spcAft>
              <a:spcPct val="15000"/>
            </a:spcAft>
            <a:buChar char="••"/>
          </a:pPr>
          <a:r>
            <a:rPr lang="es-ES" sz="1600" b="0" i="0" kern="1200" dirty="0"/>
            <a:t>Plazo que deben informar a cliente: 5 días hábiles</a:t>
          </a:r>
          <a:r>
            <a:rPr lang="es-ES" sz="1500" b="0" i="0" kern="1200" dirty="0"/>
            <a:t>.</a:t>
          </a:r>
        </a:p>
      </dsp:txBody>
      <dsp:txXfrm>
        <a:off x="0" y="1931620"/>
        <a:ext cx="11347704" cy="1701000"/>
      </dsp:txXfrm>
    </dsp:sp>
    <dsp:sp modelId="{10E8199C-4C80-4C4F-847B-D109F73E1866}">
      <dsp:nvSpPr>
        <dsp:cNvPr id="0" name=""/>
        <dsp:cNvSpPr/>
      </dsp:nvSpPr>
      <dsp:spPr>
        <a:xfrm>
          <a:off x="567385" y="1710220"/>
          <a:ext cx="7943392" cy="4428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0241" tIns="0" rIns="300241" bIns="0" numCol="1" spcCol="1270" anchor="ctr" anchorCtr="0">
          <a:noAutofit/>
        </a:bodyPr>
        <a:lstStyle/>
        <a:p>
          <a:pPr lvl="0" algn="l" defTabSz="666750">
            <a:lnSpc>
              <a:spcPct val="90000"/>
            </a:lnSpc>
            <a:spcBef>
              <a:spcPct val="0"/>
            </a:spcBef>
            <a:spcAft>
              <a:spcPct val="35000"/>
            </a:spcAft>
          </a:pPr>
          <a:r>
            <a:rPr lang="es-ES" sz="1500" kern="1200" dirty="0"/>
            <a:t>Requisitos 	</a:t>
          </a:r>
          <a:endParaRPr lang="es-CL" sz="1500" kern="1200" dirty="0"/>
        </a:p>
      </dsp:txBody>
      <dsp:txXfrm>
        <a:off x="589001" y="1731836"/>
        <a:ext cx="7900160" cy="399568"/>
      </dsp:txXfrm>
    </dsp:sp>
    <dsp:sp modelId="{B61E7E3A-DC82-4732-A147-921509ED5785}">
      <dsp:nvSpPr>
        <dsp:cNvPr id="0" name=""/>
        <dsp:cNvSpPr/>
      </dsp:nvSpPr>
      <dsp:spPr>
        <a:xfrm>
          <a:off x="0" y="3935020"/>
          <a:ext cx="11347704" cy="1110375"/>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80708" tIns="312420" rIns="880708" bIns="113792" numCol="1" spcCol="1270" anchor="t" anchorCtr="0">
          <a:noAutofit/>
        </a:bodyPr>
        <a:lstStyle/>
        <a:p>
          <a:pPr marL="171450" lvl="1" indent="-171450" algn="l" defTabSz="711200">
            <a:lnSpc>
              <a:spcPct val="90000"/>
            </a:lnSpc>
            <a:spcBef>
              <a:spcPct val="0"/>
            </a:spcBef>
            <a:spcAft>
              <a:spcPct val="15000"/>
            </a:spcAft>
            <a:buChar char="••"/>
          </a:pPr>
          <a:r>
            <a:rPr lang="es-ES" sz="1600" b="0" i="0" kern="1200" dirty="0"/>
            <a:t>Esta solicitud debe ser sólo realizada por el titular del servicio. Si tiene promociones asociadas a Telefonía, las perderá al cambiar de número. Si cliente presenta plan que no está vigente, debes modificar el plan a uno que exista actualmente</a:t>
          </a:r>
          <a:endParaRPr lang="es-CL" sz="1600" kern="1200" dirty="0"/>
        </a:p>
      </dsp:txBody>
      <dsp:txXfrm>
        <a:off x="0" y="3935020"/>
        <a:ext cx="11347704" cy="1110375"/>
      </dsp:txXfrm>
    </dsp:sp>
    <dsp:sp modelId="{C3D1B99E-23CA-432D-9470-ED6958F491E2}">
      <dsp:nvSpPr>
        <dsp:cNvPr id="0" name=""/>
        <dsp:cNvSpPr/>
      </dsp:nvSpPr>
      <dsp:spPr>
        <a:xfrm>
          <a:off x="567385" y="3713620"/>
          <a:ext cx="7943392" cy="4428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0241" tIns="0" rIns="300241" bIns="0" numCol="1" spcCol="1270" anchor="ctr" anchorCtr="0">
          <a:noAutofit/>
        </a:bodyPr>
        <a:lstStyle/>
        <a:p>
          <a:pPr lvl="0" algn="l" defTabSz="666750">
            <a:lnSpc>
              <a:spcPct val="90000"/>
            </a:lnSpc>
            <a:spcBef>
              <a:spcPct val="0"/>
            </a:spcBef>
            <a:spcAft>
              <a:spcPct val="35000"/>
            </a:spcAft>
          </a:pPr>
          <a:r>
            <a:rPr lang="es-CL" sz="1500" b="0" i="0" kern="1200" dirty="0"/>
            <a:t>IMPORTANTE</a:t>
          </a:r>
          <a:endParaRPr lang="es-CL" sz="1500" kern="1200" dirty="0"/>
        </a:p>
      </dsp:txBody>
      <dsp:txXfrm>
        <a:off x="589001" y="3735236"/>
        <a:ext cx="7900160" cy="3995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4ECCFC-5468-4FA3-97B1-FAA1FBC2D2B2}">
      <dsp:nvSpPr>
        <dsp:cNvPr id="0" name=""/>
        <dsp:cNvSpPr/>
      </dsp:nvSpPr>
      <dsp:spPr>
        <a:xfrm>
          <a:off x="55" y="55320"/>
          <a:ext cx="5341069" cy="547200"/>
        </a:xfrm>
        <a:prstGeom prst="rect">
          <a:avLst/>
        </a:prstGeom>
        <a:solidFill>
          <a:schemeClr val="accent1">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es-CL" sz="1900" b="0" i="0" kern="1200" dirty="0"/>
            <a:t>Descripción</a:t>
          </a:r>
          <a:endParaRPr lang="es-CL" sz="1900" kern="1200" dirty="0"/>
        </a:p>
      </dsp:txBody>
      <dsp:txXfrm>
        <a:off x="55" y="55320"/>
        <a:ext cx="5341069" cy="547200"/>
      </dsp:txXfrm>
    </dsp:sp>
    <dsp:sp modelId="{A862CBDE-B757-4E10-9A7D-64AE438D8B24}">
      <dsp:nvSpPr>
        <dsp:cNvPr id="0" name=""/>
        <dsp:cNvSpPr/>
      </dsp:nvSpPr>
      <dsp:spPr>
        <a:xfrm>
          <a:off x="55" y="602520"/>
          <a:ext cx="5341069" cy="256084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just" defTabSz="844550">
            <a:lnSpc>
              <a:spcPct val="90000"/>
            </a:lnSpc>
            <a:spcBef>
              <a:spcPct val="0"/>
            </a:spcBef>
            <a:spcAft>
              <a:spcPct val="15000"/>
            </a:spcAft>
            <a:buChar char="••"/>
          </a:pPr>
          <a:r>
            <a:rPr lang="es-ES" sz="1900" b="0" i="0" kern="1200" dirty="0"/>
            <a:t>Los ejecutivos de Front gestionarán la solicitud de retención y/o baja de canales que solicite el cliente, en el primer contacto.</a:t>
          </a:r>
          <a:endParaRPr lang="es-CL" sz="1900" kern="1200" dirty="0"/>
        </a:p>
        <a:p>
          <a:pPr marL="171450" lvl="1" indent="-171450" algn="just" defTabSz="844550">
            <a:lnSpc>
              <a:spcPct val="90000"/>
            </a:lnSpc>
            <a:spcBef>
              <a:spcPct val="0"/>
            </a:spcBef>
            <a:spcAft>
              <a:spcPct val="15000"/>
            </a:spcAft>
            <a:buChar char="••"/>
          </a:pPr>
          <a:r>
            <a:rPr lang="es-ES" sz="1900" b="0" i="0" kern="1200" dirty="0"/>
            <a:t>El ejecutivo aplicará las herramientas de retención vigentes, las que están disponibles en Claro más (ID 334) o en tipifica. </a:t>
          </a:r>
        </a:p>
      </dsp:txBody>
      <dsp:txXfrm>
        <a:off x="55" y="602520"/>
        <a:ext cx="5341069" cy="2560847"/>
      </dsp:txXfrm>
    </dsp:sp>
    <dsp:sp modelId="{406B821B-A9C8-4286-96E4-51A268AF90D0}">
      <dsp:nvSpPr>
        <dsp:cNvPr id="0" name=""/>
        <dsp:cNvSpPr/>
      </dsp:nvSpPr>
      <dsp:spPr>
        <a:xfrm>
          <a:off x="6088874" y="50044"/>
          <a:ext cx="5341069" cy="547200"/>
        </a:xfrm>
        <a:prstGeom prst="rect">
          <a:avLst/>
        </a:prstGeom>
        <a:solidFill>
          <a:schemeClr val="accent1">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es-ES" sz="1900" kern="1200" dirty="0"/>
            <a:t>Gestión Front </a:t>
          </a:r>
          <a:endParaRPr lang="es-CL" sz="1900" kern="1200" dirty="0"/>
        </a:p>
      </dsp:txBody>
      <dsp:txXfrm>
        <a:off x="6088874" y="50044"/>
        <a:ext cx="5341069" cy="547200"/>
      </dsp:txXfrm>
    </dsp:sp>
    <dsp:sp modelId="{FEC6CF9D-9D90-457D-A2D2-3E1815944C57}">
      <dsp:nvSpPr>
        <dsp:cNvPr id="0" name=""/>
        <dsp:cNvSpPr/>
      </dsp:nvSpPr>
      <dsp:spPr>
        <a:xfrm>
          <a:off x="6088874" y="586694"/>
          <a:ext cx="5341069" cy="258194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just" defTabSz="844550">
            <a:lnSpc>
              <a:spcPct val="90000"/>
            </a:lnSpc>
            <a:spcBef>
              <a:spcPct val="0"/>
            </a:spcBef>
            <a:spcAft>
              <a:spcPct val="15000"/>
            </a:spcAft>
            <a:buChar char="••"/>
          </a:pPr>
          <a:r>
            <a:rPr lang="es-ES" sz="1900" b="0" i="0" kern="1200" dirty="0"/>
            <a:t>Deberá validar tipo de SVA que cliente solicita eliminar, si corresponde a canales Premium, la gestión la debe realizar en línea, entregando las herramientas de retención indicadas. Si a pesar de la negociación, el cliente solicita la baja, debes registrar ambas gestiones, en Tipifica.</a:t>
          </a:r>
          <a:endParaRPr lang="es-CL" sz="1900" kern="1200" dirty="0"/>
        </a:p>
        <a:p>
          <a:pPr marL="171450" lvl="1" indent="-171450" algn="just" defTabSz="844550">
            <a:lnSpc>
              <a:spcPct val="90000"/>
            </a:lnSpc>
            <a:spcBef>
              <a:spcPct val="0"/>
            </a:spcBef>
            <a:spcAft>
              <a:spcPct val="15000"/>
            </a:spcAft>
            <a:buChar char="••"/>
          </a:pPr>
          <a:r>
            <a:rPr lang="es-ES" sz="1900" b="0" i="0" kern="1200" dirty="0"/>
            <a:t>Debes informar que el plazo para la desconexión del servicio, es de 2 días hábiles.</a:t>
          </a:r>
          <a:endParaRPr lang="es-CL" sz="1900" kern="1200" dirty="0"/>
        </a:p>
      </dsp:txBody>
      <dsp:txXfrm>
        <a:off x="6088874" y="586694"/>
        <a:ext cx="5341069" cy="25819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D993BC-B855-449C-9EE2-7320510C2B60}">
      <dsp:nvSpPr>
        <dsp:cNvPr id="0" name=""/>
        <dsp:cNvSpPr/>
      </dsp:nvSpPr>
      <dsp:spPr>
        <a:xfrm>
          <a:off x="0" y="47817"/>
          <a:ext cx="5300472" cy="55165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s-ES" sz="2300" kern="1200" dirty="0"/>
            <a:t>Descripción </a:t>
          </a:r>
          <a:endParaRPr lang="es-CL" sz="2300" kern="1200" dirty="0"/>
        </a:p>
      </dsp:txBody>
      <dsp:txXfrm>
        <a:off x="26930" y="74747"/>
        <a:ext cx="5246612" cy="497795"/>
      </dsp:txXfrm>
    </dsp:sp>
    <dsp:sp modelId="{B233D387-79BF-44EE-A809-682801C61E14}">
      <dsp:nvSpPr>
        <dsp:cNvPr id="0" name=""/>
        <dsp:cNvSpPr/>
      </dsp:nvSpPr>
      <dsp:spPr>
        <a:xfrm>
          <a:off x="0" y="599472"/>
          <a:ext cx="5300472" cy="15711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290" tIns="29210" rIns="163576" bIns="29210" numCol="1" spcCol="1270" anchor="t" anchorCtr="0">
          <a:noAutofit/>
        </a:bodyPr>
        <a:lstStyle/>
        <a:p>
          <a:pPr marL="171450" lvl="1" indent="-171450" algn="just" defTabSz="800100">
            <a:lnSpc>
              <a:spcPct val="90000"/>
            </a:lnSpc>
            <a:spcBef>
              <a:spcPct val="0"/>
            </a:spcBef>
            <a:spcAft>
              <a:spcPct val="20000"/>
            </a:spcAft>
            <a:buFont typeface="Arial" panose="020B0604020202020204" pitchFamily="34" charset="0"/>
            <a:buChar char="••"/>
          </a:pPr>
          <a:r>
            <a:rPr lang="es-ES" sz="1800" b="0" i="0" kern="1200" dirty="0"/>
            <a:t>   Este procedimiento aplica para clientes Hogar que quieren trasladar sus servicios a otra dirección.</a:t>
          </a:r>
          <a:r>
            <a:rPr lang="es-ES" sz="1800" kern="1200" dirty="0"/>
            <a:t/>
          </a:r>
          <a:br>
            <a:rPr lang="es-ES" sz="1800" kern="1200" dirty="0"/>
          </a:br>
          <a:r>
            <a:rPr lang="es-ES" sz="1800" b="0" i="0" kern="1200" dirty="0"/>
            <a:t>Aplica para todos los servicios Hogar, en todos los canales de atención, a excepción del servicio de televisión satelital DTH, cuya atención es exclusiva a través de canales remotos.</a:t>
          </a:r>
          <a:endParaRPr lang="es-CL" sz="1800" kern="1200" dirty="0"/>
        </a:p>
      </dsp:txBody>
      <dsp:txXfrm>
        <a:off x="0" y="599472"/>
        <a:ext cx="5300472" cy="1571130"/>
      </dsp:txXfrm>
    </dsp:sp>
    <dsp:sp modelId="{EFE68BBA-F240-49D0-8550-69F8313F4671}">
      <dsp:nvSpPr>
        <dsp:cNvPr id="0" name=""/>
        <dsp:cNvSpPr/>
      </dsp:nvSpPr>
      <dsp:spPr>
        <a:xfrm>
          <a:off x="0" y="2170602"/>
          <a:ext cx="5300472" cy="55165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s-ES" sz="2300" kern="1200" dirty="0"/>
            <a:t>Consideración</a:t>
          </a:r>
          <a:endParaRPr lang="es-CL" sz="2300" kern="1200" dirty="0"/>
        </a:p>
      </dsp:txBody>
      <dsp:txXfrm>
        <a:off x="26930" y="2197532"/>
        <a:ext cx="5246612" cy="497795"/>
      </dsp:txXfrm>
    </dsp:sp>
    <dsp:sp modelId="{B1B1C46F-A234-4D5D-A22B-20001AFDB3B1}">
      <dsp:nvSpPr>
        <dsp:cNvPr id="0" name=""/>
        <dsp:cNvSpPr/>
      </dsp:nvSpPr>
      <dsp:spPr>
        <a:xfrm>
          <a:off x="0" y="2722257"/>
          <a:ext cx="5300472" cy="18567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290" tIns="29210" rIns="163576" bIns="29210" numCol="1" spcCol="1270" anchor="t" anchorCtr="0">
          <a:noAutofit/>
        </a:bodyPr>
        <a:lstStyle/>
        <a:p>
          <a:pPr marL="171450" lvl="1" indent="-171450" algn="just" defTabSz="800100">
            <a:lnSpc>
              <a:spcPct val="90000"/>
            </a:lnSpc>
            <a:spcBef>
              <a:spcPct val="0"/>
            </a:spcBef>
            <a:spcAft>
              <a:spcPct val="20000"/>
            </a:spcAft>
            <a:buChar char="••"/>
          </a:pPr>
          <a:r>
            <a:rPr lang="es-ES" sz="1800" b="0" i="0" kern="1200" dirty="0"/>
            <a:t>Siempre debes revisar en Prospección, para comprobar la factibilidad para la dirección del cliente.  En caso que en el campo 4G, registre "VHFC", significa que no es factible para nuevos productos o modificaciones, tales como traslado de domicilio.  Infórmale al cliente que en este caso, no es posible la instalación del servicio que solicita.</a:t>
          </a:r>
          <a:endParaRPr lang="es-CL" sz="1800" kern="1200" dirty="0"/>
        </a:p>
      </dsp:txBody>
      <dsp:txXfrm>
        <a:off x="0" y="2722257"/>
        <a:ext cx="5300472" cy="185679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59E083-B553-4C42-8916-B6C4F8016A66}">
      <dsp:nvSpPr>
        <dsp:cNvPr id="0" name=""/>
        <dsp:cNvSpPr/>
      </dsp:nvSpPr>
      <dsp:spPr>
        <a:xfrm>
          <a:off x="96247" y="42126"/>
          <a:ext cx="2006915" cy="6480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57150" numCol="1" spcCol="1270" anchor="t" anchorCtr="0">
          <a:noAutofit/>
        </a:bodyPr>
        <a:lstStyle/>
        <a:p>
          <a:pPr lvl="0" algn="l" defTabSz="666750">
            <a:lnSpc>
              <a:spcPct val="90000"/>
            </a:lnSpc>
            <a:spcBef>
              <a:spcPct val="0"/>
            </a:spcBef>
            <a:spcAft>
              <a:spcPct val="35000"/>
            </a:spcAft>
          </a:pPr>
          <a:r>
            <a:rPr lang="es-ES" sz="1500" kern="1200" dirty="0"/>
            <a:t>Validar Identidad </a:t>
          </a:r>
          <a:endParaRPr lang="es-CL" sz="1500" kern="1200" dirty="0"/>
        </a:p>
      </dsp:txBody>
      <dsp:txXfrm>
        <a:off x="96247" y="42126"/>
        <a:ext cx="2006915" cy="432000"/>
      </dsp:txXfrm>
    </dsp:sp>
    <dsp:sp modelId="{46F76D89-BE29-4CDF-BC8B-EDE30678E078}">
      <dsp:nvSpPr>
        <dsp:cNvPr id="0" name=""/>
        <dsp:cNvSpPr/>
      </dsp:nvSpPr>
      <dsp:spPr>
        <a:xfrm>
          <a:off x="4238" y="474126"/>
          <a:ext cx="3013042" cy="24671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114300" lvl="1" indent="-114300" algn="just" defTabSz="666750">
            <a:lnSpc>
              <a:spcPct val="90000"/>
            </a:lnSpc>
            <a:spcBef>
              <a:spcPct val="0"/>
            </a:spcBef>
            <a:spcAft>
              <a:spcPct val="15000"/>
            </a:spcAft>
            <a:buChar char="••"/>
          </a:pPr>
          <a:r>
            <a:rPr lang="es-ES" sz="1500" kern="1200" dirty="0"/>
            <a:t>Validar la identidad, según procedimiento “validación de identidad” correspondiente al canal de atención </a:t>
          </a:r>
          <a:endParaRPr lang="es-CL" sz="1500" kern="1200" dirty="0"/>
        </a:p>
      </dsp:txBody>
      <dsp:txXfrm>
        <a:off x="76498" y="546386"/>
        <a:ext cx="2868522" cy="2322605"/>
      </dsp:txXfrm>
    </dsp:sp>
    <dsp:sp modelId="{C2FE11E5-3DC5-4F2B-8166-993EE69A2A72}">
      <dsp:nvSpPr>
        <dsp:cNvPr id="0" name=""/>
        <dsp:cNvSpPr/>
      </dsp:nvSpPr>
      <dsp:spPr>
        <a:xfrm>
          <a:off x="2587153" y="8294"/>
          <a:ext cx="1026060" cy="49966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s-CL" sz="1200" kern="1200" dirty="0"/>
        </a:p>
      </dsp:txBody>
      <dsp:txXfrm>
        <a:off x="2587153" y="108227"/>
        <a:ext cx="876161" cy="299797"/>
      </dsp:txXfrm>
    </dsp:sp>
    <dsp:sp modelId="{0FF9D912-4C7F-45F4-B98F-C1F3D7D1E666}">
      <dsp:nvSpPr>
        <dsp:cNvPr id="0" name=""/>
        <dsp:cNvSpPr/>
      </dsp:nvSpPr>
      <dsp:spPr>
        <a:xfrm>
          <a:off x="4039126" y="42126"/>
          <a:ext cx="2006915" cy="6480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57150" numCol="1" spcCol="1270" anchor="t" anchorCtr="0">
          <a:noAutofit/>
        </a:bodyPr>
        <a:lstStyle/>
        <a:p>
          <a:pPr lvl="0" algn="l" defTabSz="666750">
            <a:lnSpc>
              <a:spcPct val="90000"/>
            </a:lnSpc>
            <a:spcBef>
              <a:spcPct val="0"/>
            </a:spcBef>
            <a:spcAft>
              <a:spcPct val="35000"/>
            </a:spcAft>
          </a:pPr>
          <a:r>
            <a:rPr lang="es-ES" sz="1500" kern="1200" dirty="0"/>
            <a:t>Validar Factibilidad </a:t>
          </a:r>
          <a:endParaRPr lang="es-CL" sz="1500" kern="1200" dirty="0"/>
        </a:p>
      </dsp:txBody>
      <dsp:txXfrm>
        <a:off x="4039126" y="42126"/>
        <a:ext cx="2006915" cy="432000"/>
      </dsp:txXfrm>
    </dsp:sp>
    <dsp:sp modelId="{71C16F8D-02B2-4914-869A-E6E436D45D81}">
      <dsp:nvSpPr>
        <dsp:cNvPr id="0" name=""/>
        <dsp:cNvSpPr/>
      </dsp:nvSpPr>
      <dsp:spPr>
        <a:xfrm>
          <a:off x="3823191" y="474126"/>
          <a:ext cx="3260896" cy="24671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114300" lvl="1" indent="-114300" algn="just" defTabSz="666750">
            <a:lnSpc>
              <a:spcPct val="90000"/>
            </a:lnSpc>
            <a:spcBef>
              <a:spcPct val="0"/>
            </a:spcBef>
            <a:spcAft>
              <a:spcPct val="15000"/>
            </a:spcAft>
            <a:buChar char="••"/>
          </a:pPr>
          <a:r>
            <a:rPr lang="es-ES" sz="1500" kern="1200" dirty="0"/>
            <a:t>Validar factibilidad técnica y comercial en el nuevo domicilio.</a:t>
          </a:r>
          <a:endParaRPr lang="es-CL" sz="1500" kern="1200" dirty="0"/>
        </a:p>
        <a:p>
          <a:pPr marL="114300" lvl="1" indent="-114300" algn="just" defTabSz="666750">
            <a:lnSpc>
              <a:spcPct val="90000"/>
            </a:lnSpc>
            <a:spcBef>
              <a:spcPct val="0"/>
            </a:spcBef>
            <a:spcAft>
              <a:spcPct val="15000"/>
            </a:spcAft>
            <a:buChar char="••"/>
          </a:pPr>
          <a:r>
            <a:rPr lang="es-ES" sz="1500" kern="1200" dirty="0"/>
            <a:t>Nota: las solicitudes de traslado se curan solo si existe factibilidad HFC o FTTH en el nuevo domicilio</a:t>
          </a:r>
          <a:endParaRPr lang="es-CL" sz="1500" kern="1200" dirty="0"/>
        </a:p>
      </dsp:txBody>
      <dsp:txXfrm>
        <a:off x="3895451" y="546386"/>
        <a:ext cx="3116376" cy="2322605"/>
      </dsp:txXfrm>
    </dsp:sp>
    <dsp:sp modelId="{ACA24783-96B7-4CD8-809D-00A5FCED39AF}">
      <dsp:nvSpPr>
        <dsp:cNvPr id="0" name=""/>
        <dsp:cNvSpPr/>
      </dsp:nvSpPr>
      <dsp:spPr>
        <a:xfrm>
          <a:off x="6551411" y="8294"/>
          <a:ext cx="1071383" cy="49966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s-CL" sz="1200" kern="1200" dirty="0"/>
        </a:p>
      </dsp:txBody>
      <dsp:txXfrm>
        <a:off x="6551411" y="108227"/>
        <a:ext cx="921484" cy="299797"/>
      </dsp:txXfrm>
    </dsp:sp>
    <dsp:sp modelId="{F1CAA5B8-DEBE-4CDF-998A-8C28B2D3F1B1}">
      <dsp:nvSpPr>
        <dsp:cNvPr id="0" name=""/>
        <dsp:cNvSpPr/>
      </dsp:nvSpPr>
      <dsp:spPr>
        <a:xfrm>
          <a:off x="8067520" y="42126"/>
          <a:ext cx="2006915" cy="64800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57150" numCol="1" spcCol="1270" anchor="t" anchorCtr="0">
          <a:noAutofit/>
        </a:bodyPr>
        <a:lstStyle/>
        <a:p>
          <a:pPr lvl="0" algn="l" defTabSz="666750">
            <a:lnSpc>
              <a:spcPct val="90000"/>
            </a:lnSpc>
            <a:spcBef>
              <a:spcPct val="0"/>
            </a:spcBef>
            <a:spcAft>
              <a:spcPct val="35000"/>
            </a:spcAft>
          </a:pPr>
          <a:r>
            <a:rPr lang="es-ES" sz="1500" kern="1200" dirty="0"/>
            <a:t>Validar Políticas </a:t>
          </a:r>
          <a:endParaRPr lang="es-CL" sz="1500" kern="1200" dirty="0"/>
        </a:p>
      </dsp:txBody>
      <dsp:txXfrm>
        <a:off x="8067520" y="42126"/>
        <a:ext cx="2006915" cy="432000"/>
      </dsp:txXfrm>
    </dsp:sp>
    <dsp:sp modelId="{587E8017-CFA6-475A-A680-2F96C766CB0B}">
      <dsp:nvSpPr>
        <dsp:cNvPr id="0" name=""/>
        <dsp:cNvSpPr/>
      </dsp:nvSpPr>
      <dsp:spPr>
        <a:xfrm>
          <a:off x="7889997" y="474126"/>
          <a:ext cx="3184071" cy="24671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114300" lvl="1" indent="-114300" algn="just" defTabSz="666750">
            <a:lnSpc>
              <a:spcPct val="90000"/>
            </a:lnSpc>
            <a:spcBef>
              <a:spcPct val="0"/>
            </a:spcBef>
            <a:spcAft>
              <a:spcPct val="15000"/>
            </a:spcAft>
            <a:buChar char="••"/>
          </a:pPr>
          <a:r>
            <a:rPr lang="es-ES" sz="1500" kern="1200" dirty="0"/>
            <a:t>Validar políticas de cobro e informar al cliente, si es que hubiesen</a:t>
          </a:r>
          <a:endParaRPr lang="es-CL" sz="1500" kern="1200" dirty="0"/>
        </a:p>
      </dsp:txBody>
      <dsp:txXfrm>
        <a:off x="7962257" y="546386"/>
        <a:ext cx="3039551" cy="232260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EAB66E-5B3A-4622-BAFA-3E5411AAEE29}">
      <dsp:nvSpPr>
        <dsp:cNvPr id="0" name=""/>
        <dsp:cNvSpPr/>
      </dsp:nvSpPr>
      <dsp:spPr>
        <a:xfrm>
          <a:off x="0" y="527249"/>
          <a:ext cx="8010270" cy="12285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21686" tIns="416560" rIns="621686" bIns="113792" numCol="1" spcCol="1270" anchor="t" anchorCtr="0">
          <a:noAutofit/>
        </a:bodyPr>
        <a:lstStyle/>
        <a:p>
          <a:pPr marL="171450" lvl="1" indent="-171450" algn="just" defTabSz="711200">
            <a:lnSpc>
              <a:spcPct val="90000"/>
            </a:lnSpc>
            <a:spcBef>
              <a:spcPct val="0"/>
            </a:spcBef>
            <a:spcAft>
              <a:spcPct val="15000"/>
            </a:spcAft>
            <a:buChar char="••"/>
          </a:pPr>
          <a:r>
            <a:rPr lang="es-ES" sz="1600" kern="1200" dirty="0"/>
            <a:t>La visita técnica se realizará según el plazo de agenda disponible al momento de validar la OT en SUR. La OT de cambio de domicilio en SUR sólo se valida una vez que soporte cierra el ticket de support@l y actualiza la dirección</a:t>
          </a:r>
          <a:endParaRPr lang="es-CL" sz="1600" kern="1200" dirty="0"/>
        </a:p>
      </dsp:txBody>
      <dsp:txXfrm>
        <a:off x="0" y="527249"/>
        <a:ext cx="8010270" cy="1228500"/>
      </dsp:txXfrm>
    </dsp:sp>
    <dsp:sp modelId="{E2D0D30A-2E73-4D21-BC0B-4D66A41715DE}">
      <dsp:nvSpPr>
        <dsp:cNvPr id="0" name=""/>
        <dsp:cNvSpPr/>
      </dsp:nvSpPr>
      <dsp:spPr>
        <a:xfrm>
          <a:off x="330888" y="37807"/>
          <a:ext cx="6432679" cy="82383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1938" tIns="0" rIns="211938" bIns="0" numCol="1" spcCol="1270" anchor="ctr" anchorCtr="0">
          <a:noAutofit/>
        </a:bodyPr>
        <a:lstStyle/>
        <a:p>
          <a:pPr lvl="0" algn="l" defTabSz="711200">
            <a:lnSpc>
              <a:spcPct val="90000"/>
            </a:lnSpc>
            <a:spcBef>
              <a:spcPct val="0"/>
            </a:spcBef>
            <a:spcAft>
              <a:spcPct val="35000"/>
            </a:spcAft>
          </a:pPr>
          <a:r>
            <a:rPr lang="es-ES" sz="1600" kern="1200" dirty="0"/>
            <a:t>Es una solicitud que requiere la realización de una visita técnica, pero que no implica un reclamo técnico o problemas de servicio (reparaciones). </a:t>
          </a:r>
          <a:endParaRPr lang="es-CL" sz="1600" kern="1200" dirty="0"/>
        </a:p>
        <a:p>
          <a:pPr lvl="0" algn="l" defTabSz="711200">
            <a:lnSpc>
              <a:spcPct val="90000"/>
            </a:lnSpc>
            <a:spcBef>
              <a:spcPct val="0"/>
            </a:spcBef>
            <a:spcAft>
              <a:spcPct val="35000"/>
            </a:spcAft>
          </a:pPr>
          <a:endParaRPr lang="es-CL" sz="900" kern="1200" dirty="0"/>
        </a:p>
      </dsp:txBody>
      <dsp:txXfrm>
        <a:off x="371104" y="78023"/>
        <a:ext cx="6352247" cy="743406"/>
      </dsp:txXfrm>
    </dsp:sp>
    <dsp:sp modelId="{CFD574EE-63F8-47AE-B6CF-3C79A16EFD95}">
      <dsp:nvSpPr>
        <dsp:cNvPr id="0" name=""/>
        <dsp:cNvSpPr/>
      </dsp:nvSpPr>
      <dsp:spPr>
        <a:xfrm>
          <a:off x="0" y="2311555"/>
          <a:ext cx="8010270" cy="1701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21686" tIns="416560" rIns="621686" bIns="113792" numCol="1" spcCol="1270" anchor="t" anchorCtr="0">
          <a:noAutofit/>
        </a:bodyPr>
        <a:lstStyle/>
        <a:p>
          <a:pPr marL="171450" lvl="1" indent="-171450" algn="just" defTabSz="711200">
            <a:lnSpc>
              <a:spcPct val="90000"/>
            </a:lnSpc>
            <a:spcBef>
              <a:spcPct val="0"/>
            </a:spcBef>
            <a:spcAft>
              <a:spcPct val="15000"/>
            </a:spcAft>
            <a:buChar char="••"/>
          </a:pPr>
          <a:r>
            <a:rPr lang="es-ES" sz="1600" kern="1200" dirty="0"/>
            <a:t>Para Call Center se debe crear un ticket en Support@l con los siguientes tópicos: SUR/ Catastral/ Cambio de Domicilio</a:t>
          </a:r>
          <a:endParaRPr lang="es-CL" sz="1600" kern="1200" dirty="0"/>
        </a:p>
        <a:p>
          <a:pPr marL="171450" lvl="1" indent="-171450" algn="just" defTabSz="711200">
            <a:lnSpc>
              <a:spcPct val="90000"/>
            </a:lnSpc>
            <a:spcBef>
              <a:spcPct val="0"/>
            </a:spcBef>
            <a:spcAft>
              <a:spcPct val="15000"/>
            </a:spcAft>
            <a:buChar char="••"/>
          </a:pPr>
          <a:r>
            <a:rPr lang="es-ES" sz="1600" kern="1200" dirty="0"/>
            <a:t>El soporte SUR tiene un SLA de 24 horas para actualizar la dirección en CRM, en ocasiones, podría responder al ticket en 2 o 4 horas, de ser así, se ejecuta el cambio enseguida cuando el ticket de support@l esté cerrado.</a:t>
          </a:r>
          <a:endParaRPr lang="es-CL" sz="1600" kern="1200" dirty="0"/>
        </a:p>
      </dsp:txBody>
      <dsp:txXfrm>
        <a:off x="0" y="2311555"/>
        <a:ext cx="8010270" cy="1701000"/>
      </dsp:txXfrm>
    </dsp:sp>
    <dsp:sp modelId="{43EB63D6-E3C5-4FF0-8D19-C91A9F895A5F}">
      <dsp:nvSpPr>
        <dsp:cNvPr id="0" name=""/>
        <dsp:cNvSpPr/>
      </dsp:nvSpPr>
      <dsp:spPr>
        <a:xfrm>
          <a:off x="400513" y="1879459"/>
          <a:ext cx="6319638" cy="72729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1938" tIns="0" rIns="211938" bIns="0" numCol="1" spcCol="1270" anchor="ctr" anchorCtr="0">
          <a:noAutofit/>
        </a:bodyPr>
        <a:lstStyle/>
        <a:p>
          <a:pPr lvl="0" algn="l" defTabSz="711200">
            <a:lnSpc>
              <a:spcPct val="90000"/>
            </a:lnSpc>
            <a:spcBef>
              <a:spcPct val="0"/>
            </a:spcBef>
            <a:spcAft>
              <a:spcPct val="35000"/>
            </a:spcAft>
          </a:pPr>
          <a:r>
            <a:rPr lang="es-ES" sz="1600" kern="1200" dirty="0"/>
            <a:t>Para ejecutar la visita técnica, primero debe estar actualizada la dirección en CRM con la nueva dirección.</a:t>
          </a:r>
          <a:endParaRPr lang="es-CL" sz="1600" kern="1200" dirty="0"/>
        </a:p>
      </dsp:txBody>
      <dsp:txXfrm>
        <a:off x="436017" y="1914963"/>
        <a:ext cx="6248630" cy="65628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BF1785-CD36-4E32-AACF-445F3A741148}">
      <dsp:nvSpPr>
        <dsp:cNvPr id="0" name=""/>
        <dsp:cNvSpPr/>
      </dsp:nvSpPr>
      <dsp:spPr>
        <a:xfrm>
          <a:off x="0" y="518817"/>
          <a:ext cx="2861774" cy="17170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a:t>Aplica frente a solicitudes expresas del cliente para trasladar su servicio a un nuevo domicilio, o bien,</a:t>
          </a:r>
          <a:endParaRPr lang="es-CL" sz="1400" kern="1200" dirty="0"/>
        </a:p>
        <a:p>
          <a:pPr lvl="0" algn="ctr" defTabSz="622300">
            <a:lnSpc>
              <a:spcPct val="90000"/>
            </a:lnSpc>
            <a:spcBef>
              <a:spcPct val="0"/>
            </a:spcBef>
            <a:spcAft>
              <a:spcPct val="35000"/>
            </a:spcAft>
          </a:pPr>
          <a:r>
            <a:rPr lang="es-ES" sz="1400" kern="1200" dirty="0"/>
            <a:t>frente a intenciones de término por cambio de domicilio</a:t>
          </a:r>
          <a:endParaRPr lang="es-CL" sz="1400" kern="1200" dirty="0"/>
        </a:p>
      </dsp:txBody>
      <dsp:txXfrm>
        <a:off x="0" y="518817"/>
        <a:ext cx="2861774" cy="1717064"/>
      </dsp:txXfrm>
    </dsp:sp>
    <dsp:sp modelId="{D979841C-D6DD-4252-AB84-3A620D2A48B1}">
      <dsp:nvSpPr>
        <dsp:cNvPr id="0" name=""/>
        <dsp:cNvSpPr/>
      </dsp:nvSpPr>
      <dsp:spPr>
        <a:xfrm>
          <a:off x="3147951" y="518817"/>
          <a:ext cx="2861774" cy="17170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a:t>Puede ser solicitado sólo por el titular del servicio, por lo cual, se debe aplicar procedimiento de validación de identidad vigente para cada canal de atención.</a:t>
          </a:r>
          <a:endParaRPr lang="es-CL" sz="1400" kern="1200" dirty="0"/>
        </a:p>
      </dsp:txBody>
      <dsp:txXfrm>
        <a:off x="3147951" y="518817"/>
        <a:ext cx="2861774" cy="1717064"/>
      </dsp:txXfrm>
    </dsp:sp>
    <dsp:sp modelId="{5427CADC-730C-4E6C-AD4B-85CB522A5AA5}">
      <dsp:nvSpPr>
        <dsp:cNvPr id="0" name=""/>
        <dsp:cNvSpPr/>
      </dsp:nvSpPr>
      <dsp:spPr>
        <a:xfrm>
          <a:off x="6295902" y="518817"/>
          <a:ext cx="2861774" cy="17170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a:t>Para realizar el traslado, el RUT del titular no debe tener deuda</a:t>
          </a:r>
          <a:endParaRPr lang="es-CL" sz="1400" kern="1200" dirty="0"/>
        </a:p>
      </dsp:txBody>
      <dsp:txXfrm>
        <a:off x="6295902" y="518817"/>
        <a:ext cx="2861774" cy="1717064"/>
      </dsp:txXfrm>
    </dsp:sp>
    <dsp:sp modelId="{0A9D66AD-EB59-4BCD-9557-AA63024E1892}">
      <dsp:nvSpPr>
        <dsp:cNvPr id="0" name=""/>
        <dsp:cNvSpPr/>
      </dsp:nvSpPr>
      <dsp:spPr>
        <a:xfrm>
          <a:off x="1573975" y="2522059"/>
          <a:ext cx="2861774" cy="17170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a:t>No tiene costo si mantiene el mismo servicio y equipos que tenía en el domicilio antiguo. El cliente debe</a:t>
          </a:r>
          <a:endParaRPr lang="es-CL" sz="1400" kern="1200" dirty="0"/>
        </a:p>
        <a:p>
          <a:pPr lvl="0" algn="ctr" defTabSz="622300">
            <a:lnSpc>
              <a:spcPct val="90000"/>
            </a:lnSpc>
            <a:spcBef>
              <a:spcPct val="0"/>
            </a:spcBef>
            <a:spcAft>
              <a:spcPct val="35000"/>
            </a:spcAft>
          </a:pPr>
          <a:r>
            <a:rPr lang="es-ES" sz="1400" kern="1200" dirty="0"/>
            <a:t>trasladar los equipos al nuevo domicilio).</a:t>
          </a:r>
          <a:endParaRPr lang="es-CL" sz="1400" kern="1200" dirty="0"/>
        </a:p>
      </dsp:txBody>
      <dsp:txXfrm>
        <a:off x="1573975" y="2522059"/>
        <a:ext cx="2861774" cy="1717064"/>
      </dsp:txXfrm>
    </dsp:sp>
    <dsp:sp modelId="{53C843E4-4226-4C33-B494-A0E0FE21EF13}">
      <dsp:nvSpPr>
        <dsp:cNvPr id="0" name=""/>
        <dsp:cNvSpPr/>
      </dsp:nvSpPr>
      <dsp:spPr>
        <a:xfrm>
          <a:off x="4721927" y="2522059"/>
          <a:ext cx="2861774" cy="17170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a:t>Si al verificar la factibilidad técnica, el cliente no tiene factibilidad HFC, pero tiene factibilidad con el</a:t>
          </a:r>
          <a:endParaRPr lang="es-CL" sz="1400" kern="1200" dirty="0"/>
        </a:p>
        <a:p>
          <a:pPr lvl="0" algn="ctr" defTabSz="622300">
            <a:lnSpc>
              <a:spcPct val="90000"/>
            </a:lnSpc>
            <a:spcBef>
              <a:spcPct val="0"/>
            </a:spcBef>
            <a:spcAft>
              <a:spcPct val="35000"/>
            </a:spcAft>
          </a:pPr>
          <a:r>
            <a:rPr lang="es-ES" sz="1400" kern="1200" dirty="0"/>
            <a:t>servicio FTTH, debes derivar el caso al Supervisor de Operaciones Claro para su gestión</a:t>
          </a:r>
          <a:endParaRPr lang="es-CL" sz="1400" kern="1200" dirty="0"/>
        </a:p>
        <a:p>
          <a:pPr lvl="0" algn="ctr" defTabSz="622300">
            <a:lnSpc>
              <a:spcPct val="90000"/>
            </a:lnSpc>
            <a:spcBef>
              <a:spcPct val="0"/>
            </a:spcBef>
            <a:spcAft>
              <a:spcPct val="35000"/>
            </a:spcAft>
          </a:pPr>
          <a:endParaRPr lang="es-CL" sz="1400" kern="1200" dirty="0"/>
        </a:p>
      </dsp:txBody>
      <dsp:txXfrm>
        <a:off x="4721927" y="2522059"/>
        <a:ext cx="2861774" cy="171706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32F06F-FD00-480C-9C44-20B4570F78B9}">
      <dsp:nvSpPr>
        <dsp:cNvPr id="0" name=""/>
        <dsp:cNvSpPr/>
      </dsp:nvSpPr>
      <dsp:spPr>
        <a:xfrm>
          <a:off x="0" y="56962"/>
          <a:ext cx="10878320" cy="575639"/>
        </a:xfrm>
        <a:prstGeom prst="roundRect">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s-ES" sz="2400" kern="1200" dirty="0"/>
            <a:t>Descripción</a:t>
          </a:r>
          <a:endParaRPr lang="es-CL" sz="2400" kern="1200" dirty="0"/>
        </a:p>
      </dsp:txBody>
      <dsp:txXfrm>
        <a:off x="28100" y="85062"/>
        <a:ext cx="10822120" cy="519439"/>
      </dsp:txXfrm>
    </dsp:sp>
    <dsp:sp modelId="{2EE8B52A-12C1-4D4A-8968-A3DF70655C16}">
      <dsp:nvSpPr>
        <dsp:cNvPr id="0" name=""/>
        <dsp:cNvSpPr/>
      </dsp:nvSpPr>
      <dsp:spPr>
        <a:xfrm>
          <a:off x="0" y="632602"/>
          <a:ext cx="10878320" cy="919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5387" tIns="30480" rIns="170688" bIns="30480" numCol="1" spcCol="1270" anchor="t" anchorCtr="0">
          <a:noAutofit/>
        </a:bodyPr>
        <a:lstStyle/>
        <a:p>
          <a:pPr marL="171450" lvl="1" indent="-171450" algn="just" defTabSz="844550">
            <a:lnSpc>
              <a:spcPct val="90000"/>
            </a:lnSpc>
            <a:spcBef>
              <a:spcPct val="0"/>
            </a:spcBef>
            <a:spcAft>
              <a:spcPct val="20000"/>
            </a:spcAft>
            <a:buChar char="••"/>
          </a:pPr>
          <a:r>
            <a:rPr lang="es-ES" sz="1900" b="0" i="0" kern="1200" dirty="0">
              <a:latin typeface="+mn-lt"/>
            </a:rPr>
            <a:t>Este proceso aplica para los clientes que desean generar un Traspaso de Titularidad en el mismo domicilio donde están instalados los servicios hogar contratados.</a:t>
          </a:r>
          <a:endParaRPr lang="es-CL" sz="1900" kern="1200" dirty="0"/>
        </a:p>
        <a:p>
          <a:pPr marL="171450" lvl="1" indent="-171450" algn="just" defTabSz="844550">
            <a:lnSpc>
              <a:spcPct val="90000"/>
            </a:lnSpc>
            <a:spcBef>
              <a:spcPct val="0"/>
            </a:spcBef>
            <a:spcAft>
              <a:spcPct val="20000"/>
            </a:spcAft>
            <a:buChar char="••"/>
          </a:pPr>
          <a:r>
            <a:rPr lang="es-ES" sz="1900" b="0" i="0" kern="1200" dirty="0"/>
            <a:t>Esta solicitud, puede ser realizada por el cliente de forma remota o presencial.</a:t>
          </a:r>
          <a:endParaRPr lang="es-CL" sz="1900" kern="1200" dirty="0"/>
        </a:p>
      </dsp:txBody>
      <dsp:txXfrm>
        <a:off x="0" y="632602"/>
        <a:ext cx="10878320" cy="919080"/>
      </dsp:txXfrm>
    </dsp:sp>
    <dsp:sp modelId="{1DC1DE06-2AE8-4BDD-B2CA-1C7ABFB08836}">
      <dsp:nvSpPr>
        <dsp:cNvPr id="0" name=""/>
        <dsp:cNvSpPr/>
      </dsp:nvSpPr>
      <dsp:spPr>
        <a:xfrm>
          <a:off x="0" y="1551682"/>
          <a:ext cx="10878320" cy="575639"/>
        </a:xfrm>
        <a:prstGeom prst="round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s-ES" sz="2400" kern="1200" dirty="0"/>
            <a:t>Importante</a:t>
          </a:r>
          <a:endParaRPr lang="es-CL" sz="2400" kern="1200" dirty="0"/>
        </a:p>
      </dsp:txBody>
      <dsp:txXfrm>
        <a:off x="28100" y="1579782"/>
        <a:ext cx="10822120" cy="519439"/>
      </dsp:txXfrm>
    </dsp:sp>
    <dsp:sp modelId="{5FEE8044-C675-43C6-9D8E-7EC6477638D4}">
      <dsp:nvSpPr>
        <dsp:cNvPr id="0" name=""/>
        <dsp:cNvSpPr/>
      </dsp:nvSpPr>
      <dsp:spPr>
        <a:xfrm>
          <a:off x="0" y="2127322"/>
          <a:ext cx="10878320" cy="2334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5387" tIns="30480" rIns="170688" bIns="30480" numCol="1" spcCol="1270" anchor="t" anchorCtr="0">
          <a:noAutofit/>
        </a:bodyPr>
        <a:lstStyle/>
        <a:p>
          <a:pPr marL="171450" lvl="1" indent="-171450" algn="just" defTabSz="844550">
            <a:lnSpc>
              <a:spcPct val="90000"/>
            </a:lnSpc>
            <a:spcBef>
              <a:spcPct val="0"/>
            </a:spcBef>
            <a:spcAft>
              <a:spcPct val="20000"/>
            </a:spcAft>
            <a:buChar char="••"/>
          </a:pPr>
          <a:r>
            <a:rPr lang="es-ES" sz="1900" b="0" i="0" kern="1200" dirty="0"/>
            <a:t>Sólo en caso de que el cliente </a:t>
          </a:r>
          <a:r>
            <a:rPr lang="es-ES" sz="1900" b="1" i="0" kern="1200" dirty="0"/>
            <a:t>NO</a:t>
          </a:r>
          <a:r>
            <a:rPr lang="es-ES" sz="1900" b="0" i="0" kern="1200" dirty="0"/>
            <a:t> cuente con email, el ejecutivo Front de </a:t>
          </a:r>
          <a:r>
            <a:rPr lang="es-ES" sz="1900" b="0" i="0" kern="1200" dirty="0" err="1"/>
            <a:t>Call</a:t>
          </a:r>
          <a:r>
            <a:rPr lang="es-ES" sz="1900" b="0" i="0" kern="1200" dirty="0"/>
            <a:t> Center, informará al cliente los documentos requeridos para el cambio de titularidad e indicará que la entrega de estos debe ser realizada en nuestras sucursales y, de esta forma, hacer efectivo su requerimiento.</a:t>
          </a:r>
          <a:endParaRPr lang="es-CL" sz="1900" kern="1200" dirty="0"/>
        </a:p>
        <a:p>
          <a:pPr marL="171450" lvl="1" indent="-171450" algn="just" defTabSz="844550">
            <a:lnSpc>
              <a:spcPct val="90000"/>
            </a:lnSpc>
            <a:spcBef>
              <a:spcPct val="0"/>
            </a:spcBef>
            <a:spcAft>
              <a:spcPct val="20000"/>
            </a:spcAft>
            <a:buChar char="••"/>
          </a:pPr>
          <a:r>
            <a:rPr lang="es-ES" sz="1900" b="0" i="0" kern="1200" dirty="0"/>
            <a:t>Luego de recibir los documentos (vía e-mail o de forma presencial), se hará efectivo el traspaso de titularidad en un plazo de 5 días hábiles. </a:t>
          </a:r>
          <a:endParaRPr lang="es-CL" sz="1900" kern="1200" dirty="0"/>
        </a:p>
        <a:p>
          <a:pPr marL="171450" lvl="1" indent="-171450" algn="just" defTabSz="844550">
            <a:lnSpc>
              <a:spcPct val="90000"/>
            </a:lnSpc>
            <a:spcBef>
              <a:spcPct val="0"/>
            </a:spcBef>
            <a:spcAft>
              <a:spcPct val="20000"/>
            </a:spcAft>
            <a:buChar char="••"/>
          </a:pPr>
          <a:r>
            <a:rPr lang="es-ES" sz="1900" b="0" i="0" kern="1200" dirty="0"/>
            <a:t>Los casos borde que se puedan presentar mientras está en gestión de BackOffice, serán atendidos con un SLA distinto (5 a 10 días), el cual será comunicado al canal que realizó la solicitud por e-mail, para que pueda informar al cliente el estado de su solicitud</a:t>
          </a:r>
          <a:endParaRPr lang="es-CL" sz="1900" kern="1200" dirty="0"/>
        </a:p>
      </dsp:txBody>
      <dsp:txXfrm>
        <a:off x="0" y="2127322"/>
        <a:ext cx="10878320" cy="233496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93BDE9-D803-490E-9CFE-A40E56B6D4BA}">
      <dsp:nvSpPr>
        <dsp:cNvPr id="0" name=""/>
        <dsp:cNvSpPr/>
      </dsp:nvSpPr>
      <dsp:spPr>
        <a:xfrm>
          <a:off x="2794" y="259645"/>
          <a:ext cx="2724150" cy="510459"/>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99568" tIns="56896" rIns="99568" bIns="56896" numCol="1" spcCol="1270" anchor="ctr" anchorCtr="0">
          <a:noAutofit/>
        </a:bodyPr>
        <a:lstStyle/>
        <a:p>
          <a:pPr lvl="0" algn="ctr" defTabSz="622300">
            <a:lnSpc>
              <a:spcPct val="90000"/>
            </a:lnSpc>
            <a:spcBef>
              <a:spcPct val="0"/>
            </a:spcBef>
            <a:spcAft>
              <a:spcPct val="35000"/>
            </a:spcAft>
          </a:pPr>
          <a:r>
            <a:rPr lang="es-CL" sz="1400" b="0" i="0" kern="1200" dirty="0"/>
            <a:t>Validar Titular</a:t>
          </a:r>
          <a:endParaRPr lang="es-CL" sz="1400" kern="1200" dirty="0"/>
        </a:p>
      </dsp:txBody>
      <dsp:txXfrm>
        <a:off x="2794" y="259645"/>
        <a:ext cx="2724150" cy="510459"/>
      </dsp:txXfrm>
    </dsp:sp>
    <dsp:sp modelId="{C134F5C3-D1CE-4DDD-AE23-A88BE5F591BB}">
      <dsp:nvSpPr>
        <dsp:cNvPr id="0" name=""/>
        <dsp:cNvSpPr/>
      </dsp:nvSpPr>
      <dsp:spPr>
        <a:xfrm>
          <a:off x="2794" y="770105"/>
          <a:ext cx="2724150" cy="347191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just" defTabSz="622300">
            <a:lnSpc>
              <a:spcPct val="90000"/>
            </a:lnSpc>
            <a:spcBef>
              <a:spcPct val="0"/>
            </a:spcBef>
            <a:spcAft>
              <a:spcPct val="15000"/>
            </a:spcAft>
            <a:buChar char="••"/>
          </a:pPr>
          <a:r>
            <a:rPr lang="es-ES" sz="1400" b="0" i="0" kern="1200" dirty="0"/>
            <a:t>El Ejecutivo Front debe realizar las siguientes validaciones, para confirmar titularidad:</a:t>
          </a:r>
          <a:endParaRPr lang="es-CL" sz="1400" kern="1200" dirty="0"/>
        </a:p>
        <a:p>
          <a:pPr marL="114300" lvl="1" indent="-114300" algn="just" defTabSz="622300">
            <a:lnSpc>
              <a:spcPct val="90000"/>
            </a:lnSpc>
            <a:spcBef>
              <a:spcPct val="0"/>
            </a:spcBef>
            <a:spcAft>
              <a:spcPct val="15000"/>
            </a:spcAft>
            <a:buChar char="••"/>
          </a:pPr>
          <a:r>
            <a:rPr lang="es-CL" sz="1400" b="0" i="0" kern="1200" dirty="0"/>
            <a:t>Nombre completo del titular</a:t>
          </a:r>
        </a:p>
        <a:p>
          <a:pPr marL="114300" lvl="1" indent="-114300" algn="just" defTabSz="622300">
            <a:lnSpc>
              <a:spcPct val="90000"/>
            </a:lnSpc>
            <a:spcBef>
              <a:spcPct val="0"/>
            </a:spcBef>
            <a:spcAft>
              <a:spcPct val="15000"/>
            </a:spcAft>
            <a:buChar char="••"/>
          </a:pPr>
          <a:r>
            <a:rPr lang="es-CL" sz="1400" b="0" i="0" kern="1200" dirty="0"/>
            <a:t>RUT del titular</a:t>
          </a:r>
        </a:p>
        <a:p>
          <a:pPr marL="114300" lvl="1" indent="-114300" algn="just" defTabSz="622300">
            <a:lnSpc>
              <a:spcPct val="90000"/>
            </a:lnSpc>
            <a:spcBef>
              <a:spcPct val="0"/>
            </a:spcBef>
            <a:spcAft>
              <a:spcPct val="15000"/>
            </a:spcAft>
            <a:buChar char="••"/>
          </a:pPr>
          <a:r>
            <a:rPr lang="es-ES" sz="1400" b="0" i="0" kern="1200" dirty="0"/>
            <a:t>Dirección donde están instalados los servicios contratados por el cliente.</a:t>
          </a:r>
        </a:p>
      </dsp:txBody>
      <dsp:txXfrm>
        <a:off x="2794" y="770105"/>
        <a:ext cx="2724150" cy="3471910"/>
      </dsp:txXfrm>
    </dsp:sp>
    <dsp:sp modelId="{E42E739D-5CC2-494E-83D6-E0B4BBDFC6EB}">
      <dsp:nvSpPr>
        <dsp:cNvPr id="0" name=""/>
        <dsp:cNvSpPr/>
      </dsp:nvSpPr>
      <dsp:spPr>
        <a:xfrm>
          <a:off x="3108325" y="259645"/>
          <a:ext cx="2724150" cy="510459"/>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99568" tIns="56896" rIns="99568" bIns="56896" numCol="1" spcCol="1270" anchor="ctr" anchorCtr="0">
          <a:noAutofit/>
        </a:bodyPr>
        <a:lstStyle/>
        <a:p>
          <a:pPr lvl="0" algn="ctr" defTabSz="622300">
            <a:lnSpc>
              <a:spcPct val="90000"/>
            </a:lnSpc>
            <a:spcBef>
              <a:spcPct val="0"/>
            </a:spcBef>
            <a:spcAft>
              <a:spcPct val="35000"/>
            </a:spcAft>
          </a:pPr>
          <a:r>
            <a:rPr lang="es-ES" sz="1400" b="0" i="0" kern="1200" dirty="0"/>
            <a:t>Condiciones Comerciales Obligatorias del Antiguo Titular</a:t>
          </a:r>
          <a:endParaRPr lang="es-CL" sz="1400" kern="1200" dirty="0"/>
        </a:p>
      </dsp:txBody>
      <dsp:txXfrm>
        <a:off x="3108325" y="259645"/>
        <a:ext cx="2724150" cy="510459"/>
      </dsp:txXfrm>
    </dsp:sp>
    <dsp:sp modelId="{256BA6A7-02C6-4F96-A09F-9C3E40928095}">
      <dsp:nvSpPr>
        <dsp:cNvPr id="0" name=""/>
        <dsp:cNvSpPr/>
      </dsp:nvSpPr>
      <dsp:spPr>
        <a:xfrm>
          <a:off x="3108325" y="770105"/>
          <a:ext cx="2724150" cy="347191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just" defTabSz="622300">
            <a:lnSpc>
              <a:spcPct val="90000"/>
            </a:lnSpc>
            <a:spcBef>
              <a:spcPct val="0"/>
            </a:spcBef>
            <a:spcAft>
              <a:spcPct val="15000"/>
            </a:spcAft>
            <a:buChar char="••"/>
          </a:pPr>
          <a:r>
            <a:rPr lang="es-CL" sz="1400" b="0" i="0" kern="1200" dirty="0"/>
            <a:t>Saldo en $0</a:t>
          </a:r>
          <a:endParaRPr lang="es-CL" sz="1400" kern="1200" dirty="0"/>
        </a:p>
        <a:p>
          <a:pPr marL="114300" lvl="1" indent="-114300" algn="just" defTabSz="622300">
            <a:lnSpc>
              <a:spcPct val="90000"/>
            </a:lnSpc>
            <a:spcBef>
              <a:spcPct val="0"/>
            </a:spcBef>
            <a:spcAft>
              <a:spcPct val="15000"/>
            </a:spcAft>
            <a:buChar char="••"/>
          </a:pPr>
          <a:r>
            <a:rPr lang="es-ES" sz="1400" b="0" i="0" kern="1200" dirty="0"/>
            <a:t>boleta pagada, SIN repactación activa</a:t>
          </a:r>
        </a:p>
        <a:p>
          <a:pPr marL="114300" lvl="1" indent="-114300" algn="just" defTabSz="622300">
            <a:lnSpc>
              <a:spcPct val="90000"/>
            </a:lnSpc>
            <a:spcBef>
              <a:spcPct val="0"/>
            </a:spcBef>
            <a:spcAft>
              <a:spcPct val="15000"/>
            </a:spcAft>
            <a:buChar char="••"/>
          </a:pPr>
          <a:r>
            <a:rPr lang="es-ES" sz="1400" b="0" i="0" kern="1200" dirty="0"/>
            <a:t>Al momento de generar el cambio, pierde descuentos (retención y venta).</a:t>
          </a:r>
        </a:p>
      </dsp:txBody>
      <dsp:txXfrm>
        <a:off x="3108325" y="770105"/>
        <a:ext cx="2724150" cy="3471910"/>
      </dsp:txXfrm>
    </dsp:sp>
    <dsp:sp modelId="{E7323C4C-A62C-4A24-99E2-7E9E43A7773A}">
      <dsp:nvSpPr>
        <dsp:cNvPr id="0" name=""/>
        <dsp:cNvSpPr/>
      </dsp:nvSpPr>
      <dsp:spPr>
        <a:xfrm>
          <a:off x="6213856" y="259645"/>
          <a:ext cx="2724150" cy="510459"/>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99568" tIns="56896" rIns="99568" bIns="56896" numCol="1" spcCol="1270" anchor="ctr" anchorCtr="0">
          <a:noAutofit/>
        </a:bodyPr>
        <a:lstStyle/>
        <a:p>
          <a:pPr lvl="0" algn="ctr" defTabSz="622300">
            <a:lnSpc>
              <a:spcPct val="90000"/>
            </a:lnSpc>
            <a:spcBef>
              <a:spcPct val="0"/>
            </a:spcBef>
            <a:spcAft>
              <a:spcPct val="35000"/>
            </a:spcAft>
          </a:pPr>
          <a:r>
            <a:rPr lang="es-ES" sz="1400" b="0" i="0" kern="1200" dirty="0"/>
            <a:t>Documentos Obligatorios a Entregar por el Nuevo Titular</a:t>
          </a:r>
          <a:endParaRPr lang="es-CL" sz="1400" kern="1200" dirty="0"/>
        </a:p>
      </dsp:txBody>
      <dsp:txXfrm>
        <a:off x="6213856" y="259645"/>
        <a:ext cx="2724150" cy="510459"/>
      </dsp:txXfrm>
    </dsp:sp>
    <dsp:sp modelId="{7D36DB1F-2F6E-403C-AA12-323F23A46FD7}">
      <dsp:nvSpPr>
        <dsp:cNvPr id="0" name=""/>
        <dsp:cNvSpPr/>
      </dsp:nvSpPr>
      <dsp:spPr>
        <a:xfrm>
          <a:off x="6213856" y="770105"/>
          <a:ext cx="2724150" cy="3471910"/>
        </a:xfrm>
        <a:prstGeom prst="rect">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just" defTabSz="622300">
            <a:lnSpc>
              <a:spcPct val="90000"/>
            </a:lnSpc>
            <a:spcBef>
              <a:spcPct val="0"/>
            </a:spcBef>
            <a:spcAft>
              <a:spcPct val="15000"/>
            </a:spcAft>
            <a:buChar char="••"/>
          </a:pPr>
          <a:r>
            <a:rPr lang="es-ES" sz="1400" b="0" i="0" kern="1200" dirty="0"/>
            <a:t>Nuevo titular debe ser mayor de edad (18 años).</a:t>
          </a:r>
          <a:endParaRPr lang="es-CL" sz="1400" kern="1200" dirty="0"/>
        </a:p>
        <a:p>
          <a:pPr marL="114300" lvl="1" indent="-114300" algn="just" defTabSz="622300">
            <a:lnSpc>
              <a:spcPct val="90000"/>
            </a:lnSpc>
            <a:spcBef>
              <a:spcPct val="0"/>
            </a:spcBef>
            <a:spcAft>
              <a:spcPct val="15000"/>
            </a:spcAft>
            <a:buChar char="••"/>
          </a:pPr>
          <a:r>
            <a:rPr lang="es-CL" sz="1400" b="0" i="0" kern="1200" dirty="0"/>
            <a:t>Formulario traspaso con ambas firmas.</a:t>
          </a:r>
        </a:p>
        <a:p>
          <a:pPr marL="114300" lvl="1" indent="-114300" algn="just" defTabSz="622300">
            <a:lnSpc>
              <a:spcPct val="90000"/>
            </a:lnSpc>
            <a:spcBef>
              <a:spcPct val="0"/>
            </a:spcBef>
            <a:spcAft>
              <a:spcPct val="15000"/>
            </a:spcAft>
            <a:buChar char="••"/>
          </a:pPr>
          <a:r>
            <a:rPr lang="es-ES" sz="1400" b="0" i="0" kern="1200" dirty="0"/>
            <a:t>Fotocopia por ambos lados, de la cédula de identidad (vigente y firma legible), del titular y cliente nuevo.</a:t>
          </a:r>
        </a:p>
        <a:p>
          <a:pPr marL="114300" lvl="1" indent="-114300" algn="just" defTabSz="622300">
            <a:lnSpc>
              <a:spcPct val="90000"/>
            </a:lnSpc>
            <a:spcBef>
              <a:spcPct val="0"/>
            </a:spcBef>
            <a:spcAft>
              <a:spcPct val="15000"/>
            </a:spcAft>
            <a:buChar char="••"/>
          </a:pPr>
          <a:r>
            <a:rPr lang="es-ES" sz="1400" b="0" i="0" kern="1200" dirty="0"/>
            <a:t>El nuevo titular no debe tener deuda anterior con la compañía.</a:t>
          </a:r>
        </a:p>
        <a:p>
          <a:pPr marL="114300" lvl="1" indent="-114300" algn="just" defTabSz="622300">
            <a:lnSpc>
              <a:spcPct val="90000"/>
            </a:lnSpc>
            <a:spcBef>
              <a:spcPct val="0"/>
            </a:spcBef>
            <a:spcAft>
              <a:spcPct val="15000"/>
            </a:spcAft>
            <a:buChar char="••"/>
          </a:pPr>
          <a:r>
            <a:rPr lang="es-ES" sz="1400" b="0" i="0" kern="1200" dirty="0"/>
            <a:t>Certificado de defunción (en caso de fallecimiento del titular antiguo, debe acreditar parentesco con el titular, mediante certificado de nacimiento o libreta de familia).</a:t>
          </a:r>
        </a:p>
      </dsp:txBody>
      <dsp:txXfrm>
        <a:off x="6213856" y="770105"/>
        <a:ext cx="2724150" cy="347191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68E7B9-CE75-4FD9-B6EB-3158993F529F}">
      <dsp:nvSpPr>
        <dsp:cNvPr id="0" name=""/>
        <dsp:cNvSpPr/>
      </dsp:nvSpPr>
      <dsp:spPr>
        <a:xfrm>
          <a:off x="640258" y="3067"/>
          <a:ext cx="2883215" cy="1729929"/>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s-ES" sz="1500" b="0" i="0" kern="1200" dirty="0"/>
            <a:t>1. Validar la titularidad del cliente antiguo a través de EID Equifax o en su defecto preguntas de validación internas.</a:t>
          </a:r>
          <a:endParaRPr lang="es-CL" sz="1500" kern="1200" dirty="0"/>
        </a:p>
      </dsp:txBody>
      <dsp:txXfrm>
        <a:off x="640258" y="3067"/>
        <a:ext cx="2883215" cy="1729929"/>
      </dsp:txXfrm>
    </dsp:sp>
    <dsp:sp modelId="{25EE081B-7E43-473A-9027-53B1EABFEDE3}">
      <dsp:nvSpPr>
        <dsp:cNvPr id="0" name=""/>
        <dsp:cNvSpPr/>
      </dsp:nvSpPr>
      <dsp:spPr>
        <a:xfrm>
          <a:off x="3811796" y="3067"/>
          <a:ext cx="2883215" cy="1729929"/>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s-ES" sz="1500" b="0" i="0" kern="1200" dirty="0"/>
            <a:t>2. Evaluar condiciones comerciales del cliente antiguo.</a:t>
          </a:r>
          <a:endParaRPr lang="es-CL" sz="1500" kern="1200" dirty="0"/>
        </a:p>
      </dsp:txBody>
      <dsp:txXfrm>
        <a:off x="3811796" y="3067"/>
        <a:ext cx="2883215" cy="1729929"/>
      </dsp:txXfrm>
    </dsp:sp>
    <dsp:sp modelId="{FBB8D44F-EBB2-45A9-B8A8-FA8DDAF6AA98}">
      <dsp:nvSpPr>
        <dsp:cNvPr id="0" name=""/>
        <dsp:cNvSpPr/>
      </dsp:nvSpPr>
      <dsp:spPr>
        <a:xfrm>
          <a:off x="6983333" y="3067"/>
          <a:ext cx="2883215" cy="1729929"/>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s-ES" sz="1500" b="0" i="0" kern="1200" dirty="0"/>
            <a:t>3. Informar los documentos obligatorios a entregar por el nuevo titular.</a:t>
          </a:r>
          <a:endParaRPr lang="es-CL" sz="1500" kern="1200" dirty="0"/>
        </a:p>
      </dsp:txBody>
      <dsp:txXfrm>
        <a:off x="6983333" y="3067"/>
        <a:ext cx="2883215" cy="1729929"/>
      </dsp:txXfrm>
    </dsp:sp>
    <dsp:sp modelId="{22C4BE7C-A8B6-4804-AB7F-D06A19B11535}">
      <dsp:nvSpPr>
        <dsp:cNvPr id="0" name=""/>
        <dsp:cNvSpPr/>
      </dsp:nvSpPr>
      <dsp:spPr>
        <a:xfrm>
          <a:off x="2226027" y="2021318"/>
          <a:ext cx="2883215" cy="1729929"/>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s-ES" sz="1500" b="0" i="0" kern="1200" dirty="0"/>
            <a:t>4. Si el cliente posee correo electrónico, debes solicitar su e-mail y registrar en Tipifica.</a:t>
          </a:r>
          <a:endParaRPr lang="es-CL" sz="1500" kern="1200" dirty="0"/>
        </a:p>
      </dsp:txBody>
      <dsp:txXfrm>
        <a:off x="2226027" y="2021318"/>
        <a:ext cx="2883215" cy="1729929"/>
      </dsp:txXfrm>
    </dsp:sp>
    <dsp:sp modelId="{F372F864-468D-4EB8-8DB8-F1A48C89A2C0}">
      <dsp:nvSpPr>
        <dsp:cNvPr id="0" name=""/>
        <dsp:cNvSpPr/>
      </dsp:nvSpPr>
      <dsp:spPr>
        <a:xfrm>
          <a:off x="5397564" y="2021318"/>
          <a:ext cx="2883215" cy="1729929"/>
        </a:xfrm>
        <a:prstGeom prst="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s-ES" sz="1500" b="0" i="0" kern="1200" dirty="0"/>
            <a:t>5. Informar al cliente (persona) que recibirá formulario por cambio de titularidad, desde el correo: </a:t>
          </a:r>
          <a:r>
            <a:rPr lang="es-ES" sz="1500" b="0" i="1" kern="1200" dirty="0">
              <a:hlinkClick xmlns:r="http://schemas.openxmlformats.org/officeDocument/2006/relationships" r:id="rId1"/>
            </a:rPr>
            <a:t>info.hogar@clarochile.cl</a:t>
          </a:r>
          <a:r>
            <a:rPr lang="es-ES" sz="1500" b="0" i="1" kern="1200" dirty="0"/>
            <a:t>,</a:t>
          </a:r>
          <a:r>
            <a:rPr lang="es-ES" sz="1500" b="0" i="0" kern="1200" dirty="0"/>
            <a:t> en un plazo máximo de 2 días hábiles.</a:t>
          </a:r>
          <a:endParaRPr lang="es-CL" sz="1500" kern="1200" dirty="0"/>
        </a:p>
      </dsp:txBody>
      <dsp:txXfrm>
        <a:off x="5397564" y="2021318"/>
        <a:ext cx="2883215" cy="172992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2EB5DD-91A8-439B-8810-FDD2353C810C}">
      <dsp:nvSpPr>
        <dsp:cNvPr id="0" name=""/>
        <dsp:cNvSpPr/>
      </dsp:nvSpPr>
      <dsp:spPr>
        <a:xfrm>
          <a:off x="0" y="0"/>
          <a:ext cx="7871452" cy="867927"/>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es-ES" sz="1300" b="0" i="0" kern="1200" dirty="0">
              <a:solidFill>
                <a:schemeClr val="tx1"/>
              </a:solidFill>
            </a:rPr>
            <a:t>Aplica para todo cliente que se contacte a cualquier canal de atención, manifestando que su servicio se encuentra suspendido, habiendo realizado el pago de la deuda emitida.</a:t>
          </a:r>
        </a:p>
        <a:p>
          <a:pPr lvl="0" algn="l" defTabSz="577850">
            <a:lnSpc>
              <a:spcPct val="90000"/>
            </a:lnSpc>
            <a:spcBef>
              <a:spcPct val="0"/>
            </a:spcBef>
            <a:spcAft>
              <a:spcPct val="35000"/>
            </a:spcAft>
          </a:pPr>
          <a:endParaRPr lang="es-CL" sz="1300" kern="1200" dirty="0"/>
        </a:p>
      </dsp:txBody>
      <dsp:txXfrm>
        <a:off x="25421" y="25421"/>
        <a:ext cx="6833342" cy="817085"/>
      </dsp:txXfrm>
    </dsp:sp>
    <dsp:sp modelId="{F53E29CC-6AF3-473D-B2B2-2AA920396793}">
      <dsp:nvSpPr>
        <dsp:cNvPr id="0" name=""/>
        <dsp:cNvSpPr/>
      </dsp:nvSpPr>
      <dsp:spPr>
        <a:xfrm>
          <a:off x="587803" y="988473"/>
          <a:ext cx="7871452" cy="867927"/>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es-ES" sz="1300" b="0" i="0" kern="1200" dirty="0">
              <a:solidFill>
                <a:schemeClr val="tx1"/>
              </a:solidFill>
            </a:rPr>
            <a:t>El pago pudo haber sido realizado en cualquier recaudador autorizado, ya sea entidades externas o internas.</a:t>
          </a:r>
          <a:endParaRPr lang="es-CL" sz="1300" kern="1200" dirty="0">
            <a:solidFill>
              <a:schemeClr val="tx1"/>
            </a:solidFill>
          </a:endParaRPr>
        </a:p>
      </dsp:txBody>
      <dsp:txXfrm>
        <a:off x="613224" y="1013894"/>
        <a:ext cx="6668654" cy="817085"/>
      </dsp:txXfrm>
    </dsp:sp>
    <dsp:sp modelId="{D1342197-AC31-4757-A111-26D2AC42BED5}">
      <dsp:nvSpPr>
        <dsp:cNvPr id="0" name=""/>
        <dsp:cNvSpPr/>
      </dsp:nvSpPr>
      <dsp:spPr>
        <a:xfrm>
          <a:off x="1175606" y="1976947"/>
          <a:ext cx="7871452" cy="867927"/>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es-ES" sz="1300" b="0" i="0" kern="1200" dirty="0">
              <a:solidFill>
                <a:schemeClr val="tx1"/>
              </a:solidFill>
            </a:rPr>
            <a:t>El requerimiento puede ser presentado tanto por titular como por usuario del servicio.</a:t>
          </a:r>
          <a:endParaRPr lang="es-CL" sz="1300" kern="1200" dirty="0">
            <a:solidFill>
              <a:schemeClr val="tx1"/>
            </a:solidFill>
          </a:endParaRPr>
        </a:p>
      </dsp:txBody>
      <dsp:txXfrm>
        <a:off x="1201027" y="2002368"/>
        <a:ext cx="6668654" cy="817085"/>
      </dsp:txXfrm>
    </dsp:sp>
    <dsp:sp modelId="{DDA9E5D3-7242-4870-B9EB-14C6B758C564}">
      <dsp:nvSpPr>
        <dsp:cNvPr id="0" name=""/>
        <dsp:cNvSpPr/>
      </dsp:nvSpPr>
      <dsp:spPr>
        <a:xfrm>
          <a:off x="1763409" y="2965420"/>
          <a:ext cx="7871452" cy="867927"/>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es-ES" sz="1300" b="0" i="0" kern="1200" dirty="0">
              <a:solidFill>
                <a:schemeClr val="tx1"/>
              </a:solidFill>
            </a:rPr>
            <a:t>El comprobante de pago que se derive a recaudación, debe ser original. Los comprobantes válidos se encuentran identificados por recaudador, con información específica de cada uno</a:t>
          </a:r>
          <a:endParaRPr lang="es-CL" sz="1300" kern="1200" dirty="0">
            <a:solidFill>
              <a:schemeClr val="tx1"/>
            </a:solidFill>
          </a:endParaRPr>
        </a:p>
      </dsp:txBody>
      <dsp:txXfrm>
        <a:off x="1788830" y="2990841"/>
        <a:ext cx="6668654" cy="817085"/>
      </dsp:txXfrm>
    </dsp:sp>
    <dsp:sp modelId="{B9346945-8BCB-456A-BE35-E330E396C032}">
      <dsp:nvSpPr>
        <dsp:cNvPr id="0" name=""/>
        <dsp:cNvSpPr/>
      </dsp:nvSpPr>
      <dsp:spPr>
        <a:xfrm>
          <a:off x="2351213" y="3953894"/>
          <a:ext cx="7871452" cy="867927"/>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l" defTabSz="577850">
            <a:lnSpc>
              <a:spcPct val="90000"/>
            </a:lnSpc>
            <a:spcBef>
              <a:spcPct val="0"/>
            </a:spcBef>
            <a:spcAft>
              <a:spcPct val="35000"/>
            </a:spcAft>
          </a:pPr>
          <a:r>
            <a:rPr lang="es-ES" sz="1300" b="0" i="0" kern="1200" dirty="0">
              <a:solidFill>
                <a:schemeClr val="tx1"/>
              </a:solidFill>
            </a:rPr>
            <a:t>Para requerimientos por </a:t>
          </a:r>
          <a:r>
            <a:rPr lang="es-ES" sz="1300" b="0" i="0" kern="1200" dirty="0" err="1">
              <a:solidFill>
                <a:schemeClr val="tx1"/>
              </a:solidFill>
            </a:rPr>
            <a:t>Call</a:t>
          </a:r>
          <a:r>
            <a:rPr lang="es-ES" sz="1300" b="0" i="0" kern="1200" dirty="0">
              <a:solidFill>
                <a:schemeClr val="tx1"/>
              </a:solidFill>
            </a:rPr>
            <a:t> Center, cliente debe hacer envío del comprobante de pago a </a:t>
          </a:r>
          <a:r>
            <a:rPr lang="es-ES" sz="1300" b="0" i="0" kern="1200" dirty="0">
              <a:solidFill>
                <a:schemeClr val="tx1"/>
              </a:solidFill>
              <a:hlinkClick xmlns:r="http://schemas.openxmlformats.org/officeDocument/2006/relationships" r:id="rId1">
                <a:extLst>
                  <a:ext uri="{A12FA001-AC4F-418D-AE19-62706E023703}">
                    <ahyp:hlinkClr xmlns:ahyp="http://schemas.microsoft.com/office/drawing/2018/hyperlinkcolor" xmlns="" val="tx"/>
                  </a:ext>
                </a:extLst>
              </a:hlinkClick>
            </a:rPr>
            <a:t>info.hogar@clarochile.cl</a:t>
          </a:r>
          <a:r>
            <a:rPr lang="es-ES" sz="1300" b="0" i="0" kern="1200" dirty="0">
              <a:solidFill>
                <a:schemeClr val="tx1"/>
              </a:solidFill>
            </a:rPr>
            <a:t>. Esto, si y solo sí, al cliente que se le solicita el comprobante, luego de la revisión de recaudación. </a:t>
          </a:r>
          <a:r>
            <a:rPr lang="es-ES" sz="1300" b="1" i="0" kern="1200" dirty="0">
              <a:solidFill>
                <a:schemeClr val="tx1"/>
              </a:solidFill>
            </a:rPr>
            <a:t>No se debe solicitar el comprobante en el primer llamado.</a:t>
          </a:r>
          <a:endParaRPr lang="es-CL" sz="1300" b="1" kern="1200" dirty="0">
            <a:solidFill>
              <a:schemeClr val="tx1"/>
            </a:solidFill>
          </a:endParaRPr>
        </a:p>
      </dsp:txBody>
      <dsp:txXfrm>
        <a:off x="2376634" y="3979315"/>
        <a:ext cx="6668654" cy="817085"/>
      </dsp:txXfrm>
    </dsp:sp>
    <dsp:sp modelId="{66CF7F6A-83ED-4BE0-B3F7-269BC085BEB5}">
      <dsp:nvSpPr>
        <dsp:cNvPr id="0" name=""/>
        <dsp:cNvSpPr/>
      </dsp:nvSpPr>
      <dsp:spPr>
        <a:xfrm>
          <a:off x="7307299" y="634069"/>
          <a:ext cx="564153" cy="564153"/>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endParaRPr lang="es-CL" sz="2500" kern="1200"/>
        </a:p>
      </dsp:txBody>
      <dsp:txXfrm>
        <a:off x="7434233" y="634069"/>
        <a:ext cx="310285" cy="424525"/>
      </dsp:txXfrm>
    </dsp:sp>
    <dsp:sp modelId="{456FCFDF-4BA9-477B-B3E8-4523BD8D9CE6}">
      <dsp:nvSpPr>
        <dsp:cNvPr id="0" name=""/>
        <dsp:cNvSpPr/>
      </dsp:nvSpPr>
      <dsp:spPr>
        <a:xfrm>
          <a:off x="7895102" y="1622543"/>
          <a:ext cx="564153" cy="564153"/>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endParaRPr lang="es-CL" sz="2500" kern="1200"/>
        </a:p>
      </dsp:txBody>
      <dsp:txXfrm>
        <a:off x="8022036" y="1622543"/>
        <a:ext cx="310285" cy="424525"/>
      </dsp:txXfrm>
    </dsp:sp>
    <dsp:sp modelId="{1CCF52A0-8592-4FF9-BCB6-19B7B5B9A716}">
      <dsp:nvSpPr>
        <dsp:cNvPr id="0" name=""/>
        <dsp:cNvSpPr/>
      </dsp:nvSpPr>
      <dsp:spPr>
        <a:xfrm>
          <a:off x="8482906" y="2596551"/>
          <a:ext cx="564153" cy="564153"/>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endParaRPr lang="es-CL" sz="2500" kern="1200"/>
        </a:p>
      </dsp:txBody>
      <dsp:txXfrm>
        <a:off x="8609840" y="2596551"/>
        <a:ext cx="310285" cy="424525"/>
      </dsp:txXfrm>
    </dsp:sp>
    <dsp:sp modelId="{6CF23790-9439-4B7E-8456-5B8B5EFF12E6}">
      <dsp:nvSpPr>
        <dsp:cNvPr id="0" name=""/>
        <dsp:cNvSpPr/>
      </dsp:nvSpPr>
      <dsp:spPr>
        <a:xfrm>
          <a:off x="9070709" y="3594668"/>
          <a:ext cx="564153" cy="564153"/>
        </a:xfrm>
        <a:prstGeom prst="downArrow">
          <a:avLst>
            <a:gd name="adj1" fmla="val 55000"/>
            <a:gd name="adj2" fmla="val 45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endParaRPr lang="es-CL" sz="2500" kern="1200"/>
        </a:p>
      </dsp:txBody>
      <dsp:txXfrm>
        <a:off x="9197643" y="3594668"/>
        <a:ext cx="310285" cy="42452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E3FAC8-517F-4020-8832-1001ABCA5A0C}">
      <dsp:nvSpPr>
        <dsp:cNvPr id="0" name=""/>
        <dsp:cNvSpPr/>
      </dsp:nvSpPr>
      <dsp:spPr>
        <a:xfrm>
          <a:off x="992" y="432197"/>
          <a:ext cx="3250406" cy="325040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buFont typeface="Arial" panose="020B0604020202020204" pitchFamily="34" charset="0"/>
            <a:buChar char="•"/>
          </a:pPr>
          <a:r>
            <a:rPr lang="es-CL" sz="1500" b="0" i="0" kern="1200" dirty="0"/>
            <a:t>Rut</a:t>
          </a:r>
        </a:p>
        <a:p>
          <a:pPr lvl="0" algn="ctr" defTabSz="666750">
            <a:lnSpc>
              <a:spcPct val="90000"/>
            </a:lnSpc>
            <a:spcBef>
              <a:spcPct val="0"/>
            </a:spcBef>
            <a:spcAft>
              <a:spcPct val="35000"/>
            </a:spcAft>
            <a:buFont typeface="Arial" panose="020B0604020202020204" pitchFamily="34" charset="0"/>
            <a:buChar char="•"/>
          </a:pPr>
          <a:r>
            <a:rPr lang="es-CL" sz="1500" b="0" i="0" kern="1200" dirty="0"/>
            <a:t>Documento</a:t>
          </a:r>
        </a:p>
        <a:p>
          <a:pPr lvl="0" algn="ctr" defTabSz="666750">
            <a:lnSpc>
              <a:spcPct val="90000"/>
            </a:lnSpc>
            <a:spcBef>
              <a:spcPct val="0"/>
            </a:spcBef>
            <a:spcAft>
              <a:spcPct val="35000"/>
            </a:spcAft>
            <a:buFont typeface="Arial" panose="020B0604020202020204" pitchFamily="34" charset="0"/>
            <a:buChar char="•"/>
          </a:pPr>
          <a:r>
            <a:rPr lang="es-CL" sz="1500" b="0" i="0" kern="1200" dirty="0"/>
            <a:t>Monto</a:t>
          </a:r>
        </a:p>
        <a:p>
          <a:pPr lvl="0" algn="ctr" defTabSz="666750">
            <a:lnSpc>
              <a:spcPct val="90000"/>
            </a:lnSpc>
            <a:spcBef>
              <a:spcPct val="0"/>
            </a:spcBef>
            <a:spcAft>
              <a:spcPct val="35000"/>
            </a:spcAft>
            <a:buFont typeface="Arial" panose="020B0604020202020204" pitchFamily="34" charset="0"/>
            <a:buChar char="•"/>
          </a:pPr>
          <a:r>
            <a:rPr lang="es-CL" sz="1500" b="0" i="0" kern="1200" dirty="0"/>
            <a:t>Fecha</a:t>
          </a:r>
        </a:p>
        <a:p>
          <a:pPr lvl="0" algn="ctr" defTabSz="666750">
            <a:lnSpc>
              <a:spcPct val="90000"/>
            </a:lnSpc>
            <a:spcBef>
              <a:spcPct val="0"/>
            </a:spcBef>
            <a:spcAft>
              <a:spcPct val="35000"/>
            </a:spcAft>
            <a:buFont typeface="Arial" panose="020B0604020202020204" pitchFamily="34" charset="0"/>
            <a:buChar char="•"/>
          </a:pPr>
          <a:r>
            <a:rPr lang="es-ES" sz="1500" b="0" i="0" kern="1200" dirty="0"/>
            <a:t>Hora Aproximada de la transacción</a:t>
          </a:r>
        </a:p>
        <a:p>
          <a:pPr lvl="0" algn="ctr" defTabSz="666750">
            <a:lnSpc>
              <a:spcPct val="90000"/>
            </a:lnSpc>
            <a:spcBef>
              <a:spcPct val="0"/>
            </a:spcBef>
            <a:spcAft>
              <a:spcPct val="35000"/>
            </a:spcAft>
            <a:buFont typeface="Arial" panose="020B0604020202020204" pitchFamily="34" charset="0"/>
            <a:buChar char="•"/>
          </a:pPr>
          <a:r>
            <a:rPr lang="es-CL" sz="1500" b="0" i="0" kern="1200" dirty="0"/>
            <a:t>Número de contacto móvil (para notificación)</a:t>
          </a:r>
        </a:p>
        <a:p>
          <a:pPr lvl="0" algn="ctr" defTabSz="666750">
            <a:lnSpc>
              <a:spcPct val="90000"/>
            </a:lnSpc>
            <a:spcBef>
              <a:spcPct val="0"/>
            </a:spcBef>
            <a:spcAft>
              <a:spcPct val="35000"/>
            </a:spcAft>
            <a:buFont typeface="Arial" panose="020B0604020202020204" pitchFamily="34" charset="0"/>
            <a:buChar char="•"/>
          </a:pPr>
          <a:r>
            <a:rPr lang="es-ES" sz="1500" b="0" i="0" kern="1200" dirty="0"/>
            <a:t>4 últimos dígitos de la tarjeta bancaria(en caso de ser necesario)</a:t>
          </a:r>
          <a:endParaRPr lang="es-CL" sz="1500" kern="1200" dirty="0"/>
        </a:p>
      </dsp:txBody>
      <dsp:txXfrm>
        <a:off x="477003" y="908208"/>
        <a:ext cx="2298384" cy="2298384"/>
      </dsp:txXfrm>
    </dsp:sp>
    <dsp:sp modelId="{3CC435FA-590C-4E7F-A75F-4400122C2F15}">
      <dsp:nvSpPr>
        <dsp:cNvPr id="0" name=""/>
        <dsp:cNvSpPr/>
      </dsp:nvSpPr>
      <dsp:spPr>
        <a:xfrm rot="5400000">
          <a:off x="3519556" y="1626721"/>
          <a:ext cx="1137642" cy="861357"/>
        </a:xfrm>
        <a:prstGeom prst="triangle">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6607F83-6D73-4837-9933-FC10F8C79A35}">
      <dsp:nvSpPr>
        <dsp:cNvPr id="0" name=""/>
        <dsp:cNvSpPr/>
      </dsp:nvSpPr>
      <dsp:spPr>
        <a:xfrm>
          <a:off x="4876601" y="432197"/>
          <a:ext cx="3250406" cy="325040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s-ES" sz="1700" b="0" i="1" kern="1200" dirty="0"/>
            <a:t>Nota:</a:t>
          </a:r>
          <a:r>
            <a:rPr lang="es-ES" sz="1700" b="0" i="0" kern="1200" dirty="0"/>
            <a:t> El portal web de Servipag, puede dirigir a Transbank si se selecciona como medio de pago, para estos casos, se requiere la información correspondiente a Transbank</a:t>
          </a:r>
        </a:p>
      </dsp:txBody>
      <dsp:txXfrm>
        <a:off x="5352612" y="908208"/>
        <a:ext cx="2298384" cy="2298384"/>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CB2D05-84E0-48AF-A46A-BECB98645324}">
      <dsp:nvSpPr>
        <dsp:cNvPr id="0" name=""/>
        <dsp:cNvSpPr/>
      </dsp:nvSpPr>
      <dsp:spPr>
        <a:xfrm>
          <a:off x="79440" y="1448369"/>
          <a:ext cx="4744748" cy="2102319"/>
        </a:xfrm>
        <a:prstGeom prst="rect">
          <a:avLst/>
        </a:prstGeom>
        <a:solidFill>
          <a:schemeClr val="accent1"/>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b="0" i="0" u="sng" kern="1200" dirty="0">
              <a:effectLst/>
              <a:latin typeface="Calibri" panose="020F0502020204030204" pitchFamily="34" charset="0"/>
              <a:cs typeface="Calibri" panose="020F0502020204030204" pitchFamily="34" charset="0"/>
            </a:rPr>
            <a:t>Script Front (primera llamada – desbloqueo detención de cobranza)</a:t>
          </a:r>
          <a:endParaRPr lang="es-ES" sz="1800" b="0" i="0" kern="1200" dirty="0">
            <a:effectLst/>
            <a:latin typeface="Calibri" panose="020F0502020204030204" pitchFamily="34" charset="0"/>
            <a:cs typeface="Calibri" panose="020F0502020204030204" pitchFamily="34" charset="0"/>
          </a:endParaRPr>
        </a:p>
        <a:p>
          <a:pPr lvl="0" algn="l" defTabSz="800100">
            <a:lnSpc>
              <a:spcPct val="90000"/>
            </a:lnSpc>
            <a:spcBef>
              <a:spcPct val="0"/>
            </a:spcBef>
            <a:spcAft>
              <a:spcPct val="35000"/>
            </a:spcAft>
          </a:pPr>
          <a:r>
            <a:rPr lang="es-ES" sz="1800" b="0" i="1" kern="1200" dirty="0">
              <a:effectLst/>
              <a:latin typeface="Calibri" panose="020F0502020204030204" pitchFamily="34" charset="0"/>
              <a:cs typeface="Calibri" panose="020F0502020204030204" pitchFamily="34" charset="0"/>
            </a:rPr>
            <a:t>Don/Sra. &lt;nombre de cliente&gt; realizaremos el desbloqueo de su línea por 48 horas, mientras el pago se registra. En caso de requerir documentos adicionales a los registrados en el caso el día de hoy, el área especializada se contactará con usted vía SMS.</a:t>
          </a:r>
          <a:endParaRPr lang="es-CL" sz="1800" kern="1200" dirty="0"/>
        </a:p>
      </dsp:txBody>
      <dsp:txXfrm>
        <a:off x="79440" y="1448369"/>
        <a:ext cx="4744748" cy="2102319"/>
      </dsp:txXfrm>
    </dsp:sp>
    <dsp:sp modelId="{2AA67441-A2DA-4247-8449-C4D6AAD7840D}">
      <dsp:nvSpPr>
        <dsp:cNvPr id="0" name=""/>
        <dsp:cNvSpPr/>
      </dsp:nvSpPr>
      <dsp:spPr>
        <a:xfrm>
          <a:off x="5645889" y="2753526"/>
          <a:ext cx="3725187" cy="2201757"/>
        </a:xfrm>
        <a:prstGeom prst="rect">
          <a:avLst/>
        </a:prstGeom>
        <a:solidFill>
          <a:schemeClr val="accent1">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0" i="0" u="sng" kern="1200" dirty="0">
              <a:solidFill>
                <a:schemeClr val="tx1"/>
              </a:solidFill>
              <a:effectLst/>
              <a:latin typeface="Calibri" panose="020F0502020204030204" pitchFamily="34" charset="0"/>
              <a:cs typeface="Calibri" panose="020F0502020204030204" pitchFamily="34" charset="0"/>
            </a:rPr>
            <a:t>Script Front (desbloqueo de detención cobranza solicitado el día domingo)</a:t>
          </a:r>
          <a:endParaRPr lang="es-ES" sz="1400" b="0" i="0" kern="1200" dirty="0">
            <a:solidFill>
              <a:schemeClr val="tx1"/>
            </a:solidFill>
            <a:effectLst/>
            <a:latin typeface="Calibri" panose="020F0502020204030204" pitchFamily="34" charset="0"/>
            <a:cs typeface="Calibri" panose="020F0502020204030204" pitchFamily="34" charset="0"/>
          </a:endParaRPr>
        </a:p>
        <a:p>
          <a:pPr lvl="0" algn="ctr" defTabSz="622300">
            <a:lnSpc>
              <a:spcPct val="90000"/>
            </a:lnSpc>
            <a:spcBef>
              <a:spcPct val="0"/>
            </a:spcBef>
            <a:spcAft>
              <a:spcPct val="35000"/>
            </a:spcAft>
          </a:pPr>
          <a:r>
            <a:rPr lang="es-ES" sz="1400" b="0" i="1" kern="1200" dirty="0">
              <a:solidFill>
                <a:schemeClr val="tx1"/>
              </a:solidFill>
              <a:effectLst/>
              <a:latin typeface="Calibri" panose="020F0502020204030204" pitchFamily="34" charset="0"/>
              <a:cs typeface="Calibri" panose="020F0502020204030204" pitchFamily="34" charset="0"/>
            </a:rPr>
            <a:t>Don/Sra. , debido que el pago no se ha registrado, solicitaremos al área encargada la activación del servicio, el cual quedará operativo desde el día de mañana, en horario AM. En caso de requerir documentos adicionales a los registrados en el caso el día de hoy, esta área se contactará con usted vía SMS.</a:t>
          </a:r>
          <a:endParaRPr lang="es-CL" sz="1400" kern="1200" dirty="0">
            <a:solidFill>
              <a:schemeClr val="tx1"/>
            </a:solidFill>
          </a:endParaRPr>
        </a:p>
      </dsp:txBody>
      <dsp:txXfrm>
        <a:off x="5645889" y="2753526"/>
        <a:ext cx="3725187" cy="2201757"/>
      </dsp:txXfrm>
    </dsp:sp>
    <dsp:sp modelId="{396A73FA-85C2-492E-BD1F-F84493201EFF}">
      <dsp:nvSpPr>
        <dsp:cNvPr id="0" name=""/>
        <dsp:cNvSpPr/>
      </dsp:nvSpPr>
      <dsp:spPr>
        <a:xfrm>
          <a:off x="4890105" y="0"/>
          <a:ext cx="5886476" cy="2047982"/>
        </a:xfrm>
        <a:prstGeom prst="rect">
          <a:avLst/>
        </a:prstGeom>
        <a:solidFill>
          <a:schemeClr val="accent1">
            <a:lumMod val="40000"/>
            <a:lumOff val="60000"/>
          </a:schemeClr>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0" i="0" u="sng" kern="1200" dirty="0">
              <a:solidFill>
                <a:schemeClr val="tx1"/>
              </a:solidFill>
              <a:effectLst/>
              <a:latin typeface="Calibri" panose="020F0502020204030204" pitchFamily="34" charset="0"/>
              <a:cs typeface="Calibri" panose="020F0502020204030204" pitchFamily="34" charset="0"/>
            </a:rPr>
            <a:t>Script Front (segunda llamada – reintento post desbloqueo detención de cobranza)</a:t>
          </a:r>
          <a:endParaRPr lang="es-ES" sz="1400" b="0" i="0" kern="1200" dirty="0">
            <a:solidFill>
              <a:schemeClr val="tx1"/>
            </a:solidFill>
            <a:effectLst/>
            <a:latin typeface="Calibri" panose="020F0502020204030204" pitchFamily="34" charset="0"/>
            <a:cs typeface="Calibri" panose="020F0502020204030204" pitchFamily="34" charset="0"/>
          </a:endParaRPr>
        </a:p>
        <a:p>
          <a:pPr lvl="0" algn="ctr" defTabSz="622300">
            <a:lnSpc>
              <a:spcPct val="90000"/>
            </a:lnSpc>
            <a:spcBef>
              <a:spcPct val="0"/>
            </a:spcBef>
            <a:spcAft>
              <a:spcPct val="35000"/>
            </a:spcAft>
          </a:pPr>
          <a:r>
            <a:rPr lang="es-ES" sz="1400" b="0" i="1" kern="1200" dirty="0">
              <a:solidFill>
                <a:schemeClr val="tx1"/>
              </a:solidFill>
              <a:effectLst/>
              <a:latin typeface="Calibri" panose="020F0502020204030204" pitchFamily="34" charset="0"/>
              <a:cs typeface="Calibri" panose="020F0502020204030204" pitchFamily="34" charset="0"/>
            </a:rPr>
            <a:t>Don/Sra. &lt;nombre de cliente&gt;, me confirma si usted ha recibido una notificación por este requerimiento, tengo registro que se contactó el día XX-XX (día- mes) por este motivo... </a:t>
          </a:r>
          <a:r>
            <a:rPr lang="es-ES" sz="1400" b="0" i="0" kern="1200" dirty="0">
              <a:solidFill>
                <a:schemeClr val="tx1"/>
              </a:solidFill>
              <a:effectLst/>
              <a:latin typeface="Calibri" panose="020F0502020204030204" pitchFamily="34" charset="0"/>
              <a:cs typeface="Calibri" panose="020F0502020204030204" pitchFamily="34" charset="0"/>
            </a:rPr>
            <a:t>Esperar confirmación del cliente</a:t>
          </a:r>
          <a:r>
            <a:rPr lang="es-ES" sz="1400" b="0" i="1" kern="1200" dirty="0">
              <a:solidFill>
                <a:schemeClr val="tx1"/>
              </a:solidFill>
              <a:effectLst/>
              <a:latin typeface="Calibri" panose="020F0502020204030204" pitchFamily="34" charset="0"/>
              <a:cs typeface="Calibri" panose="020F0502020204030204" pitchFamily="34" charset="0"/>
            </a:rPr>
            <a:t>.</a:t>
          </a:r>
          <a:endParaRPr lang="es-ES" sz="1400" b="0" i="0" kern="1200" dirty="0">
            <a:solidFill>
              <a:schemeClr val="tx1"/>
            </a:solidFill>
            <a:effectLst/>
            <a:latin typeface="Calibri" panose="020F0502020204030204" pitchFamily="34" charset="0"/>
            <a:cs typeface="Calibri" panose="020F0502020204030204" pitchFamily="34" charset="0"/>
          </a:endParaRPr>
        </a:p>
        <a:p>
          <a:pPr lvl="0" algn="ctr" defTabSz="622300">
            <a:lnSpc>
              <a:spcPct val="90000"/>
            </a:lnSpc>
            <a:spcBef>
              <a:spcPct val="0"/>
            </a:spcBef>
            <a:spcAft>
              <a:spcPct val="35000"/>
            </a:spcAft>
          </a:pPr>
          <a:r>
            <a:rPr lang="es-ES" sz="1400" b="0" i="1" kern="1200" dirty="0">
              <a:solidFill>
                <a:schemeClr val="tx1"/>
              </a:solidFill>
              <a:effectLst/>
              <a:latin typeface="Calibri" panose="020F0502020204030204" pitchFamily="34" charset="0"/>
              <a:cs typeface="Calibri" panose="020F0502020204030204" pitchFamily="34" charset="0"/>
            </a:rPr>
            <a:t>Como el pago no se encuentra registrado en sistema, le solicitamos por favor nos haga llegar el comprobante de pago al correo: </a:t>
          </a:r>
          <a:r>
            <a:rPr lang="es-ES" sz="1400" b="0" i="1" u="none" strike="noStrike" kern="1200" dirty="0">
              <a:solidFill>
                <a:schemeClr val="tx1"/>
              </a:solidFill>
              <a:effectLst/>
              <a:latin typeface="Calibri" panose="020F0502020204030204" pitchFamily="34" charset="0"/>
              <a:cs typeface="Calibri" panose="020F0502020204030204" pitchFamily="34" charset="0"/>
              <a:hlinkClick xmlns:r="http://schemas.openxmlformats.org/officeDocument/2006/relationships" r:id="rId1">
                <a:extLst>
                  <a:ext uri="{A12FA001-AC4F-418D-AE19-62706E023703}">
                    <ahyp:hlinkClr xmlns:ahyp="http://schemas.microsoft.com/office/drawing/2018/hyperlinkcolor" xmlns="" val="tx"/>
                  </a:ext>
                </a:extLst>
              </a:hlinkClick>
            </a:rPr>
            <a:t>info.hogar@clarochile.cl</a:t>
          </a:r>
          <a:r>
            <a:rPr lang="es-ES" sz="1400" b="0" i="1" kern="1200" dirty="0">
              <a:solidFill>
                <a:schemeClr val="tx1"/>
              </a:solidFill>
              <a:effectLst/>
              <a:latin typeface="Calibri" panose="020F0502020204030204" pitchFamily="34" charset="0"/>
              <a:cs typeface="Calibri" panose="020F0502020204030204" pitchFamily="34" charset="0"/>
            </a:rPr>
            <a:t>, a la brevedad posible. De igual forma, su servicio va a quedar habilitado por 48 horas.</a:t>
          </a:r>
          <a:endParaRPr lang="es-CL" sz="1400" kern="1200" dirty="0">
            <a:solidFill>
              <a:schemeClr val="tx1"/>
            </a:solidFill>
          </a:endParaRPr>
        </a:p>
      </dsp:txBody>
      <dsp:txXfrm>
        <a:off x="4890105" y="0"/>
        <a:ext cx="5886476" cy="204798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24B47A-5AFD-4000-854E-F58865669E9F}">
      <dsp:nvSpPr>
        <dsp:cNvPr id="0" name=""/>
        <dsp:cNvSpPr/>
      </dsp:nvSpPr>
      <dsp:spPr>
        <a:xfrm>
          <a:off x="46" y="531072"/>
          <a:ext cx="4465174" cy="127546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142240" rIns="248920" bIns="142240" numCol="1" spcCol="1270" anchor="ctr" anchorCtr="0">
          <a:noAutofit/>
        </a:bodyPr>
        <a:lstStyle/>
        <a:p>
          <a:pPr lvl="0" algn="ctr" defTabSz="1555750">
            <a:lnSpc>
              <a:spcPct val="90000"/>
            </a:lnSpc>
            <a:spcBef>
              <a:spcPct val="0"/>
            </a:spcBef>
            <a:spcAft>
              <a:spcPct val="35000"/>
            </a:spcAft>
          </a:pPr>
          <a:r>
            <a:rPr lang="es-CL" sz="3500" b="0" i="0" kern="1200" dirty="0"/>
            <a:t>Alcance</a:t>
          </a:r>
          <a:endParaRPr lang="es-CL" sz="3500" kern="1200" dirty="0"/>
        </a:p>
      </dsp:txBody>
      <dsp:txXfrm>
        <a:off x="46" y="531072"/>
        <a:ext cx="4465174" cy="1275461"/>
      </dsp:txXfrm>
    </dsp:sp>
    <dsp:sp modelId="{DC192407-8643-4FA1-AB82-F11B0EF36E21}">
      <dsp:nvSpPr>
        <dsp:cNvPr id="0" name=""/>
        <dsp:cNvSpPr/>
      </dsp:nvSpPr>
      <dsp:spPr>
        <a:xfrm>
          <a:off x="46" y="1806534"/>
          <a:ext cx="4465174" cy="293028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just" defTabSz="800100">
            <a:lnSpc>
              <a:spcPct val="90000"/>
            </a:lnSpc>
            <a:spcBef>
              <a:spcPct val="0"/>
            </a:spcBef>
            <a:spcAft>
              <a:spcPct val="15000"/>
            </a:spcAft>
            <a:buChar char="••"/>
          </a:pPr>
          <a:r>
            <a:rPr lang="es-ES" sz="1800" b="0" i="0" kern="1200" dirty="0"/>
            <a:t>Este procedimiento aplica para clientes que solicitan suspender su servicio (HFC) voluntariamente y/o cuando se entrega como herramienta de retención por viaje y/o vacaciones.</a:t>
          </a:r>
          <a:endParaRPr lang="es-CL" sz="1800" kern="1200" dirty="0"/>
        </a:p>
      </dsp:txBody>
      <dsp:txXfrm>
        <a:off x="46" y="1806534"/>
        <a:ext cx="4465174" cy="2930287"/>
      </dsp:txXfrm>
    </dsp:sp>
    <dsp:sp modelId="{36A017B9-027C-4447-8A27-C05A34D23394}">
      <dsp:nvSpPr>
        <dsp:cNvPr id="0" name=""/>
        <dsp:cNvSpPr/>
      </dsp:nvSpPr>
      <dsp:spPr>
        <a:xfrm>
          <a:off x="5090345" y="531072"/>
          <a:ext cx="4465174" cy="1275461"/>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142240" rIns="248920" bIns="142240" numCol="1" spcCol="1270" anchor="ctr" anchorCtr="0">
          <a:noAutofit/>
        </a:bodyPr>
        <a:lstStyle/>
        <a:p>
          <a:pPr lvl="0" algn="ctr" defTabSz="1555750">
            <a:lnSpc>
              <a:spcPct val="90000"/>
            </a:lnSpc>
            <a:spcBef>
              <a:spcPct val="0"/>
            </a:spcBef>
            <a:spcAft>
              <a:spcPct val="35000"/>
            </a:spcAft>
          </a:pPr>
          <a:r>
            <a:rPr lang="es-ES" sz="3500" b="0" i="0" kern="1200" dirty="0"/>
            <a:t>¿Quién puede solicitar esta gestión?</a:t>
          </a:r>
          <a:endParaRPr lang="es-CL" sz="3500" kern="1200" dirty="0"/>
        </a:p>
      </dsp:txBody>
      <dsp:txXfrm>
        <a:off x="5090345" y="531072"/>
        <a:ext cx="4465174" cy="1275461"/>
      </dsp:txXfrm>
    </dsp:sp>
    <dsp:sp modelId="{154E41A8-EDD0-4C90-A47A-1E8085FE5402}">
      <dsp:nvSpPr>
        <dsp:cNvPr id="0" name=""/>
        <dsp:cNvSpPr/>
      </dsp:nvSpPr>
      <dsp:spPr>
        <a:xfrm>
          <a:off x="5090345" y="1806534"/>
          <a:ext cx="4465174" cy="293028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just" defTabSz="800100">
            <a:lnSpc>
              <a:spcPct val="90000"/>
            </a:lnSpc>
            <a:spcBef>
              <a:spcPct val="0"/>
            </a:spcBef>
            <a:spcAft>
              <a:spcPct val="15000"/>
            </a:spcAft>
            <a:buChar char="••"/>
          </a:pPr>
          <a:r>
            <a:rPr lang="es-ES" sz="1800" b="0" i="0" kern="1200" dirty="0"/>
            <a:t>Esta gestión puede ser solicitada por el Titular del servicio.</a:t>
          </a:r>
          <a:endParaRPr lang="es-CL" sz="1800" kern="1200" dirty="0"/>
        </a:p>
        <a:p>
          <a:pPr marL="171450" lvl="1" indent="-171450" algn="just" defTabSz="800100">
            <a:lnSpc>
              <a:spcPct val="90000"/>
            </a:lnSpc>
            <a:spcBef>
              <a:spcPct val="0"/>
            </a:spcBef>
            <a:spcAft>
              <a:spcPct val="15000"/>
            </a:spcAft>
            <a:buChar char="••"/>
          </a:pPr>
          <a:endParaRPr lang="es-CL" sz="1800" b="0" i="0" kern="1200" dirty="0"/>
        </a:p>
        <a:p>
          <a:pPr marL="171450" lvl="1" indent="-171450" algn="just" defTabSz="800100">
            <a:lnSpc>
              <a:spcPct val="90000"/>
            </a:lnSpc>
            <a:spcBef>
              <a:spcPct val="0"/>
            </a:spcBef>
            <a:spcAft>
              <a:spcPct val="15000"/>
            </a:spcAft>
            <a:buChar char="••"/>
          </a:pPr>
          <a:r>
            <a:rPr lang="es-ES" sz="1800" b="0" i="0" kern="1200" dirty="0"/>
            <a:t>Si no es titular, un poder simple donde titular autorice la gestión por tercero, fotocopia de la Cédula de Identidad (titular) + formulario.(solo presencial en sucursales)</a:t>
          </a:r>
        </a:p>
        <a:p>
          <a:pPr marL="171450" lvl="1" indent="-171450" algn="just" defTabSz="800100">
            <a:lnSpc>
              <a:spcPct val="90000"/>
            </a:lnSpc>
            <a:spcBef>
              <a:spcPct val="0"/>
            </a:spcBef>
            <a:spcAft>
              <a:spcPct val="15000"/>
            </a:spcAft>
            <a:buChar char="••"/>
          </a:pPr>
          <a:endParaRPr lang="es-ES" sz="1800" b="0" i="0" kern="1200" dirty="0"/>
        </a:p>
        <a:p>
          <a:pPr marL="171450" lvl="1" indent="-171450" algn="just" defTabSz="800100">
            <a:lnSpc>
              <a:spcPct val="90000"/>
            </a:lnSpc>
            <a:spcBef>
              <a:spcPct val="0"/>
            </a:spcBef>
            <a:spcAft>
              <a:spcPct val="15000"/>
            </a:spcAft>
            <a:buChar char="••"/>
          </a:pPr>
          <a:r>
            <a:rPr lang="es-ES" sz="1800" b="0" i="0" kern="1200" dirty="0"/>
            <a:t>Debe cumplir con las condiciones para suspender.</a:t>
          </a:r>
        </a:p>
      </dsp:txBody>
      <dsp:txXfrm>
        <a:off x="5090345" y="1806534"/>
        <a:ext cx="4465174" cy="293028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BA9AA7-59E5-4363-A472-21E2B180F2DB}">
      <dsp:nvSpPr>
        <dsp:cNvPr id="0" name=""/>
        <dsp:cNvSpPr/>
      </dsp:nvSpPr>
      <dsp:spPr>
        <a:xfrm>
          <a:off x="0" y="300955"/>
          <a:ext cx="11347704" cy="116235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80708" tIns="374904" rIns="880708" bIns="113792" numCol="1" spcCol="1270" anchor="t" anchorCtr="0">
          <a:noAutofit/>
        </a:bodyPr>
        <a:lstStyle/>
        <a:p>
          <a:pPr marL="171450" lvl="1" indent="-171450" algn="just" defTabSz="711200">
            <a:lnSpc>
              <a:spcPct val="90000"/>
            </a:lnSpc>
            <a:spcBef>
              <a:spcPct val="0"/>
            </a:spcBef>
            <a:spcAft>
              <a:spcPct val="15000"/>
            </a:spcAft>
            <a:buChar char="••"/>
          </a:pPr>
          <a:r>
            <a:rPr lang="es-ES" sz="1600" b="0" i="0" kern="1200" dirty="0">
              <a:latin typeface="Calibri" panose="020F0502020204030204" pitchFamily="34" charset="0"/>
              <a:cs typeface="Calibri" panose="020F0502020204030204" pitchFamily="34" charset="0"/>
            </a:rPr>
            <a:t>Reconectar el servicio de clientes que se encuentren bloqueados por deuda, a través de la aplicación de un desbloqueo de confianza, el cual se utiliza bajo casuísticas específicas que permitirán reactivar el servicio del cliente por un plazo acotado de tiempo</a:t>
          </a:r>
          <a:endParaRPr lang="es-CL" sz="1600" kern="1200" dirty="0">
            <a:latin typeface="Calibri" panose="020F0502020204030204" pitchFamily="34" charset="0"/>
            <a:cs typeface="Calibri" panose="020F0502020204030204" pitchFamily="34" charset="0"/>
          </a:endParaRPr>
        </a:p>
      </dsp:txBody>
      <dsp:txXfrm>
        <a:off x="0" y="300955"/>
        <a:ext cx="11347704" cy="1162350"/>
      </dsp:txXfrm>
    </dsp:sp>
    <dsp:sp modelId="{3821F07F-0982-4E1D-B490-16EA3018E488}">
      <dsp:nvSpPr>
        <dsp:cNvPr id="0" name=""/>
        <dsp:cNvSpPr/>
      </dsp:nvSpPr>
      <dsp:spPr>
        <a:xfrm>
          <a:off x="567385" y="35275"/>
          <a:ext cx="7943392" cy="53136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0241" tIns="0" rIns="300241" bIns="0" numCol="1" spcCol="1270" anchor="ctr" anchorCtr="0">
          <a:noAutofit/>
        </a:bodyPr>
        <a:lstStyle/>
        <a:p>
          <a:pPr lvl="0" algn="l" defTabSz="800100">
            <a:lnSpc>
              <a:spcPct val="90000"/>
            </a:lnSpc>
            <a:spcBef>
              <a:spcPct val="0"/>
            </a:spcBef>
            <a:spcAft>
              <a:spcPct val="35000"/>
            </a:spcAft>
          </a:pPr>
          <a:r>
            <a:rPr lang="es-ES" sz="1800" kern="1200" dirty="0"/>
            <a:t>Objetivo  </a:t>
          </a:r>
          <a:endParaRPr lang="es-CL" sz="1800" kern="1200" dirty="0"/>
        </a:p>
      </dsp:txBody>
      <dsp:txXfrm>
        <a:off x="593324" y="61214"/>
        <a:ext cx="7891514" cy="479482"/>
      </dsp:txXfrm>
    </dsp:sp>
    <dsp:sp modelId="{C4326EEB-D3B2-4657-A313-0EE261D311CD}">
      <dsp:nvSpPr>
        <dsp:cNvPr id="0" name=""/>
        <dsp:cNvSpPr/>
      </dsp:nvSpPr>
      <dsp:spPr>
        <a:xfrm>
          <a:off x="0" y="1852562"/>
          <a:ext cx="11347704" cy="121905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80708" tIns="374904" rIns="880708" bIns="113792" numCol="1" spcCol="1270" anchor="t" anchorCtr="0">
          <a:noAutofit/>
        </a:bodyPr>
        <a:lstStyle/>
        <a:p>
          <a:pPr marL="171450" lvl="1" indent="-171450" algn="l" defTabSz="711200">
            <a:lnSpc>
              <a:spcPct val="90000"/>
            </a:lnSpc>
            <a:spcBef>
              <a:spcPct val="0"/>
            </a:spcBef>
            <a:spcAft>
              <a:spcPct val="15000"/>
            </a:spcAft>
            <a:buChar char="••"/>
          </a:pPr>
          <a:r>
            <a:rPr lang="es-ES" sz="1600" kern="1200" dirty="0"/>
            <a:t>El desbloqueo de confianza lo puedes utilizar sólo bajo las siguiente casuística:</a:t>
          </a:r>
          <a:endParaRPr lang="es-CL" sz="1600" kern="1200" dirty="0"/>
        </a:p>
        <a:p>
          <a:pPr marL="342900" lvl="2" indent="-171450" algn="l" defTabSz="711200">
            <a:lnSpc>
              <a:spcPct val="90000"/>
            </a:lnSpc>
            <a:spcBef>
              <a:spcPct val="0"/>
            </a:spcBef>
            <a:spcAft>
              <a:spcPct val="15000"/>
            </a:spcAft>
            <a:buChar char="••"/>
          </a:pPr>
          <a:r>
            <a:rPr lang="es-ES" sz="1600" kern="1200" dirty="0"/>
            <a:t>Plazo adicional para pago (48 Horas de corrido)</a:t>
          </a:r>
          <a:endParaRPr lang="es-CL" sz="1600" kern="1200" dirty="0"/>
        </a:p>
        <a:p>
          <a:pPr marL="114300" lvl="1" indent="-114300" algn="l" defTabSz="666750">
            <a:lnSpc>
              <a:spcPct val="90000"/>
            </a:lnSpc>
            <a:spcBef>
              <a:spcPct val="0"/>
            </a:spcBef>
            <a:spcAft>
              <a:spcPct val="15000"/>
            </a:spcAft>
            <a:buChar char="••"/>
          </a:pPr>
          <a:endParaRPr lang="es-ES" sz="1500" b="0" i="0" kern="1200" dirty="0"/>
        </a:p>
      </dsp:txBody>
      <dsp:txXfrm>
        <a:off x="0" y="1852562"/>
        <a:ext cx="11347704" cy="1219050"/>
      </dsp:txXfrm>
    </dsp:sp>
    <dsp:sp modelId="{10E8199C-4C80-4C4F-847B-D109F73E1866}">
      <dsp:nvSpPr>
        <dsp:cNvPr id="0" name=""/>
        <dsp:cNvSpPr/>
      </dsp:nvSpPr>
      <dsp:spPr>
        <a:xfrm>
          <a:off x="567385" y="1560505"/>
          <a:ext cx="7943392" cy="53136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0241" tIns="0" rIns="300241" bIns="0" numCol="1" spcCol="1270" anchor="ctr" anchorCtr="0">
          <a:noAutofit/>
        </a:bodyPr>
        <a:lstStyle/>
        <a:p>
          <a:pPr lvl="0" algn="l" defTabSz="800100">
            <a:lnSpc>
              <a:spcPct val="90000"/>
            </a:lnSpc>
            <a:spcBef>
              <a:spcPct val="0"/>
            </a:spcBef>
            <a:spcAft>
              <a:spcPct val="35000"/>
            </a:spcAft>
          </a:pPr>
          <a:r>
            <a:rPr lang="es-ES" sz="1800" kern="1200" dirty="0"/>
            <a:t>Consideraciones Generales 	</a:t>
          </a:r>
          <a:endParaRPr lang="es-CL" sz="1800" kern="1200" dirty="0"/>
        </a:p>
      </dsp:txBody>
      <dsp:txXfrm>
        <a:off x="593324" y="1586444"/>
        <a:ext cx="7891514" cy="479482"/>
      </dsp:txXfrm>
    </dsp:sp>
    <dsp:sp modelId="{B61E7E3A-DC82-4732-A147-921509ED5785}">
      <dsp:nvSpPr>
        <dsp:cNvPr id="0" name=""/>
        <dsp:cNvSpPr/>
      </dsp:nvSpPr>
      <dsp:spPr>
        <a:xfrm>
          <a:off x="0" y="3408115"/>
          <a:ext cx="11347704" cy="161595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80708" tIns="374904" rIns="880708" bIns="113792" numCol="1" spcCol="1270" anchor="t" anchorCtr="0">
          <a:noAutofit/>
        </a:bodyPr>
        <a:lstStyle/>
        <a:p>
          <a:pPr marL="171450" lvl="1" indent="-171450" algn="just" defTabSz="711200">
            <a:lnSpc>
              <a:spcPct val="90000"/>
            </a:lnSpc>
            <a:spcBef>
              <a:spcPct val="0"/>
            </a:spcBef>
            <a:spcAft>
              <a:spcPct val="15000"/>
            </a:spcAft>
            <a:buChar char="••"/>
          </a:pPr>
          <a:r>
            <a:rPr lang="es-ES" sz="1600" b="0" i="0" kern="1200" dirty="0"/>
            <a:t>El desbloqueo por pago no registrado se aplica según el procedimiento y condiciones comerciales definidos para ello, por lo que no se considera dentro del “Desbloqueo de Confianza”. Por lo anterior, frente a requerimientos que se reciba día domingo, a través de </a:t>
          </a:r>
          <a:r>
            <a:rPr lang="es-ES" sz="1600" b="0" i="0" kern="1200" dirty="0" err="1"/>
            <a:t>Call</a:t>
          </a:r>
          <a:r>
            <a:rPr lang="es-ES" sz="1600" b="0" i="0" kern="1200" dirty="0"/>
            <a:t> Center, no se aplicará este procedimiento para los casos 1 y 2. Sólo estará vigente el procedimiento de Pago No Registrado, dado que corresponde a reclamos y podría </a:t>
          </a:r>
          <a:r>
            <a:rPr lang="es-CL" sz="1600" b="0" i="0" kern="1200" dirty="0"/>
            <a:t>eventualmente ser gestionado en plataforma 105</a:t>
          </a:r>
          <a:endParaRPr lang="es-CL" sz="1600" kern="1200" dirty="0"/>
        </a:p>
      </dsp:txBody>
      <dsp:txXfrm>
        <a:off x="0" y="3408115"/>
        <a:ext cx="11347704" cy="1615950"/>
      </dsp:txXfrm>
    </dsp:sp>
    <dsp:sp modelId="{C3D1B99E-23CA-432D-9470-ED6958F491E2}">
      <dsp:nvSpPr>
        <dsp:cNvPr id="0" name=""/>
        <dsp:cNvSpPr/>
      </dsp:nvSpPr>
      <dsp:spPr>
        <a:xfrm>
          <a:off x="567385" y="3142435"/>
          <a:ext cx="7943392" cy="53136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0241" tIns="0" rIns="300241" bIns="0" numCol="1" spcCol="1270" anchor="ctr" anchorCtr="0">
          <a:noAutofit/>
        </a:bodyPr>
        <a:lstStyle/>
        <a:p>
          <a:pPr lvl="0" algn="l" defTabSz="800100">
            <a:lnSpc>
              <a:spcPct val="90000"/>
            </a:lnSpc>
            <a:spcBef>
              <a:spcPct val="0"/>
            </a:spcBef>
            <a:spcAft>
              <a:spcPct val="35000"/>
            </a:spcAft>
          </a:pPr>
          <a:r>
            <a:rPr lang="es-CL" sz="1800" b="0" i="0" kern="1200" dirty="0"/>
            <a:t>IMPORTANTE</a:t>
          </a:r>
          <a:endParaRPr lang="es-CL" sz="1800" kern="1200" dirty="0"/>
        </a:p>
      </dsp:txBody>
      <dsp:txXfrm>
        <a:off x="593324" y="3168374"/>
        <a:ext cx="7891514" cy="47948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10941A-5076-4364-810A-529C17825DFB}">
      <dsp:nvSpPr>
        <dsp:cNvPr id="0" name=""/>
        <dsp:cNvSpPr/>
      </dsp:nvSpPr>
      <dsp:spPr>
        <a:xfrm>
          <a:off x="2686538" y="0"/>
          <a:ext cx="4029807" cy="4417134"/>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s-CL" sz="1400" kern="1200" dirty="0"/>
            <a:t>Recibir requerimiento del cliente</a:t>
          </a:r>
        </a:p>
        <a:p>
          <a:pPr marL="114300" lvl="1" indent="-114300" algn="l" defTabSz="622300">
            <a:lnSpc>
              <a:spcPct val="90000"/>
            </a:lnSpc>
            <a:spcBef>
              <a:spcPct val="0"/>
            </a:spcBef>
            <a:spcAft>
              <a:spcPct val="15000"/>
            </a:spcAft>
            <a:buChar char="••"/>
          </a:pPr>
          <a:endParaRPr lang="es-CL" sz="1400" kern="1200" dirty="0"/>
        </a:p>
        <a:p>
          <a:pPr marL="114300" lvl="1" indent="-114300" algn="l" defTabSz="622300">
            <a:lnSpc>
              <a:spcPct val="90000"/>
            </a:lnSpc>
            <a:spcBef>
              <a:spcPct val="0"/>
            </a:spcBef>
            <a:spcAft>
              <a:spcPct val="15000"/>
            </a:spcAft>
            <a:buChar char="••"/>
          </a:pPr>
          <a:r>
            <a:rPr lang="es-ES" sz="1400" kern="1200" dirty="0"/>
            <a:t>Verificar si el cliente tuvo un desbloqueo previo dentro del mismo ciclo de facturación, de ser así, se debe indicar que no es posible reactivar nuevamente los servicios y se debe reforzar los medios y lugares de pago disponibles para el cliente.</a:t>
          </a:r>
          <a:endParaRPr lang="es-CL" sz="1400" kern="1200" dirty="0"/>
        </a:p>
        <a:p>
          <a:pPr marL="114300" lvl="1" indent="-114300" algn="l" defTabSz="622300">
            <a:lnSpc>
              <a:spcPct val="90000"/>
            </a:lnSpc>
            <a:spcBef>
              <a:spcPct val="0"/>
            </a:spcBef>
            <a:spcAft>
              <a:spcPct val="15000"/>
            </a:spcAft>
            <a:buChar char="••"/>
          </a:pPr>
          <a:endParaRPr lang="es-CL" sz="1400" kern="1200" dirty="0"/>
        </a:p>
        <a:p>
          <a:pPr marL="114300" lvl="1" indent="-114300" algn="l" defTabSz="622300">
            <a:lnSpc>
              <a:spcPct val="90000"/>
            </a:lnSpc>
            <a:spcBef>
              <a:spcPct val="0"/>
            </a:spcBef>
            <a:spcAft>
              <a:spcPct val="15000"/>
            </a:spcAft>
            <a:buChar char="••"/>
          </a:pPr>
          <a:r>
            <a:rPr lang="es-ES" sz="1400" kern="1200" dirty="0"/>
            <a:t>Si es primera vez que se realiza el desbloqueo dentro del ciclo de facturación Reactivar los servicios por 48 horas</a:t>
          </a:r>
          <a:endParaRPr lang="es-CL" sz="1400" kern="1200" dirty="0"/>
        </a:p>
      </dsp:txBody>
      <dsp:txXfrm>
        <a:off x="2686538" y="552142"/>
        <a:ext cx="2518629" cy="3312850"/>
      </dsp:txXfrm>
    </dsp:sp>
    <dsp:sp modelId="{B372907D-329F-4565-9263-C19605AF5EC3}">
      <dsp:nvSpPr>
        <dsp:cNvPr id="0" name=""/>
        <dsp:cNvSpPr/>
      </dsp:nvSpPr>
      <dsp:spPr>
        <a:xfrm>
          <a:off x="0" y="0"/>
          <a:ext cx="2686538" cy="441713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lvl="0" algn="ctr" defTabSz="1289050">
            <a:lnSpc>
              <a:spcPct val="90000"/>
            </a:lnSpc>
            <a:spcBef>
              <a:spcPct val="0"/>
            </a:spcBef>
            <a:spcAft>
              <a:spcPct val="35000"/>
            </a:spcAft>
          </a:pPr>
          <a:r>
            <a:rPr lang="es-ES" sz="2900" kern="1200" dirty="0"/>
            <a:t>Procedimiento</a:t>
          </a:r>
          <a:endParaRPr lang="es-CL" sz="2900" kern="1200" dirty="0"/>
        </a:p>
      </dsp:txBody>
      <dsp:txXfrm>
        <a:off x="131146" y="131146"/>
        <a:ext cx="2424246" cy="4154842"/>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BA9AA7-59E5-4363-A472-21E2B180F2DB}">
      <dsp:nvSpPr>
        <dsp:cNvPr id="0" name=""/>
        <dsp:cNvSpPr/>
      </dsp:nvSpPr>
      <dsp:spPr>
        <a:xfrm>
          <a:off x="0" y="325435"/>
          <a:ext cx="11347704" cy="1022175"/>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80708" tIns="458216" rIns="880708" bIns="113792" numCol="1" spcCol="1270" anchor="t" anchorCtr="0">
          <a:noAutofit/>
        </a:bodyPr>
        <a:lstStyle/>
        <a:p>
          <a:pPr marL="171450" lvl="1" indent="-171450" algn="l" defTabSz="711200">
            <a:lnSpc>
              <a:spcPct val="90000"/>
            </a:lnSpc>
            <a:spcBef>
              <a:spcPct val="0"/>
            </a:spcBef>
            <a:spcAft>
              <a:spcPct val="15000"/>
            </a:spcAft>
            <a:buChar char="••"/>
          </a:pPr>
          <a:r>
            <a:rPr lang="es-ES" sz="1600" b="0" i="0" kern="1200" dirty="0"/>
            <a:t>Esta acción permite ingresar, a solicitud del cliente, un reclamo de facturación en el sistema </a:t>
          </a:r>
          <a:r>
            <a:rPr lang="es-ES" sz="1600" b="1" i="0" kern="1200" dirty="0"/>
            <a:t>SUR</a:t>
          </a:r>
          <a:r>
            <a:rPr lang="es-ES" sz="1600" b="0" i="0" kern="1200" dirty="0"/>
            <a:t> y que este reclamo sea tomado y resuelto por el área de BackOffice, dando ha lugar o no ha lugar, según corresponda.</a:t>
          </a:r>
          <a:endParaRPr lang="es-CL" sz="1600" kern="1200" dirty="0">
            <a:latin typeface="Calibri" panose="020F0502020204030204" pitchFamily="34" charset="0"/>
            <a:cs typeface="Calibri" panose="020F0502020204030204" pitchFamily="34" charset="0"/>
          </a:endParaRPr>
        </a:p>
      </dsp:txBody>
      <dsp:txXfrm>
        <a:off x="0" y="325435"/>
        <a:ext cx="11347704" cy="1022175"/>
      </dsp:txXfrm>
    </dsp:sp>
    <dsp:sp modelId="{3821F07F-0982-4E1D-B490-16EA3018E488}">
      <dsp:nvSpPr>
        <dsp:cNvPr id="0" name=""/>
        <dsp:cNvSpPr/>
      </dsp:nvSpPr>
      <dsp:spPr>
        <a:xfrm>
          <a:off x="567385" y="715"/>
          <a:ext cx="7943392" cy="64944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0241" tIns="0" rIns="300241" bIns="0" numCol="1" spcCol="1270" anchor="ctr" anchorCtr="0">
          <a:noAutofit/>
        </a:bodyPr>
        <a:lstStyle/>
        <a:p>
          <a:pPr lvl="0" algn="l" defTabSz="977900">
            <a:lnSpc>
              <a:spcPct val="90000"/>
            </a:lnSpc>
            <a:spcBef>
              <a:spcPct val="0"/>
            </a:spcBef>
            <a:spcAft>
              <a:spcPct val="35000"/>
            </a:spcAft>
          </a:pPr>
          <a:r>
            <a:rPr lang="es-ES" sz="2200" kern="1200" dirty="0"/>
            <a:t>Descripción </a:t>
          </a:r>
          <a:endParaRPr lang="es-CL" sz="2200" kern="1200" dirty="0"/>
        </a:p>
      </dsp:txBody>
      <dsp:txXfrm>
        <a:off x="599088" y="32418"/>
        <a:ext cx="7879986" cy="586034"/>
      </dsp:txXfrm>
    </dsp:sp>
    <dsp:sp modelId="{C4326EEB-D3B2-4657-A313-0EE261D311CD}">
      <dsp:nvSpPr>
        <dsp:cNvPr id="0" name=""/>
        <dsp:cNvSpPr/>
      </dsp:nvSpPr>
      <dsp:spPr>
        <a:xfrm>
          <a:off x="0" y="1823369"/>
          <a:ext cx="11347704" cy="1056825"/>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80708" tIns="458216" rIns="880708" bIns="113792" numCol="1" spcCol="1270" anchor="t" anchorCtr="0">
          <a:noAutofit/>
        </a:bodyPr>
        <a:lstStyle/>
        <a:p>
          <a:pPr marL="171450" lvl="1" indent="-171450" algn="l" defTabSz="711200">
            <a:lnSpc>
              <a:spcPct val="90000"/>
            </a:lnSpc>
            <a:spcBef>
              <a:spcPct val="0"/>
            </a:spcBef>
            <a:spcAft>
              <a:spcPct val="15000"/>
            </a:spcAft>
            <a:buChar char="••"/>
          </a:pPr>
          <a:r>
            <a:rPr lang="es-ES" sz="1600" b="0" i="0" kern="1200" dirty="0"/>
            <a:t>Lo puede solicitar el Titular de la cuenta o un tercero.</a:t>
          </a:r>
          <a:endParaRPr lang="es-CL" sz="1600" kern="1200" dirty="0"/>
        </a:p>
        <a:p>
          <a:pPr marL="114300" lvl="1" indent="-114300" algn="l" defTabSz="666750">
            <a:lnSpc>
              <a:spcPct val="90000"/>
            </a:lnSpc>
            <a:spcBef>
              <a:spcPct val="0"/>
            </a:spcBef>
            <a:spcAft>
              <a:spcPct val="15000"/>
            </a:spcAft>
            <a:buChar char="••"/>
          </a:pPr>
          <a:endParaRPr lang="es-ES" sz="1500" b="0" i="0" kern="1200" dirty="0"/>
        </a:p>
      </dsp:txBody>
      <dsp:txXfrm>
        <a:off x="0" y="1823369"/>
        <a:ext cx="11347704" cy="1056825"/>
      </dsp:txXfrm>
    </dsp:sp>
    <dsp:sp modelId="{10E8199C-4C80-4C4F-847B-D109F73E1866}">
      <dsp:nvSpPr>
        <dsp:cNvPr id="0" name=""/>
        <dsp:cNvSpPr/>
      </dsp:nvSpPr>
      <dsp:spPr>
        <a:xfrm>
          <a:off x="567385" y="1466410"/>
          <a:ext cx="7943392" cy="64944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0241" tIns="0" rIns="300241" bIns="0" numCol="1" spcCol="1270" anchor="ctr" anchorCtr="0">
          <a:noAutofit/>
        </a:bodyPr>
        <a:lstStyle/>
        <a:p>
          <a:pPr lvl="0" algn="l" defTabSz="977900">
            <a:lnSpc>
              <a:spcPct val="90000"/>
            </a:lnSpc>
            <a:spcBef>
              <a:spcPct val="0"/>
            </a:spcBef>
            <a:spcAft>
              <a:spcPct val="35000"/>
            </a:spcAft>
          </a:pPr>
          <a:r>
            <a:rPr lang="es-CL" sz="2200" b="0" i="0" kern="1200" dirty="0"/>
            <a:t>¿Quién lo puede solicitar?</a:t>
          </a:r>
          <a:endParaRPr lang="es-CL" sz="2200" b="0" kern="1200" dirty="0"/>
        </a:p>
      </dsp:txBody>
      <dsp:txXfrm>
        <a:off x="599088" y="1498113"/>
        <a:ext cx="7879986" cy="586034"/>
      </dsp:txXfrm>
    </dsp:sp>
    <dsp:sp modelId="{B61E7E3A-DC82-4732-A147-921509ED5785}">
      <dsp:nvSpPr>
        <dsp:cNvPr id="0" name=""/>
        <dsp:cNvSpPr/>
      </dsp:nvSpPr>
      <dsp:spPr>
        <a:xfrm>
          <a:off x="0" y="3291475"/>
          <a:ext cx="11347704" cy="176715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80708" tIns="458216" rIns="880708" bIns="113792" numCol="1" spcCol="1270" anchor="t" anchorCtr="0">
          <a:noAutofit/>
        </a:bodyPr>
        <a:lstStyle/>
        <a:p>
          <a:pPr marL="171450" lvl="1" indent="-171450" algn="l" defTabSz="711200">
            <a:lnSpc>
              <a:spcPct val="90000"/>
            </a:lnSpc>
            <a:spcBef>
              <a:spcPct val="0"/>
            </a:spcBef>
            <a:spcAft>
              <a:spcPct val="15000"/>
            </a:spcAft>
            <a:buChar char="••"/>
          </a:pPr>
          <a:r>
            <a:rPr lang="es-ES" sz="1600" b="0" i="0" kern="1200" dirty="0"/>
            <a:t>El documento impugnado, debe tener una antigüedad inferior a los 60 días hábiles, contados desde el vencimiento de éste.</a:t>
          </a:r>
          <a:endParaRPr lang="es-CL" sz="1600" kern="1200" dirty="0"/>
        </a:p>
        <a:p>
          <a:pPr marL="171450" lvl="1" indent="-171450" algn="l" defTabSz="711200">
            <a:lnSpc>
              <a:spcPct val="90000"/>
            </a:lnSpc>
            <a:spcBef>
              <a:spcPct val="0"/>
            </a:spcBef>
            <a:spcAft>
              <a:spcPct val="15000"/>
            </a:spcAft>
            <a:buChar char="••"/>
          </a:pPr>
          <a:r>
            <a:rPr lang="es-ES" sz="1600" b="0" i="0" kern="1200" dirty="0"/>
            <a:t>No debe haber un reclamo en proceso, donde se impugne el mismo motivo, monto y documento de cobro.</a:t>
          </a:r>
        </a:p>
        <a:p>
          <a:pPr marL="171450" lvl="1" indent="-171450" algn="l" defTabSz="711200">
            <a:lnSpc>
              <a:spcPct val="90000"/>
            </a:lnSpc>
            <a:spcBef>
              <a:spcPct val="0"/>
            </a:spcBef>
            <a:spcAft>
              <a:spcPct val="15000"/>
            </a:spcAft>
            <a:buChar char="••"/>
          </a:pPr>
          <a:r>
            <a:rPr lang="es-ES" sz="1600" b="0" i="0" kern="1200" dirty="0"/>
            <a:t>Si un cliente insiste en impugnar un documento que ya fue reclamado y rechazado, debe registrar los antecedentes (documentos, información) que justifiquen dicha insistencia.</a:t>
          </a:r>
        </a:p>
      </dsp:txBody>
      <dsp:txXfrm>
        <a:off x="0" y="3291475"/>
        <a:ext cx="11347704" cy="1767150"/>
      </dsp:txXfrm>
    </dsp:sp>
    <dsp:sp modelId="{C3D1B99E-23CA-432D-9470-ED6958F491E2}">
      <dsp:nvSpPr>
        <dsp:cNvPr id="0" name=""/>
        <dsp:cNvSpPr/>
      </dsp:nvSpPr>
      <dsp:spPr>
        <a:xfrm>
          <a:off x="567385" y="2966755"/>
          <a:ext cx="7943392" cy="64944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0241" tIns="0" rIns="300241" bIns="0" numCol="1" spcCol="1270" anchor="ctr" anchorCtr="0">
          <a:noAutofit/>
        </a:bodyPr>
        <a:lstStyle/>
        <a:p>
          <a:pPr lvl="0" algn="l" defTabSz="977900">
            <a:lnSpc>
              <a:spcPct val="90000"/>
            </a:lnSpc>
            <a:spcBef>
              <a:spcPct val="0"/>
            </a:spcBef>
            <a:spcAft>
              <a:spcPct val="35000"/>
            </a:spcAft>
          </a:pPr>
          <a:r>
            <a:rPr lang="es-CL" sz="2200" b="0" i="0" kern="1200" dirty="0"/>
            <a:t>Condiciones</a:t>
          </a:r>
          <a:endParaRPr lang="es-CL" sz="2200" kern="1200" dirty="0"/>
        </a:p>
      </dsp:txBody>
      <dsp:txXfrm>
        <a:off x="599088" y="2998458"/>
        <a:ext cx="7879986" cy="586034"/>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DCBF7B-0190-4AC3-A578-1E482217ECAA}">
      <dsp:nvSpPr>
        <dsp:cNvPr id="0" name=""/>
        <dsp:cNvSpPr/>
      </dsp:nvSpPr>
      <dsp:spPr>
        <a:xfrm>
          <a:off x="3128383" y="160170"/>
          <a:ext cx="1203995" cy="1203995"/>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s-ES" sz="1400" kern="1200" dirty="0"/>
            <a:t>Boleta no emitida</a:t>
          </a:r>
          <a:endParaRPr lang="es-CL" sz="1400" kern="1200" dirty="0"/>
        </a:p>
      </dsp:txBody>
      <dsp:txXfrm>
        <a:off x="3304704" y="336491"/>
        <a:ext cx="851353" cy="851353"/>
      </dsp:txXfrm>
    </dsp:sp>
    <dsp:sp modelId="{3A9C40C2-47EC-4637-BD98-47CCCCAA4E37}">
      <dsp:nvSpPr>
        <dsp:cNvPr id="0" name=""/>
        <dsp:cNvSpPr/>
      </dsp:nvSpPr>
      <dsp:spPr>
        <a:xfrm rot="1527726">
          <a:off x="4365428" y="928177"/>
          <a:ext cx="280560" cy="406348"/>
        </a:xfrm>
        <a:prstGeom prst="rightArrow">
          <a:avLst>
            <a:gd name="adj1" fmla="val 60000"/>
            <a:gd name="adj2" fmla="val 50000"/>
          </a:avLst>
        </a:prstGeom>
        <a:solidFill>
          <a:schemeClr val="bg1"/>
        </a:soli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s-CL" sz="1100" kern="1200"/>
        </a:p>
      </dsp:txBody>
      <dsp:txXfrm>
        <a:off x="4369516" y="991355"/>
        <a:ext cx="196392" cy="243808"/>
      </dsp:txXfrm>
    </dsp:sp>
    <dsp:sp modelId="{8EBE271A-2943-40AA-BD64-CB6989619421}">
      <dsp:nvSpPr>
        <dsp:cNvPr id="0" name=""/>
        <dsp:cNvSpPr/>
      </dsp:nvSpPr>
      <dsp:spPr>
        <a:xfrm>
          <a:off x="4693376" y="905364"/>
          <a:ext cx="1203995" cy="1203995"/>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s-ES" sz="1400" kern="1200" dirty="0"/>
            <a:t>Cambio de fecha de emisión</a:t>
          </a:r>
          <a:endParaRPr lang="es-CL" sz="1400" kern="1200" dirty="0"/>
        </a:p>
      </dsp:txBody>
      <dsp:txXfrm>
        <a:off x="4869697" y="1081685"/>
        <a:ext cx="851353" cy="851353"/>
      </dsp:txXfrm>
    </dsp:sp>
    <dsp:sp modelId="{9AFAB658-37A6-4D55-B4D2-BFA6549AA18A}">
      <dsp:nvSpPr>
        <dsp:cNvPr id="0" name=""/>
        <dsp:cNvSpPr/>
      </dsp:nvSpPr>
      <dsp:spPr>
        <a:xfrm rot="5400000">
          <a:off x="5135551" y="2198690"/>
          <a:ext cx="319644" cy="406348"/>
        </a:xfrm>
        <a:prstGeom prst="rightArrow">
          <a:avLst>
            <a:gd name="adj1" fmla="val 60000"/>
            <a:gd name="adj2" fmla="val 50000"/>
          </a:avLst>
        </a:prstGeom>
        <a:solidFill>
          <a:schemeClr val="bg1"/>
        </a:soli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s-CL" sz="1100" kern="1200"/>
        </a:p>
      </dsp:txBody>
      <dsp:txXfrm>
        <a:off x="5183498" y="2232014"/>
        <a:ext cx="223751" cy="243808"/>
      </dsp:txXfrm>
    </dsp:sp>
    <dsp:sp modelId="{3AF1416F-D591-45C7-99E8-F30A62012865}">
      <dsp:nvSpPr>
        <dsp:cNvPr id="0" name=""/>
        <dsp:cNvSpPr/>
      </dsp:nvSpPr>
      <dsp:spPr>
        <a:xfrm>
          <a:off x="4693376" y="2712462"/>
          <a:ext cx="1203995" cy="1203995"/>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s-ES" sz="1400" kern="1200" dirty="0"/>
            <a:t>Mala atención</a:t>
          </a:r>
          <a:endParaRPr lang="es-CL" sz="1400" kern="1200" dirty="0"/>
        </a:p>
      </dsp:txBody>
      <dsp:txXfrm>
        <a:off x="4869697" y="2888783"/>
        <a:ext cx="851353" cy="851353"/>
      </dsp:txXfrm>
    </dsp:sp>
    <dsp:sp modelId="{0A55552C-FD4B-45B0-9157-C30BA7BB1521}">
      <dsp:nvSpPr>
        <dsp:cNvPr id="0" name=""/>
        <dsp:cNvSpPr/>
      </dsp:nvSpPr>
      <dsp:spPr>
        <a:xfrm rot="9351824">
          <a:off x="4384476" y="3458774"/>
          <a:ext cx="270789" cy="406348"/>
        </a:xfrm>
        <a:prstGeom prst="rightArrow">
          <a:avLst>
            <a:gd name="adj1" fmla="val 60000"/>
            <a:gd name="adj2" fmla="val 50000"/>
          </a:avLst>
        </a:prstGeom>
        <a:solidFill>
          <a:schemeClr val="bg1"/>
        </a:soli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s-CL" sz="1100" kern="1200"/>
        </a:p>
      </dsp:txBody>
      <dsp:txXfrm rot="10800000">
        <a:off x="4462162" y="3523435"/>
        <a:ext cx="189552" cy="243808"/>
      </dsp:txXfrm>
    </dsp:sp>
    <dsp:sp modelId="{228F2AB9-FB28-4575-B20E-4012DC9885AF}">
      <dsp:nvSpPr>
        <dsp:cNvPr id="0" name=""/>
        <dsp:cNvSpPr/>
      </dsp:nvSpPr>
      <dsp:spPr>
        <a:xfrm>
          <a:off x="3128383" y="3413707"/>
          <a:ext cx="1203995" cy="1203995"/>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s-ES" sz="1400" kern="1200" dirty="0"/>
            <a:t>Pago duplicado</a:t>
          </a:r>
          <a:endParaRPr lang="es-CL" sz="1400" kern="1200" dirty="0"/>
        </a:p>
      </dsp:txBody>
      <dsp:txXfrm>
        <a:off x="3304704" y="3590028"/>
        <a:ext cx="851353" cy="851353"/>
      </dsp:txXfrm>
    </dsp:sp>
    <dsp:sp modelId="{84D15CCD-9FCC-4342-97A3-4C66033B1434}">
      <dsp:nvSpPr>
        <dsp:cNvPr id="0" name=""/>
        <dsp:cNvSpPr/>
      </dsp:nvSpPr>
      <dsp:spPr>
        <a:xfrm rot="16200000">
          <a:off x="3593060" y="3078287"/>
          <a:ext cx="274643" cy="406348"/>
        </a:xfrm>
        <a:prstGeom prst="rightArrow">
          <a:avLst>
            <a:gd name="adj1" fmla="val 60000"/>
            <a:gd name="adj2" fmla="val 50000"/>
          </a:avLst>
        </a:prstGeom>
        <a:solidFill>
          <a:schemeClr val="bg1"/>
        </a:soli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s-CL" sz="1100" kern="1200"/>
        </a:p>
      </dsp:txBody>
      <dsp:txXfrm rot="10800000">
        <a:off x="3634257" y="3200754"/>
        <a:ext cx="192250" cy="243808"/>
      </dsp:txXfrm>
    </dsp:sp>
    <dsp:sp modelId="{916B028D-139A-49D0-AEBC-3BCFB69CBCCA}">
      <dsp:nvSpPr>
        <dsp:cNvPr id="0" name=""/>
        <dsp:cNvSpPr/>
      </dsp:nvSpPr>
      <dsp:spPr>
        <a:xfrm>
          <a:off x="1563387" y="2694872"/>
          <a:ext cx="1203995" cy="1203995"/>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s-ES" sz="1400" kern="1200" dirty="0"/>
            <a:t>Pago de instalación</a:t>
          </a:r>
          <a:endParaRPr lang="es-CL" sz="1400" kern="1200" dirty="0"/>
        </a:p>
      </dsp:txBody>
      <dsp:txXfrm>
        <a:off x="1739708" y="2871193"/>
        <a:ext cx="851353" cy="851353"/>
      </dsp:txXfrm>
    </dsp:sp>
    <dsp:sp modelId="{3F31F0E6-525D-4607-96DF-487D5C0FE293}">
      <dsp:nvSpPr>
        <dsp:cNvPr id="0" name=""/>
        <dsp:cNvSpPr/>
      </dsp:nvSpPr>
      <dsp:spPr>
        <a:xfrm rot="19420514">
          <a:off x="2739987" y="2531571"/>
          <a:ext cx="310321" cy="406348"/>
        </a:xfrm>
        <a:prstGeom prst="rightArrow">
          <a:avLst>
            <a:gd name="adj1" fmla="val 60000"/>
            <a:gd name="adj2" fmla="val 50000"/>
          </a:avLst>
        </a:prstGeom>
        <a:solidFill>
          <a:schemeClr val="bg1"/>
        </a:soli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s-CL" sz="1100" kern="1200"/>
        </a:p>
      </dsp:txBody>
      <dsp:txXfrm>
        <a:off x="2749033" y="2640414"/>
        <a:ext cx="217225" cy="243808"/>
      </dsp:txXfrm>
    </dsp:sp>
    <dsp:sp modelId="{3D74F5E1-8BEF-4C82-B8F7-6A403BE4282A}">
      <dsp:nvSpPr>
        <dsp:cNvPr id="0" name=""/>
        <dsp:cNvSpPr/>
      </dsp:nvSpPr>
      <dsp:spPr>
        <a:xfrm>
          <a:off x="1563390" y="905364"/>
          <a:ext cx="1203995" cy="1203995"/>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s-ES" sz="1400" kern="1200" dirty="0"/>
            <a:t>Problemas técnicos</a:t>
          </a:r>
          <a:endParaRPr lang="es-CL" sz="1400" kern="1200" dirty="0"/>
        </a:p>
      </dsp:txBody>
      <dsp:txXfrm>
        <a:off x="1739711" y="1081685"/>
        <a:ext cx="851353" cy="851353"/>
      </dsp:txXfrm>
    </dsp:sp>
    <dsp:sp modelId="{5BEC35B2-459A-40E6-AE8A-A83A53410F36}">
      <dsp:nvSpPr>
        <dsp:cNvPr id="0" name=""/>
        <dsp:cNvSpPr/>
      </dsp:nvSpPr>
      <dsp:spPr>
        <a:xfrm rot="2093737">
          <a:off x="2681565" y="1760369"/>
          <a:ext cx="324869" cy="403117"/>
        </a:xfrm>
        <a:prstGeom prst="rightArrow">
          <a:avLst>
            <a:gd name="adj1" fmla="val 60000"/>
            <a:gd name="adj2" fmla="val 50000"/>
          </a:avLst>
        </a:prstGeom>
        <a:solidFill>
          <a:schemeClr val="bg1"/>
        </a:solidFill>
        <a:ln>
          <a:noFill/>
        </a:ln>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s-CL" sz="1100" kern="1200"/>
        </a:p>
      </dsp:txBody>
      <dsp:txXfrm>
        <a:off x="2690327" y="1813114"/>
        <a:ext cx="227408" cy="241871"/>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BA9AA7-59E5-4363-A472-21E2B180F2DB}">
      <dsp:nvSpPr>
        <dsp:cNvPr id="0" name=""/>
        <dsp:cNvSpPr/>
      </dsp:nvSpPr>
      <dsp:spPr>
        <a:xfrm>
          <a:off x="0" y="631570"/>
          <a:ext cx="11347704" cy="12852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80708" tIns="499872" rIns="880708" bIns="113792" numCol="1" spcCol="1270" anchor="t" anchorCtr="0">
          <a:noAutofit/>
        </a:bodyPr>
        <a:lstStyle/>
        <a:p>
          <a:pPr marL="171450" lvl="1" indent="-171450" algn="just" defTabSz="711200">
            <a:lnSpc>
              <a:spcPct val="90000"/>
            </a:lnSpc>
            <a:spcBef>
              <a:spcPct val="0"/>
            </a:spcBef>
            <a:spcAft>
              <a:spcPct val="15000"/>
            </a:spcAft>
            <a:buChar char="••"/>
          </a:pPr>
          <a:r>
            <a:rPr lang="es-ES" sz="1600" b="0" i="0" kern="1200" dirty="0"/>
            <a:t>Existen casos en que cliente reclama que pagó y que aún figura con deuda (Pago no registrado) y que esto se debe a que el pago fue realizado, pero el RUT o el servicio no corresponde al que necesitaba pagar el cliente. En estos casos debemos gestionar traspaso de fondos (De DTH a HFC o Viceversa)</a:t>
          </a:r>
          <a:endParaRPr lang="es-CL" sz="1600" kern="1200" dirty="0">
            <a:latin typeface="Calibri" panose="020F0502020204030204" pitchFamily="34" charset="0"/>
            <a:cs typeface="Calibri" panose="020F0502020204030204" pitchFamily="34" charset="0"/>
          </a:endParaRPr>
        </a:p>
      </dsp:txBody>
      <dsp:txXfrm>
        <a:off x="0" y="631570"/>
        <a:ext cx="11347704" cy="1285200"/>
      </dsp:txXfrm>
    </dsp:sp>
    <dsp:sp modelId="{3821F07F-0982-4E1D-B490-16EA3018E488}">
      <dsp:nvSpPr>
        <dsp:cNvPr id="0" name=""/>
        <dsp:cNvSpPr/>
      </dsp:nvSpPr>
      <dsp:spPr>
        <a:xfrm>
          <a:off x="567385" y="277330"/>
          <a:ext cx="7943392" cy="70848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0241" tIns="0" rIns="300241" bIns="0" numCol="1" spcCol="1270" anchor="ctr" anchorCtr="0">
          <a:noAutofit/>
        </a:bodyPr>
        <a:lstStyle/>
        <a:p>
          <a:pPr lvl="0" algn="l" defTabSz="1066800">
            <a:lnSpc>
              <a:spcPct val="90000"/>
            </a:lnSpc>
            <a:spcBef>
              <a:spcPct val="0"/>
            </a:spcBef>
            <a:spcAft>
              <a:spcPct val="35000"/>
            </a:spcAft>
          </a:pPr>
          <a:r>
            <a:rPr lang="es-ES" sz="2400" kern="1200" dirty="0"/>
            <a:t>Descripción </a:t>
          </a:r>
          <a:endParaRPr lang="es-CL" sz="2400" kern="1200" dirty="0"/>
        </a:p>
      </dsp:txBody>
      <dsp:txXfrm>
        <a:off x="601970" y="311915"/>
        <a:ext cx="7874222" cy="639310"/>
      </dsp:txXfrm>
    </dsp:sp>
    <dsp:sp modelId="{C4326EEB-D3B2-4657-A313-0EE261D311CD}">
      <dsp:nvSpPr>
        <dsp:cNvPr id="0" name=""/>
        <dsp:cNvSpPr/>
      </dsp:nvSpPr>
      <dsp:spPr>
        <a:xfrm>
          <a:off x="0" y="2496740"/>
          <a:ext cx="11347704" cy="23814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80708" tIns="499872" rIns="880708" bIns="128016" numCol="1" spcCol="1270" anchor="t" anchorCtr="0">
          <a:noAutofit/>
        </a:bodyPr>
        <a:lstStyle/>
        <a:p>
          <a:pPr marL="171450" lvl="1" indent="-171450" algn="just" defTabSz="800100">
            <a:lnSpc>
              <a:spcPct val="90000"/>
            </a:lnSpc>
            <a:spcBef>
              <a:spcPct val="0"/>
            </a:spcBef>
            <a:spcAft>
              <a:spcPct val="15000"/>
            </a:spcAft>
            <a:buChar char="••"/>
          </a:pPr>
          <a:r>
            <a:rPr lang="es-ES" sz="1800" b="0" i="0" kern="1200" dirty="0"/>
            <a:t>Cliente pagó por error a otro RUT</a:t>
          </a:r>
          <a:endParaRPr lang="es-CL" sz="1800" kern="1200" dirty="0"/>
        </a:p>
        <a:p>
          <a:pPr marL="171450" lvl="1" indent="-171450" algn="just" defTabSz="800100">
            <a:lnSpc>
              <a:spcPct val="90000"/>
            </a:lnSpc>
            <a:spcBef>
              <a:spcPct val="0"/>
            </a:spcBef>
            <a:spcAft>
              <a:spcPct val="15000"/>
            </a:spcAft>
            <a:buChar char="••"/>
          </a:pPr>
          <a:r>
            <a:rPr lang="es-ES" sz="1800" b="0" i="0" kern="1200" dirty="0"/>
            <a:t>Error en registro del RUT al momento del pago en recaudador</a:t>
          </a:r>
        </a:p>
        <a:p>
          <a:pPr marL="171450" lvl="1" indent="-171450" algn="just" defTabSz="800100">
            <a:lnSpc>
              <a:spcPct val="90000"/>
            </a:lnSpc>
            <a:spcBef>
              <a:spcPct val="0"/>
            </a:spcBef>
            <a:spcAft>
              <a:spcPct val="15000"/>
            </a:spcAft>
            <a:buChar char="••"/>
          </a:pPr>
          <a:r>
            <a:rPr lang="es-ES" sz="1800" b="0" i="0" kern="1200" dirty="0"/>
            <a:t>Cliente necesitaba pagar DTH y comprobante de pago indica que pagó HFC</a:t>
          </a:r>
        </a:p>
        <a:p>
          <a:pPr marL="171450" lvl="1" indent="-171450" algn="just" defTabSz="800100">
            <a:lnSpc>
              <a:spcPct val="90000"/>
            </a:lnSpc>
            <a:spcBef>
              <a:spcPct val="0"/>
            </a:spcBef>
            <a:spcAft>
              <a:spcPct val="15000"/>
            </a:spcAft>
            <a:buChar char="••"/>
          </a:pPr>
          <a:r>
            <a:rPr lang="es-ES" sz="1800" b="0" i="0" kern="1200" dirty="0"/>
            <a:t>Cliente necesitaba pagar HFC y comprobante de pago indica que pagó DTH</a:t>
          </a:r>
        </a:p>
        <a:p>
          <a:pPr marL="171450" lvl="1" indent="-171450" algn="just" defTabSz="800100">
            <a:lnSpc>
              <a:spcPct val="90000"/>
            </a:lnSpc>
            <a:spcBef>
              <a:spcPct val="0"/>
            </a:spcBef>
            <a:spcAft>
              <a:spcPct val="15000"/>
            </a:spcAft>
            <a:buChar char="••"/>
          </a:pPr>
          <a:r>
            <a:rPr lang="es-ES" sz="1800" b="0" i="0" kern="1200" dirty="0"/>
            <a:t>Cliente migró de DTH a HFC y contrato DTH aún sigue activo (Vía Ticket "Reclamo de Facturación)</a:t>
          </a:r>
        </a:p>
        <a:p>
          <a:pPr marL="171450" lvl="1" indent="-171450" algn="just" defTabSz="800100">
            <a:lnSpc>
              <a:spcPct val="90000"/>
            </a:lnSpc>
            <a:spcBef>
              <a:spcPct val="0"/>
            </a:spcBef>
            <a:spcAft>
              <a:spcPct val="15000"/>
            </a:spcAft>
            <a:buChar char="••"/>
          </a:pPr>
          <a:r>
            <a:rPr lang="es-ES" sz="1800" b="0" i="0" kern="1200" dirty="0"/>
            <a:t>Cliente migró de HFC a DTH y contrato HFC aún sigue activo (Vía Ticket Reclamo de Facturación).</a:t>
          </a:r>
        </a:p>
      </dsp:txBody>
      <dsp:txXfrm>
        <a:off x="0" y="2496740"/>
        <a:ext cx="11347704" cy="2381400"/>
      </dsp:txXfrm>
    </dsp:sp>
    <dsp:sp modelId="{10E8199C-4C80-4C4F-847B-D109F73E1866}">
      <dsp:nvSpPr>
        <dsp:cNvPr id="0" name=""/>
        <dsp:cNvSpPr/>
      </dsp:nvSpPr>
      <dsp:spPr>
        <a:xfrm>
          <a:off x="567385" y="2046370"/>
          <a:ext cx="7943392" cy="70848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0241" tIns="0" rIns="300241" bIns="0" numCol="1" spcCol="1270" anchor="ctr" anchorCtr="0">
          <a:noAutofit/>
        </a:bodyPr>
        <a:lstStyle/>
        <a:p>
          <a:pPr lvl="0" algn="l" defTabSz="1066800">
            <a:lnSpc>
              <a:spcPct val="90000"/>
            </a:lnSpc>
            <a:spcBef>
              <a:spcPct val="0"/>
            </a:spcBef>
            <a:spcAft>
              <a:spcPct val="35000"/>
            </a:spcAft>
          </a:pPr>
          <a:r>
            <a:rPr lang="es-ES" sz="2400" b="0" i="0" kern="1200" dirty="0"/>
            <a:t>Casos en los que aplica procedimiento traspaso de fondos</a:t>
          </a:r>
          <a:endParaRPr lang="es-CL" sz="2400" b="0" kern="1200" dirty="0"/>
        </a:p>
      </dsp:txBody>
      <dsp:txXfrm>
        <a:off x="601970" y="2080955"/>
        <a:ext cx="7874222" cy="639310"/>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BA9AA7-59E5-4363-A472-21E2B180F2DB}">
      <dsp:nvSpPr>
        <dsp:cNvPr id="0" name=""/>
        <dsp:cNvSpPr/>
      </dsp:nvSpPr>
      <dsp:spPr>
        <a:xfrm>
          <a:off x="0" y="348408"/>
          <a:ext cx="11347704" cy="1847475"/>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80708" tIns="479044" rIns="880708" bIns="113792" numCol="1" spcCol="1270" anchor="t" anchorCtr="0">
          <a:noAutofit/>
        </a:bodyPr>
        <a:lstStyle/>
        <a:p>
          <a:pPr marL="171450" lvl="1" indent="-171450" algn="l" defTabSz="711200">
            <a:lnSpc>
              <a:spcPct val="90000"/>
            </a:lnSpc>
            <a:spcBef>
              <a:spcPct val="0"/>
            </a:spcBef>
            <a:spcAft>
              <a:spcPct val="15000"/>
            </a:spcAft>
            <a:buChar char="••"/>
          </a:pPr>
          <a:r>
            <a:rPr lang="es-ES" sz="1600" b="0" i="0" kern="1200" dirty="0"/>
            <a:t>Al Asesor de Atención debe solicitar RUT del cliente y verificar en sistema</a:t>
          </a:r>
          <a:endParaRPr lang="es-CL" sz="1600" kern="1200" dirty="0">
            <a:latin typeface="Calibri" panose="020F0502020204030204" pitchFamily="34" charset="0"/>
            <a:cs typeface="Calibri" panose="020F0502020204030204" pitchFamily="34" charset="0"/>
          </a:endParaRPr>
        </a:p>
        <a:p>
          <a:pPr marL="171450" lvl="1" indent="-171450" algn="l" defTabSz="711200">
            <a:lnSpc>
              <a:spcPct val="90000"/>
            </a:lnSpc>
            <a:spcBef>
              <a:spcPct val="0"/>
            </a:spcBef>
            <a:spcAft>
              <a:spcPct val="15000"/>
            </a:spcAft>
            <a:buChar char="••"/>
          </a:pPr>
          <a:r>
            <a:rPr lang="es-CL" sz="1600" b="0" i="0" kern="1200" dirty="0"/>
            <a:t>Estado Comercial (Si está bloqueado por morosidad o no)</a:t>
          </a:r>
        </a:p>
        <a:p>
          <a:pPr marL="171450" lvl="1" indent="-171450" algn="l" defTabSz="711200">
            <a:lnSpc>
              <a:spcPct val="90000"/>
            </a:lnSpc>
            <a:spcBef>
              <a:spcPct val="0"/>
            </a:spcBef>
            <a:spcAft>
              <a:spcPct val="15000"/>
            </a:spcAft>
            <a:buChar char="••"/>
          </a:pPr>
          <a:r>
            <a:rPr lang="es-CL" sz="1600" b="0" i="0" kern="1200" dirty="0"/>
            <a:t>Si se impactó pago.</a:t>
          </a:r>
        </a:p>
        <a:p>
          <a:pPr marL="171450" lvl="1" indent="-171450" algn="l" defTabSz="711200">
            <a:lnSpc>
              <a:spcPct val="90000"/>
            </a:lnSpc>
            <a:spcBef>
              <a:spcPct val="0"/>
            </a:spcBef>
            <a:spcAft>
              <a:spcPct val="15000"/>
            </a:spcAft>
            <a:buChar char="••"/>
          </a:pPr>
          <a:r>
            <a:rPr lang="es-ES" sz="1600" b="0" i="0" kern="1200" dirty="0"/>
            <a:t>En el caso que el pago esté registrado y no esté bloqueado por morosidad, debes indicar al cliente que puede tratarse de un problema técnico.</a:t>
          </a:r>
        </a:p>
      </dsp:txBody>
      <dsp:txXfrm>
        <a:off x="0" y="348408"/>
        <a:ext cx="11347704" cy="1847475"/>
      </dsp:txXfrm>
    </dsp:sp>
    <dsp:sp modelId="{3821F07F-0982-4E1D-B490-16EA3018E488}">
      <dsp:nvSpPr>
        <dsp:cNvPr id="0" name=""/>
        <dsp:cNvSpPr/>
      </dsp:nvSpPr>
      <dsp:spPr>
        <a:xfrm>
          <a:off x="567385" y="8928"/>
          <a:ext cx="7943392" cy="67896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0241" tIns="0" rIns="300241" bIns="0" numCol="1" spcCol="1270" anchor="ctr" anchorCtr="0">
          <a:noAutofit/>
        </a:bodyPr>
        <a:lstStyle/>
        <a:p>
          <a:pPr lvl="0" algn="l" defTabSz="1022350">
            <a:lnSpc>
              <a:spcPct val="90000"/>
            </a:lnSpc>
            <a:spcBef>
              <a:spcPct val="0"/>
            </a:spcBef>
            <a:spcAft>
              <a:spcPct val="35000"/>
            </a:spcAft>
          </a:pPr>
          <a:r>
            <a:rPr lang="es-ES" sz="2300" kern="1200" dirty="0"/>
            <a:t>Verificaciones </a:t>
          </a:r>
          <a:endParaRPr lang="es-CL" sz="2300" kern="1200" dirty="0"/>
        </a:p>
      </dsp:txBody>
      <dsp:txXfrm>
        <a:off x="600529" y="42072"/>
        <a:ext cx="7877104" cy="612672"/>
      </dsp:txXfrm>
    </dsp:sp>
    <dsp:sp modelId="{C4326EEB-D3B2-4657-A313-0EE261D311CD}">
      <dsp:nvSpPr>
        <dsp:cNvPr id="0" name=""/>
        <dsp:cNvSpPr/>
      </dsp:nvSpPr>
      <dsp:spPr>
        <a:xfrm>
          <a:off x="0" y="2668491"/>
          <a:ext cx="11347704" cy="2390849"/>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80708" tIns="479044" rIns="880708" bIns="113792" numCol="1" spcCol="1270" anchor="t" anchorCtr="0">
          <a:noAutofit/>
        </a:bodyPr>
        <a:lstStyle/>
        <a:p>
          <a:pPr marL="171450" lvl="1" indent="-171450" algn="just" defTabSz="711200">
            <a:lnSpc>
              <a:spcPct val="90000"/>
            </a:lnSpc>
            <a:spcBef>
              <a:spcPct val="0"/>
            </a:spcBef>
            <a:spcAft>
              <a:spcPct val="15000"/>
            </a:spcAft>
            <a:buChar char="••"/>
          </a:pPr>
          <a:endParaRPr lang="es-CL" sz="1600" kern="1200" dirty="0"/>
        </a:p>
        <a:p>
          <a:pPr marL="171450" lvl="1" indent="-171450" algn="just" defTabSz="711200">
            <a:lnSpc>
              <a:spcPct val="90000"/>
            </a:lnSpc>
            <a:spcBef>
              <a:spcPct val="0"/>
            </a:spcBef>
            <a:spcAft>
              <a:spcPct val="15000"/>
            </a:spcAft>
            <a:buChar char="••"/>
          </a:pPr>
          <a:r>
            <a:rPr lang="es-ES" sz="1600" b="0" i="0" kern="1200" dirty="0"/>
            <a:t>Si al revisar el comprobante de pago, el Asesor identifica que:</a:t>
          </a:r>
        </a:p>
        <a:p>
          <a:pPr marL="342900" lvl="2" indent="-171450" algn="just" defTabSz="711200">
            <a:lnSpc>
              <a:spcPct val="90000"/>
            </a:lnSpc>
            <a:spcBef>
              <a:spcPct val="0"/>
            </a:spcBef>
            <a:spcAft>
              <a:spcPct val="15000"/>
            </a:spcAft>
            <a:buChar char="••"/>
          </a:pPr>
          <a:r>
            <a:rPr lang="es-ES" sz="1600" b="0" i="0" kern="1200" dirty="0"/>
            <a:t>El RUT del comprobante de pago, está erróneo o no corresponde al del titular del servicio</a:t>
          </a:r>
        </a:p>
        <a:p>
          <a:pPr marL="342900" lvl="2" indent="-171450" algn="just" defTabSz="711200">
            <a:lnSpc>
              <a:spcPct val="90000"/>
            </a:lnSpc>
            <a:spcBef>
              <a:spcPct val="0"/>
            </a:spcBef>
            <a:spcAft>
              <a:spcPct val="15000"/>
            </a:spcAft>
            <a:buChar char="••"/>
          </a:pPr>
          <a:r>
            <a:rPr lang="es-ES" sz="1600" b="0" i="0" kern="1200" dirty="0"/>
            <a:t>El servicio del comprobante de pago, no corresponde al que reclama el cliente</a:t>
          </a:r>
        </a:p>
        <a:p>
          <a:pPr marL="171450" lvl="1" indent="-171450" algn="just" defTabSz="711200">
            <a:lnSpc>
              <a:spcPct val="90000"/>
            </a:lnSpc>
            <a:spcBef>
              <a:spcPct val="0"/>
            </a:spcBef>
            <a:spcAft>
              <a:spcPct val="15000"/>
            </a:spcAft>
            <a:buChar char="••"/>
          </a:pPr>
          <a:r>
            <a:rPr lang="es-ES" sz="1600" b="0" i="0" kern="1200" dirty="0"/>
            <a:t>El Asesor debe verificar si el cliente tiene otros servicios activos que pueda haber pagado, en vez del que reclama.</a:t>
          </a:r>
        </a:p>
        <a:p>
          <a:pPr marL="342900" lvl="2" indent="-171450" algn="just" defTabSz="711200">
            <a:lnSpc>
              <a:spcPct val="90000"/>
            </a:lnSpc>
            <a:spcBef>
              <a:spcPct val="0"/>
            </a:spcBef>
            <a:spcAft>
              <a:spcPct val="15000"/>
            </a:spcAft>
            <a:buChar char="••"/>
          </a:pPr>
          <a:r>
            <a:rPr lang="es-ES" sz="1600" b="0" i="0" kern="1200" dirty="0"/>
            <a:t>Si hay otros servicios activos, informar al cliente.</a:t>
          </a:r>
        </a:p>
        <a:p>
          <a:pPr marL="342900" lvl="2" indent="-171450" algn="just" defTabSz="711200">
            <a:lnSpc>
              <a:spcPct val="90000"/>
            </a:lnSpc>
            <a:spcBef>
              <a:spcPct val="0"/>
            </a:spcBef>
            <a:spcAft>
              <a:spcPct val="15000"/>
            </a:spcAft>
            <a:buChar char="••"/>
          </a:pPr>
          <a:r>
            <a:rPr lang="es-ES" sz="1600" b="0" i="0" kern="1200" dirty="0"/>
            <a:t>Si el cliente desconoce otros servicios activos, se debe proceder con escalamiento de traspaso de fondos.</a:t>
          </a:r>
        </a:p>
      </dsp:txBody>
      <dsp:txXfrm>
        <a:off x="0" y="2668491"/>
        <a:ext cx="11347704" cy="2390849"/>
      </dsp:txXfrm>
    </dsp:sp>
    <dsp:sp modelId="{10E8199C-4C80-4C4F-847B-D109F73E1866}">
      <dsp:nvSpPr>
        <dsp:cNvPr id="0" name=""/>
        <dsp:cNvSpPr/>
      </dsp:nvSpPr>
      <dsp:spPr>
        <a:xfrm>
          <a:off x="567385" y="2320083"/>
          <a:ext cx="7943392" cy="67896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0241" tIns="0" rIns="300241" bIns="0" numCol="1" spcCol="1270" anchor="ctr" anchorCtr="0">
          <a:noAutofit/>
        </a:bodyPr>
        <a:lstStyle/>
        <a:p>
          <a:pPr lvl="0" algn="l" defTabSz="1022350">
            <a:lnSpc>
              <a:spcPct val="90000"/>
            </a:lnSpc>
            <a:spcBef>
              <a:spcPct val="0"/>
            </a:spcBef>
            <a:spcAft>
              <a:spcPct val="35000"/>
            </a:spcAft>
          </a:pPr>
          <a:r>
            <a:rPr lang="es-ES" sz="2300" b="0" i="0" kern="1200" dirty="0"/>
            <a:t>R</a:t>
          </a:r>
          <a:r>
            <a:rPr lang="es-CL" sz="2300" b="0" i="0" kern="1200" dirty="0" err="1"/>
            <a:t>evisión</a:t>
          </a:r>
          <a:r>
            <a:rPr lang="es-CL" sz="2300" b="0" i="0" kern="1200" dirty="0"/>
            <a:t> comprobante</a:t>
          </a:r>
          <a:endParaRPr lang="es-CL" sz="2300" b="0" kern="1200" dirty="0"/>
        </a:p>
      </dsp:txBody>
      <dsp:txXfrm>
        <a:off x="600529" y="2353227"/>
        <a:ext cx="7877104" cy="612672"/>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AE03CB-DC48-4284-8C2D-82D48EE2CECE}" type="datetimeFigureOut">
              <a:rPr lang="es-CL" smtClean="0"/>
              <a:t>19-04-2023</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762317-638A-40A4-A223-077AD06D5A45}" type="slidenum">
              <a:rPr lang="es-CL" smtClean="0"/>
              <a:t>‹Nº›</a:t>
            </a:fld>
            <a:endParaRPr lang="es-CL"/>
          </a:p>
        </p:txBody>
      </p:sp>
    </p:spTree>
    <p:extLst>
      <p:ext uri="{BB962C8B-B14F-4D97-AF65-F5344CB8AC3E}">
        <p14:creationId xmlns:p14="http://schemas.microsoft.com/office/powerpoint/2010/main" val="25913124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20762317-638A-40A4-A223-077AD06D5A45}" type="slidenum">
              <a:rPr lang="es-CL" smtClean="0"/>
              <a:t>14</a:t>
            </a:fld>
            <a:endParaRPr lang="es-CL" dirty="0"/>
          </a:p>
        </p:txBody>
      </p:sp>
    </p:spTree>
    <p:extLst>
      <p:ext uri="{BB962C8B-B14F-4D97-AF65-F5344CB8AC3E}">
        <p14:creationId xmlns:p14="http://schemas.microsoft.com/office/powerpoint/2010/main" val="86484340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11.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14.emf"/><Relationship Id="rId5" Type="http://schemas.openxmlformats.org/officeDocument/2006/relationships/image" Target="../media/image13.emf"/><Relationship Id="rId4" Type="http://schemas.openxmlformats.org/officeDocument/2006/relationships/image" Target="../media/image1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emf"/><Relationship Id="rId1" Type="http://schemas.openxmlformats.org/officeDocument/2006/relationships/slideMaster" Target="../slideMasters/slideMaster1.xml"/><Relationship Id="rId4" Type="http://schemas.openxmlformats.org/officeDocument/2006/relationships/image" Target="../media/image17.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Master" Target="../slideMasters/slideMaster1.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emf"/><Relationship Id="rId1" Type="http://schemas.openxmlformats.org/officeDocument/2006/relationships/slideMaster" Target="../slideMasters/slideMaster2.xml"/><Relationship Id="rId4" Type="http://schemas.openxmlformats.org/officeDocument/2006/relationships/image" Target="../media/image11.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310AE3-DF01-0516-E153-3BD40B7F2913}"/>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1700536B-055E-AF90-F87D-0BAE0BDB1B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917F3DB8-F73E-79C0-D029-60E117B8A2D2}"/>
              </a:ext>
            </a:extLst>
          </p:cNvPr>
          <p:cNvSpPr>
            <a:spLocks noGrp="1"/>
          </p:cNvSpPr>
          <p:nvPr>
            <p:ph type="dt" sz="half" idx="10"/>
          </p:nvPr>
        </p:nvSpPr>
        <p:spPr/>
        <p:txBody>
          <a:bodyPr/>
          <a:lstStyle/>
          <a:p>
            <a:fld id="{D458CD8E-723E-6C4A-B9FA-8AD2FB9DAC0F}" type="datetimeFigureOut">
              <a:rPr lang="es-CL" smtClean="0"/>
              <a:t>19-04-2023</a:t>
            </a:fld>
            <a:endParaRPr lang="es-CL"/>
          </a:p>
        </p:txBody>
      </p:sp>
      <p:sp>
        <p:nvSpPr>
          <p:cNvPr id="5" name="Marcador de pie de página 4">
            <a:extLst>
              <a:ext uri="{FF2B5EF4-FFF2-40B4-BE49-F238E27FC236}">
                <a16:creationId xmlns:a16="http://schemas.microsoft.com/office/drawing/2014/main" id="{CF0CF50B-290C-8BE5-C601-D6094748D254}"/>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C703DC88-3ABB-E84B-8434-BD856A6F9FC9}"/>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7" name="Marcador de título 1">
            <a:extLst>
              <a:ext uri="{FF2B5EF4-FFF2-40B4-BE49-F238E27FC236}">
                <a16:creationId xmlns:a16="http://schemas.microsoft.com/office/drawing/2014/main" id="{E7A58D3A-CD79-CC68-357B-14F0039A4BF0}"/>
              </a:ext>
            </a:extLst>
          </p:cNvPr>
          <p:cNvSpPr txBox="1">
            <a:spLocks/>
          </p:cNvSpPr>
          <p:nvPr userDrawn="1"/>
        </p:nvSpPr>
        <p:spPr>
          <a:xfrm>
            <a:off x="838200" y="365125"/>
            <a:ext cx="10515600" cy="1325563"/>
          </a:xfrm>
          <a:prstGeom prst="rect">
            <a:avLst/>
          </a:prstGeom>
        </p:spPr>
        <p:txBody>
          <a:bodyPr vert="horz" lIns="91440" tIns="45720" rIns="91440" bIns="45720" rtlCol="0" anchor="ctr">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s-ES"/>
              <a:t>Haga clic para modificar el estilo de título del patrón</a:t>
            </a:r>
            <a:endParaRPr lang="es-CL"/>
          </a:p>
        </p:txBody>
      </p:sp>
      <p:sp>
        <p:nvSpPr>
          <p:cNvPr id="8" name="Marcador de texto 2">
            <a:extLst>
              <a:ext uri="{FF2B5EF4-FFF2-40B4-BE49-F238E27FC236}">
                <a16:creationId xmlns:a16="http://schemas.microsoft.com/office/drawing/2014/main" id="{5883C7CF-A347-CAD8-207E-4907D2AC9192}"/>
              </a:ext>
            </a:extLst>
          </p:cNvPr>
          <p:cNvSpPr txBox="1">
            <a:spLocks/>
          </p:cNvSpPr>
          <p:nvPr userDrawn="1"/>
        </p:nvSpPr>
        <p:spPr>
          <a:xfrm>
            <a:off x="838200" y="1825625"/>
            <a:ext cx="10515600"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dirty="0"/>
          </a:p>
        </p:txBody>
      </p:sp>
      <p:sp>
        <p:nvSpPr>
          <p:cNvPr id="9" name="Marcador de fecha 3">
            <a:extLst>
              <a:ext uri="{FF2B5EF4-FFF2-40B4-BE49-F238E27FC236}">
                <a16:creationId xmlns:a16="http://schemas.microsoft.com/office/drawing/2014/main" id="{85703CCE-B2D9-A4B5-83C0-BEEE6F26FD9F}"/>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E36D433-4CD3-0A4C-B145-6C54EF0B8003}" type="datetimeFigureOut">
              <a:rPr lang="es-CL" smtClean="0"/>
              <a:pPr/>
              <a:t>19-04-2023</a:t>
            </a:fld>
            <a:endParaRPr lang="es-CL"/>
          </a:p>
        </p:txBody>
      </p:sp>
      <p:sp>
        <p:nvSpPr>
          <p:cNvPr id="10" name="Marcador de número de diapositiva 5">
            <a:extLst>
              <a:ext uri="{FF2B5EF4-FFF2-40B4-BE49-F238E27FC236}">
                <a16:creationId xmlns:a16="http://schemas.microsoft.com/office/drawing/2014/main" id="{041EEC72-21E5-285C-80AF-DD9B5C7ADDE2}"/>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AEF3C21-7AF6-F949-8655-CBA8E87E80E5}" type="slidenum">
              <a:rPr lang="es-CL" smtClean="0"/>
              <a:pPr/>
              <a:t>‹Nº›</a:t>
            </a:fld>
            <a:endParaRPr lang="es-CL"/>
          </a:p>
        </p:txBody>
      </p:sp>
      <p:pic>
        <p:nvPicPr>
          <p:cNvPr id="11" name="Imagen 10">
            <a:extLst>
              <a:ext uri="{FF2B5EF4-FFF2-40B4-BE49-F238E27FC236}">
                <a16:creationId xmlns:a16="http://schemas.microsoft.com/office/drawing/2014/main" id="{997F218A-5B21-A3C7-F461-D17E46B0BDD9}"/>
              </a:ext>
            </a:extLst>
          </p:cNvPr>
          <p:cNvPicPr>
            <a:picLocks noChangeAspect="1"/>
          </p:cNvPicPr>
          <p:nvPr userDrawn="1"/>
        </p:nvPicPr>
        <p:blipFill>
          <a:blip r:embed="rId2"/>
          <a:stretch>
            <a:fillRect/>
          </a:stretch>
        </p:blipFill>
        <p:spPr>
          <a:xfrm>
            <a:off x="0" y="0"/>
            <a:ext cx="12017830" cy="6858000"/>
          </a:xfrm>
          <a:prstGeom prst="rect">
            <a:avLst/>
          </a:prstGeom>
        </p:spPr>
      </p:pic>
      <p:pic>
        <p:nvPicPr>
          <p:cNvPr id="12" name="Imagen 11">
            <a:extLst>
              <a:ext uri="{FF2B5EF4-FFF2-40B4-BE49-F238E27FC236}">
                <a16:creationId xmlns:a16="http://schemas.microsoft.com/office/drawing/2014/main" id="{BAB73BDF-B0A7-F146-4314-4A6F13A1AC7A}"/>
              </a:ext>
            </a:extLst>
          </p:cNvPr>
          <p:cNvPicPr>
            <a:picLocks noChangeAspect="1"/>
          </p:cNvPicPr>
          <p:nvPr userDrawn="1"/>
        </p:nvPicPr>
        <p:blipFill>
          <a:blip r:embed="rId3"/>
          <a:stretch>
            <a:fillRect/>
          </a:stretch>
        </p:blipFill>
        <p:spPr>
          <a:xfrm>
            <a:off x="5444613" y="0"/>
            <a:ext cx="6747387" cy="6959600"/>
          </a:xfrm>
          <a:prstGeom prst="rect">
            <a:avLst/>
          </a:prstGeom>
        </p:spPr>
      </p:pic>
      <p:pic>
        <p:nvPicPr>
          <p:cNvPr id="13" name="Imagen 12">
            <a:extLst>
              <a:ext uri="{FF2B5EF4-FFF2-40B4-BE49-F238E27FC236}">
                <a16:creationId xmlns:a16="http://schemas.microsoft.com/office/drawing/2014/main" id="{454934BF-16C9-030C-B7BB-E4CDB7443DFE}"/>
              </a:ext>
            </a:extLst>
          </p:cNvPr>
          <p:cNvPicPr>
            <a:picLocks noChangeAspect="1"/>
          </p:cNvPicPr>
          <p:nvPr userDrawn="1"/>
        </p:nvPicPr>
        <p:blipFill>
          <a:blip r:embed="rId4"/>
          <a:stretch>
            <a:fillRect/>
          </a:stretch>
        </p:blipFill>
        <p:spPr>
          <a:xfrm>
            <a:off x="4415094" y="3076575"/>
            <a:ext cx="3492500" cy="3644900"/>
          </a:xfrm>
          <a:prstGeom prst="rect">
            <a:avLst/>
          </a:prstGeom>
        </p:spPr>
      </p:pic>
      <p:pic>
        <p:nvPicPr>
          <p:cNvPr id="17" name="Imagen 16">
            <a:extLst>
              <a:ext uri="{FF2B5EF4-FFF2-40B4-BE49-F238E27FC236}">
                <a16:creationId xmlns:a16="http://schemas.microsoft.com/office/drawing/2014/main" id="{612F2777-1A07-9DE4-8F2C-F19A2341694E}"/>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8" name="Imagen 17">
            <a:extLst>
              <a:ext uri="{FF2B5EF4-FFF2-40B4-BE49-F238E27FC236}">
                <a16:creationId xmlns:a16="http://schemas.microsoft.com/office/drawing/2014/main" id="{3FC9E449-3D0A-AD3D-E747-7363BC08A6C6}"/>
              </a:ext>
            </a:extLst>
          </p:cNvPr>
          <p:cNvPicPr>
            <a:picLocks noChangeAspect="1"/>
          </p:cNvPicPr>
          <p:nvPr userDrawn="1"/>
        </p:nvPicPr>
        <p:blipFill>
          <a:blip r:embed="rId6"/>
          <a:stretch>
            <a:fillRect/>
          </a:stretch>
        </p:blipFill>
        <p:spPr>
          <a:xfrm>
            <a:off x="-191351" y="26987"/>
            <a:ext cx="4024105" cy="1254125"/>
          </a:xfrm>
          <a:prstGeom prst="rect">
            <a:avLst/>
          </a:prstGeom>
        </p:spPr>
      </p:pic>
      <p:pic>
        <p:nvPicPr>
          <p:cNvPr id="19" name="Imagen 18">
            <a:extLst>
              <a:ext uri="{FF2B5EF4-FFF2-40B4-BE49-F238E27FC236}">
                <a16:creationId xmlns:a16="http://schemas.microsoft.com/office/drawing/2014/main" id="{DB555962-1B13-ED63-A00D-E1CDD2F5AAB9}"/>
              </a:ext>
            </a:extLst>
          </p:cNvPr>
          <p:cNvPicPr>
            <a:picLocks noChangeAspect="1"/>
          </p:cNvPicPr>
          <p:nvPr userDrawn="1"/>
        </p:nvPicPr>
        <p:blipFill>
          <a:blip r:embed="rId7"/>
          <a:stretch>
            <a:fillRect/>
          </a:stretch>
        </p:blipFill>
        <p:spPr>
          <a:xfrm>
            <a:off x="6354255" y="948762"/>
            <a:ext cx="5784199" cy="4614862"/>
          </a:xfrm>
          <a:prstGeom prst="rect">
            <a:avLst/>
          </a:prstGeom>
        </p:spPr>
      </p:pic>
    </p:spTree>
    <p:extLst>
      <p:ext uri="{BB962C8B-B14F-4D97-AF65-F5344CB8AC3E}">
        <p14:creationId xmlns:p14="http://schemas.microsoft.com/office/powerpoint/2010/main" val="3432697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ED0095-9F98-8429-06D6-CD39756E88B9}"/>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59ABD44-ECA7-231B-37D2-EFE504C797CC}"/>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3945D0A9-1327-BD35-BA0D-C33C045098EF}"/>
              </a:ext>
            </a:extLst>
          </p:cNvPr>
          <p:cNvSpPr>
            <a:spLocks noGrp="1"/>
          </p:cNvSpPr>
          <p:nvPr>
            <p:ph type="dt" sz="half" idx="10"/>
          </p:nvPr>
        </p:nvSpPr>
        <p:spPr/>
        <p:txBody>
          <a:bodyPr/>
          <a:lstStyle/>
          <a:p>
            <a:fld id="{D458CD8E-723E-6C4A-B9FA-8AD2FB9DAC0F}" type="datetimeFigureOut">
              <a:rPr lang="es-CL" smtClean="0"/>
              <a:t>19-04-2023</a:t>
            </a:fld>
            <a:endParaRPr lang="es-CL"/>
          </a:p>
        </p:txBody>
      </p:sp>
      <p:sp>
        <p:nvSpPr>
          <p:cNvPr id="5" name="Marcador de pie de página 4">
            <a:extLst>
              <a:ext uri="{FF2B5EF4-FFF2-40B4-BE49-F238E27FC236}">
                <a16:creationId xmlns:a16="http://schemas.microsoft.com/office/drawing/2014/main" id="{B2A1D0A0-243E-2EFF-89F5-3F2C5A65C5A6}"/>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16850DD4-634B-789B-707E-3AF46B27EBCB}"/>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7" name="Marcador de fecha 3">
            <a:extLst>
              <a:ext uri="{FF2B5EF4-FFF2-40B4-BE49-F238E27FC236}">
                <a16:creationId xmlns:a16="http://schemas.microsoft.com/office/drawing/2014/main" id="{427F8E23-4030-0CBE-7B4B-9AAC0FBDF401}"/>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19-04-2023</a:t>
            </a:fld>
            <a:endParaRPr lang="es-CL"/>
          </a:p>
        </p:txBody>
      </p:sp>
      <p:sp>
        <p:nvSpPr>
          <p:cNvPr id="8" name="Marcador de número de diapositiva 5">
            <a:extLst>
              <a:ext uri="{FF2B5EF4-FFF2-40B4-BE49-F238E27FC236}">
                <a16:creationId xmlns:a16="http://schemas.microsoft.com/office/drawing/2014/main" id="{4AD8F159-3999-D981-F137-2F9AAC4C8963}"/>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‹Nº›</a:t>
            </a:fld>
            <a:endParaRPr lang="es-CL"/>
          </a:p>
        </p:txBody>
      </p:sp>
      <p:pic>
        <p:nvPicPr>
          <p:cNvPr id="9" name="Imagen 8">
            <a:extLst>
              <a:ext uri="{FF2B5EF4-FFF2-40B4-BE49-F238E27FC236}">
                <a16:creationId xmlns:a16="http://schemas.microsoft.com/office/drawing/2014/main" id="{40B7EB06-7373-8ED1-B7A1-5B881DBD3EA7}"/>
              </a:ext>
            </a:extLst>
          </p:cNvPr>
          <p:cNvPicPr>
            <a:picLocks noChangeAspect="1"/>
          </p:cNvPicPr>
          <p:nvPr userDrawn="1"/>
        </p:nvPicPr>
        <p:blipFill>
          <a:blip r:embed="rId2"/>
          <a:stretch>
            <a:fillRect/>
          </a:stretch>
        </p:blipFill>
        <p:spPr>
          <a:xfrm>
            <a:off x="-1" y="-50800"/>
            <a:ext cx="12196291" cy="6908800"/>
          </a:xfrm>
          <a:prstGeom prst="rect">
            <a:avLst/>
          </a:prstGeom>
        </p:spPr>
      </p:pic>
      <p:pic>
        <p:nvPicPr>
          <p:cNvPr id="10" name="Imagen 9">
            <a:extLst>
              <a:ext uri="{FF2B5EF4-FFF2-40B4-BE49-F238E27FC236}">
                <a16:creationId xmlns:a16="http://schemas.microsoft.com/office/drawing/2014/main" id="{976509D4-6E2B-376F-3C6B-E505D94A9A94}"/>
              </a:ext>
            </a:extLst>
          </p:cNvPr>
          <p:cNvPicPr>
            <a:picLocks noChangeAspect="1"/>
          </p:cNvPicPr>
          <p:nvPr userDrawn="1"/>
        </p:nvPicPr>
        <p:blipFill>
          <a:blip r:embed="rId3"/>
          <a:stretch>
            <a:fillRect/>
          </a:stretch>
        </p:blipFill>
        <p:spPr>
          <a:xfrm>
            <a:off x="5444613" y="-101600"/>
            <a:ext cx="6747387" cy="7061200"/>
          </a:xfrm>
          <a:prstGeom prst="rect">
            <a:avLst/>
          </a:prstGeom>
        </p:spPr>
      </p:pic>
      <p:pic>
        <p:nvPicPr>
          <p:cNvPr id="11" name="Imagen 10">
            <a:extLst>
              <a:ext uri="{FF2B5EF4-FFF2-40B4-BE49-F238E27FC236}">
                <a16:creationId xmlns:a16="http://schemas.microsoft.com/office/drawing/2014/main" id="{6D9DE0F6-715C-0B7D-690E-9691721FA7DA}"/>
              </a:ext>
            </a:extLst>
          </p:cNvPr>
          <p:cNvPicPr>
            <a:picLocks noChangeAspect="1"/>
          </p:cNvPicPr>
          <p:nvPr userDrawn="1"/>
        </p:nvPicPr>
        <p:blipFill>
          <a:blip r:embed="rId4"/>
          <a:stretch>
            <a:fillRect/>
          </a:stretch>
        </p:blipFill>
        <p:spPr>
          <a:xfrm>
            <a:off x="4415094" y="3076575"/>
            <a:ext cx="3492500" cy="3644900"/>
          </a:xfrm>
          <a:prstGeom prst="rect">
            <a:avLst/>
          </a:prstGeom>
        </p:spPr>
      </p:pic>
      <p:pic>
        <p:nvPicPr>
          <p:cNvPr id="12" name="Imagen 11">
            <a:extLst>
              <a:ext uri="{FF2B5EF4-FFF2-40B4-BE49-F238E27FC236}">
                <a16:creationId xmlns:a16="http://schemas.microsoft.com/office/drawing/2014/main" id="{E05BBEB6-2A79-D9B6-31F0-BA051A2B0997}"/>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3" name="Imagen 12">
            <a:extLst>
              <a:ext uri="{FF2B5EF4-FFF2-40B4-BE49-F238E27FC236}">
                <a16:creationId xmlns:a16="http://schemas.microsoft.com/office/drawing/2014/main" id="{1CDBBF34-7E90-A897-398F-93C5A9B1DF42}"/>
              </a:ext>
            </a:extLst>
          </p:cNvPr>
          <p:cNvPicPr>
            <a:picLocks noChangeAspect="1"/>
          </p:cNvPicPr>
          <p:nvPr userDrawn="1"/>
        </p:nvPicPr>
        <p:blipFill>
          <a:blip r:embed="rId6"/>
          <a:stretch>
            <a:fillRect/>
          </a:stretch>
        </p:blipFill>
        <p:spPr>
          <a:xfrm>
            <a:off x="6273800" y="3282950"/>
            <a:ext cx="2159000" cy="2997200"/>
          </a:xfrm>
          <a:prstGeom prst="rect">
            <a:avLst/>
          </a:prstGeom>
        </p:spPr>
      </p:pic>
      <p:pic>
        <p:nvPicPr>
          <p:cNvPr id="14" name="Imagen 13">
            <a:extLst>
              <a:ext uri="{FF2B5EF4-FFF2-40B4-BE49-F238E27FC236}">
                <a16:creationId xmlns:a16="http://schemas.microsoft.com/office/drawing/2014/main" id="{6FB9AC7E-74D9-6F68-283F-B9471E99DBA5}"/>
              </a:ext>
            </a:extLst>
          </p:cNvPr>
          <p:cNvPicPr>
            <a:picLocks noChangeAspect="1"/>
          </p:cNvPicPr>
          <p:nvPr userDrawn="1"/>
        </p:nvPicPr>
        <p:blipFill>
          <a:blip r:embed="rId7"/>
          <a:stretch>
            <a:fillRect/>
          </a:stretch>
        </p:blipFill>
        <p:spPr>
          <a:xfrm>
            <a:off x="8718550" y="-128290"/>
            <a:ext cx="2527300" cy="1295400"/>
          </a:xfrm>
          <a:prstGeom prst="rect">
            <a:avLst/>
          </a:prstGeom>
        </p:spPr>
      </p:pic>
      <p:pic>
        <p:nvPicPr>
          <p:cNvPr id="15" name="Imagen 14">
            <a:extLst>
              <a:ext uri="{FF2B5EF4-FFF2-40B4-BE49-F238E27FC236}">
                <a16:creationId xmlns:a16="http://schemas.microsoft.com/office/drawing/2014/main" id="{F7FEBD04-72D0-76DE-D31A-582534F03AEC}"/>
              </a:ext>
            </a:extLst>
          </p:cNvPr>
          <p:cNvPicPr>
            <a:picLocks noChangeAspect="1"/>
          </p:cNvPicPr>
          <p:nvPr userDrawn="1"/>
        </p:nvPicPr>
        <p:blipFill>
          <a:blip r:embed="rId8"/>
          <a:stretch>
            <a:fillRect/>
          </a:stretch>
        </p:blipFill>
        <p:spPr>
          <a:xfrm>
            <a:off x="-191351" y="26987"/>
            <a:ext cx="4024105" cy="1254125"/>
          </a:xfrm>
          <a:prstGeom prst="rect">
            <a:avLst/>
          </a:prstGeom>
        </p:spPr>
      </p:pic>
    </p:spTree>
    <p:extLst>
      <p:ext uri="{BB962C8B-B14F-4D97-AF65-F5344CB8AC3E}">
        <p14:creationId xmlns:p14="http://schemas.microsoft.com/office/powerpoint/2010/main" val="1784466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8A1CDFD4-1BB4-7DDF-1B39-9207EF5CFF4E}"/>
              </a:ext>
            </a:extLst>
          </p:cNvPr>
          <p:cNvPicPr>
            <a:picLocks noChangeAspect="1"/>
          </p:cNvPicPr>
          <p:nvPr userDrawn="1"/>
        </p:nvPicPr>
        <p:blipFill>
          <a:blip r:embed="rId2"/>
          <a:stretch>
            <a:fillRect/>
          </a:stretch>
        </p:blipFill>
        <p:spPr>
          <a:xfrm>
            <a:off x="0" y="0"/>
            <a:ext cx="12221768" cy="991688"/>
          </a:xfrm>
          <a:prstGeom prst="rect">
            <a:avLst/>
          </a:prstGeom>
        </p:spPr>
      </p:pic>
      <p:pic>
        <p:nvPicPr>
          <p:cNvPr id="8" name="Imagen 7">
            <a:extLst>
              <a:ext uri="{FF2B5EF4-FFF2-40B4-BE49-F238E27FC236}">
                <a16:creationId xmlns:a16="http://schemas.microsoft.com/office/drawing/2014/main" id="{2B122E55-C01A-3D91-E312-2505CC0C6458}"/>
              </a:ext>
            </a:extLst>
          </p:cNvPr>
          <p:cNvPicPr>
            <a:picLocks noChangeAspect="1"/>
          </p:cNvPicPr>
          <p:nvPr userDrawn="1"/>
        </p:nvPicPr>
        <p:blipFill>
          <a:blip r:embed="rId3"/>
          <a:stretch>
            <a:fillRect/>
          </a:stretch>
        </p:blipFill>
        <p:spPr>
          <a:xfrm>
            <a:off x="312397" y="6101658"/>
            <a:ext cx="1813141" cy="483172"/>
          </a:xfrm>
          <a:prstGeom prst="rect">
            <a:avLst/>
          </a:prstGeom>
        </p:spPr>
      </p:pic>
      <p:pic>
        <p:nvPicPr>
          <p:cNvPr id="9" name="Imagen 8">
            <a:extLst>
              <a:ext uri="{FF2B5EF4-FFF2-40B4-BE49-F238E27FC236}">
                <a16:creationId xmlns:a16="http://schemas.microsoft.com/office/drawing/2014/main" id="{1C807C0D-7A3B-8913-9C1E-188BF87C95B7}"/>
              </a:ext>
            </a:extLst>
          </p:cNvPr>
          <p:cNvPicPr>
            <a:picLocks noChangeAspect="1"/>
          </p:cNvPicPr>
          <p:nvPr userDrawn="1"/>
        </p:nvPicPr>
        <p:blipFill>
          <a:blip r:embed="rId4"/>
          <a:stretch>
            <a:fillRect/>
          </a:stretch>
        </p:blipFill>
        <p:spPr>
          <a:xfrm>
            <a:off x="312397" y="945969"/>
            <a:ext cx="11542146" cy="46372"/>
          </a:xfrm>
          <a:prstGeom prst="rect">
            <a:avLst/>
          </a:prstGeom>
        </p:spPr>
      </p:pic>
    </p:spTree>
    <p:extLst>
      <p:ext uri="{BB962C8B-B14F-4D97-AF65-F5344CB8AC3E}">
        <p14:creationId xmlns:p14="http://schemas.microsoft.com/office/powerpoint/2010/main" val="3746890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0890FF-C5CF-6FDE-5B9A-C4B5C4F0867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AEE04875-478B-FD4F-C52D-C309886A0C3B}"/>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240CE022-475F-58AF-EAD4-E3D15EC68E63}"/>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D61E2025-25B0-965D-8573-BC1C84245136}"/>
              </a:ext>
            </a:extLst>
          </p:cNvPr>
          <p:cNvSpPr>
            <a:spLocks noGrp="1"/>
          </p:cNvSpPr>
          <p:nvPr>
            <p:ph type="dt" sz="half" idx="10"/>
          </p:nvPr>
        </p:nvSpPr>
        <p:spPr/>
        <p:txBody>
          <a:bodyPr/>
          <a:lstStyle/>
          <a:p>
            <a:fld id="{D458CD8E-723E-6C4A-B9FA-8AD2FB9DAC0F}" type="datetimeFigureOut">
              <a:rPr lang="es-CL" smtClean="0"/>
              <a:t>19-04-2023</a:t>
            </a:fld>
            <a:endParaRPr lang="es-CL"/>
          </a:p>
        </p:txBody>
      </p:sp>
      <p:sp>
        <p:nvSpPr>
          <p:cNvPr id="6" name="Marcador de pie de página 5">
            <a:extLst>
              <a:ext uri="{FF2B5EF4-FFF2-40B4-BE49-F238E27FC236}">
                <a16:creationId xmlns:a16="http://schemas.microsoft.com/office/drawing/2014/main" id="{A184B5A8-0138-9975-C0FE-235EF815C22F}"/>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05065E18-2EB2-7C30-37B0-545B71255956}"/>
              </a:ext>
            </a:extLst>
          </p:cNvPr>
          <p:cNvSpPr>
            <a:spLocks noGrp="1"/>
          </p:cNvSpPr>
          <p:nvPr>
            <p:ph type="sldNum" sz="quarter" idx="12"/>
          </p:nvPr>
        </p:nvSpPr>
        <p:spPr/>
        <p:txBody>
          <a:bodyPr/>
          <a:lstStyle/>
          <a:p>
            <a:fld id="{E4BB7FB3-D781-314E-AE61-DF65ABEE7843}" type="slidenum">
              <a:rPr lang="es-CL" smtClean="0"/>
              <a:t>‹Nº›</a:t>
            </a:fld>
            <a:endParaRPr lang="es-CL"/>
          </a:p>
        </p:txBody>
      </p:sp>
      <p:sp>
        <p:nvSpPr>
          <p:cNvPr id="8" name="Marcador de contenido 2">
            <a:extLst>
              <a:ext uri="{FF2B5EF4-FFF2-40B4-BE49-F238E27FC236}">
                <a16:creationId xmlns:a16="http://schemas.microsoft.com/office/drawing/2014/main" id="{BB61DFCC-D85C-1E96-8757-E55EE5D1A422}"/>
              </a:ext>
            </a:extLst>
          </p:cNvPr>
          <p:cNvSpPr>
            <a:spLocks noGrp="1"/>
          </p:cNvSpPr>
          <p:nvPr>
            <p:ph idx="13"/>
          </p:nvPr>
        </p:nvSpPr>
        <p:spPr>
          <a:xfrm>
            <a:off x="838200" y="1825625"/>
            <a:ext cx="10515600" cy="4351338"/>
          </a:xfrm>
        </p:spPr>
        <p:txBody>
          <a:bodyPr/>
          <a:lstStyle/>
          <a:p>
            <a:endParaRPr lang="es-CL" dirty="0"/>
          </a:p>
        </p:txBody>
      </p:sp>
      <p:pic>
        <p:nvPicPr>
          <p:cNvPr id="9" name="Imagen 8">
            <a:extLst>
              <a:ext uri="{FF2B5EF4-FFF2-40B4-BE49-F238E27FC236}">
                <a16:creationId xmlns:a16="http://schemas.microsoft.com/office/drawing/2014/main" id="{C62B4C77-BB9F-AA96-E396-0921C8A7D10B}"/>
              </a:ext>
            </a:extLst>
          </p:cNvPr>
          <p:cNvPicPr>
            <a:picLocks noChangeAspect="1"/>
          </p:cNvPicPr>
          <p:nvPr userDrawn="1"/>
        </p:nvPicPr>
        <p:blipFill>
          <a:blip r:embed="rId2"/>
          <a:stretch>
            <a:fillRect/>
          </a:stretch>
        </p:blipFill>
        <p:spPr>
          <a:xfrm>
            <a:off x="-1" y="-101600"/>
            <a:ext cx="12196291" cy="6959600"/>
          </a:xfrm>
          <a:prstGeom prst="rect">
            <a:avLst/>
          </a:prstGeom>
        </p:spPr>
      </p:pic>
      <p:pic>
        <p:nvPicPr>
          <p:cNvPr id="10" name="Imagen 9">
            <a:extLst>
              <a:ext uri="{FF2B5EF4-FFF2-40B4-BE49-F238E27FC236}">
                <a16:creationId xmlns:a16="http://schemas.microsoft.com/office/drawing/2014/main" id="{53478250-EC87-35FF-249D-CBB51BF9120C}"/>
              </a:ext>
            </a:extLst>
          </p:cNvPr>
          <p:cNvPicPr>
            <a:picLocks noChangeAspect="1"/>
          </p:cNvPicPr>
          <p:nvPr userDrawn="1"/>
        </p:nvPicPr>
        <p:blipFill>
          <a:blip r:embed="rId3">
            <a:alphaModFix amt="59000"/>
          </a:blip>
          <a:stretch>
            <a:fillRect/>
          </a:stretch>
        </p:blipFill>
        <p:spPr>
          <a:xfrm flipH="1">
            <a:off x="-2" y="-101600"/>
            <a:ext cx="6720839" cy="7061200"/>
          </a:xfrm>
          <a:prstGeom prst="rect">
            <a:avLst/>
          </a:prstGeom>
        </p:spPr>
      </p:pic>
      <p:pic>
        <p:nvPicPr>
          <p:cNvPr id="11" name="Imagen 10">
            <a:extLst>
              <a:ext uri="{FF2B5EF4-FFF2-40B4-BE49-F238E27FC236}">
                <a16:creationId xmlns:a16="http://schemas.microsoft.com/office/drawing/2014/main" id="{159AC7B1-C327-8814-DDD6-416A76AC05F2}"/>
              </a:ext>
            </a:extLst>
          </p:cNvPr>
          <p:cNvPicPr>
            <a:picLocks noChangeAspect="1"/>
          </p:cNvPicPr>
          <p:nvPr userDrawn="1"/>
        </p:nvPicPr>
        <p:blipFill>
          <a:blip r:embed="rId4"/>
          <a:stretch>
            <a:fillRect/>
          </a:stretch>
        </p:blipFill>
        <p:spPr>
          <a:xfrm>
            <a:off x="-368357" y="1954213"/>
            <a:ext cx="5268912" cy="5268912"/>
          </a:xfrm>
          <a:prstGeom prst="rect">
            <a:avLst/>
          </a:prstGeom>
        </p:spPr>
      </p:pic>
      <p:pic>
        <p:nvPicPr>
          <p:cNvPr id="12" name="Imagen 11">
            <a:extLst>
              <a:ext uri="{FF2B5EF4-FFF2-40B4-BE49-F238E27FC236}">
                <a16:creationId xmlns:a16="http://schemas.microsoft.com/office/drawing/2014/main" id="{22CBEE49-FBE7-C3BE-6DC2-4F8566A16672}"/>
              </a:ext>
            </a:extLst>
          </p:cNvPr>
          <p:cNvPicPr>
            <a:picLocks noChangeAspect="1"/>
          </p:cNvPicPr>
          <p:nvPr userDrawn="1"/>
        </p:nvPicPr>
        <p:blipFill>
          <a:blip r:embed="rId5"/>
          <a:stretch>
            <a:fillRect/>
          </a:stretch>
        </p:blipFill>
        <p:spPr>
          <a:xfrm rot="21356350">
            <a:off x="3343485" y="1793876"/>
            <a:ext cx="914400" cy="812800"/>
          </a:xfrm>
          <a:prstGeom prst="rect">
            <a:avLst/>
          </a:prstGeom>
        </p:spPr>
      </p:pic>
      <p:pic>
        <p:nvPicPr>
          <p:cNvPr id="13" name="Imagen 12">
            <a:extLst>
              <a:ext uri="{FF2B5EF4-FFF2-40B4-BE49-F238E27FC236}">
                <a16:creationId xmlns:a16="http://schemas.microsoft.com/office/drawing/2014/main" id="{C3C7D105-CB9A-AAD9-C851-9E8B3F1E4823}"/>
              </a:ext>
            </a:extLst>
          </p:cNvPr>
          <p:cNvPicPr>
            <a:picLocks noChangeAspect="1"/>
          </p:cNvPicPr>
          <p:nvPr userDrawn="1"/>
        </p:nvPicPr>
        <p:blipFill>
          <a:blip r:embed="rId6"/>
          <a:stretch>
            <a:fillRect/>
          </a:stretch>
        </p:blipFill>
        <p:spPr>
          <a:xfrm>
            <a:off x="1038370" y="1753794"/>
            <a:ext cx="914400" cy="800100"/>
          </a:xfrm>
          <a:prstGeom prst="rect">
            <a:avLst/>
          </a:prstGeom>
        </p:spPr>
      </p:pic>
      <p:sp>
        <p:nvSpPr>
          <p:cNvPr id="14" name="CuadroTexto 13">
            <a:extLst>
              <a:ext uri="{FF2B5EF4-FFF2-40B4-BE49-F238E27FC236}">
                <a16:creationId xmlns:a16="http://schemas.microsoft.com/office/drawing/2014/main" id="{4039ACD2-3C77-C86A-9554-9277E9D2F1A7}"/>
              </a:ext>
            </a:extLst>
          </p:cNvPr>
          <p:cNvSpPr txBox="1"/>
          <p:nvPr userDrawn="1"/>
        </p:nvSpPr>
        <p:spPr>
          <a:xfrm>
            <a:off x="1245136" y="770533"/>
            <a:ext cx="3040381" cy="923330"/>
          </a:xfrm>
          <a:prstGeom prst="rect">
            <a:avLst/>
          </a:prstGeom>
          <a:noFill/>
        </p:spPr>
        <p:txBody>
          <a:bodyPr wrap="square" rtlCol="0">
            <a:spAutoFit/>
          </a:bodyPr>
          <a:lstStyle/>
          <a:p>
            <a:pPr algn="ctr"/>
            <a:r>
              <a:rPr lang="es-CL" sz="5400" b="1" dirty="0">
                <a:solidFill>
                  <a:srgbClr val="FAAD0A"/>
                </a:solidFill>
              </a:rPr>
              <a:t>¿Dudas?</a:t>
            </a:r>
          </a:p>
        </p:txBody>
      </p:sp>
      <p:sp>
        <p:nvSpPr>
          <p:cNvPr id="15" name="CuadroTexto 14">
            <a:extLst>
              <a:ext uri="{FF2B5EF4-FFF2-40B4-BE49-F238E27FC236}">
                <a16:creationId xmlns:a16="http://schemas.microsoft.com/office/drawing/2014/main" id="{CB20129E-777E-A356-F3F7-94C47413411A}"/>
              </a:ext>
            </a:extLst>
          </p:cNvPr>
          <p:cNvSpPr txBox="1"/>
          <p:nvPr userDrawn="1"/>
        </p:nvSpPr>
        <p:spPr>
          <a:xfrm>
            <a:off x="6720838" y="2834343"/>
            <a:ext cx="4787420" cy="1754326"/>
          </a:xfrm>
          <a:prstGeom prst="rect">
            <a:avLst/>
          </a:prstGeom>
          <a:noFill/>
        </p:spPr>
        <p:txBody>
          <a:bodyPr wrap="square" rtlCol="0">
            <a:spAutoFit/>
          </a:bodyPr>
          <a:lstStyle/>
          <a:p>
            <a:pPr algn="ctr"/>
            <a:r>
              <a:rPr lang="es-CL" sz="5400" b="1" dirty="0">
                <a:solidFill>
                  <a:srgbClr val="FAAD0A"/>
                </a:solidFill>
              </a:rPr>
              <a:t>¡</a:t>
            </a:r>
            <a:r>
              <a:rPr lang="es-CL" sz="5400" dirty="0">
                <a:solidFill>
                  <a:srgbClr val="FAAD0A"/>
                </a:solidFill>
              </a:rPr>
              <a:t>Es tiempo de </a:t>
            </a:r>
            <a:r>
              <a:rPr lang="es-CL" sz="5400" b="1" dirty="0">
                <a:solidFill>
                  <a:srgbClr val="FAAD0A"/>
                </a:solidFill>
              </a:rPr>
              <a:t>resolverlas!</a:t>
            </a:r>
          </a:p>
        </p:txBody>
      </p:sp>
    </p:spTree>
    <p:extLst>
      <p:ext uri="{BB962C8B-B14F-4D97-AF65-F5344CB8AC3E}">
        <p14:creationId xmlns:p14="http://schemas.microsoft.com/office/powerpoint/2010/main" val="1985066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Encabezado de sección">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0B2E15B5-FE4C-F0C1-1C7A-0D07B31354A1}"/>
              </a:ext>
            </a:extLst>
          </p:cNvPr>
          <p:cNvPicPr>
            <a:picLocks noChangeAspect="1"/>
          </p:cNvPicPr>
          <p:nvPr userDrawn="1"/>
        </p:nvPicPr>
        <p:blipFill>
          <a:blip r:embed="rId2"/>
          <a:stretch>
            <a:fillRect/>
          </a:stretch>
        </p:blipFill>
        <p:spPr>
          <a:xfrm>
            <a:off x="-219771" y="0"/>
            <a:ext cx="12411771" cy="6972300"/>
          </a:xfrm>
          <a:prstGeom prst="rect">
            <a:avLst/>
          </a:prstGeom>
        </p:spPr>
      </p:pic>
      <p:sp>
        <p:nvSpPr>
          <p:cNvPr id="15" name="CuadroTexto 14">
            <a:extLst>
              <a:ext uri="{FF2B5EF4-FFF2-40B4-BE49-F238E27FC236}">
                <a16:creationId xmlns:a16="http://schemas.microsoft.com/office/drawing/2014/main" id="{C62D1D8D-2202-DE42-DE7F-2A4C34828437}"/>
              </a:ext>
            </a:extLst>
          </p:cNvPr>
          <p:cNvSpPr txBox="1"/>
          <p:nvPr userDrawn="1"/>
        </p:nvSpPr>
        <p:spPr>
          <a:xfrm>
            <a:off x="5625706" y="3099217"/>
            <a:ext cx="5762407" cy="923330"/>
          </a:xfrm>
          <a:prstGeom prst="rect">
            <a:avLst/>
          </a:prstGeom>
          <a:noFill/>
        </p:spPr>
        <p:txBody>
          <a:bodyPr wrap="square" rtlCol="0">
            <a:spAutoFit/>
          </a:bodyPr>
          <a:lstStyle/>
          <a:p>
            <a:pPr algn="ctr"/>
            <a:r>
              <a:rPr lang="es-CL" sz="5400" b="1" dirty="0">
                <a:solidFill>
                  <a:srgbClr val="FAAD0A"/>
                </a:solidFill>
              </a:rPr>
              <a:t>¡Llego el momento!</a:t>
            </a:r>
          </a:p>
        </p:txBody>
      </p:sp>
      <p:sp>
        <p:nvSpPr>
          <p:cNvPr id="16" name="CuadroTexto 15">
            <a:extLst>
              <a:ext uri="{FF2B5EF4-FFF2-40B4-BE49-F238E27FC236}">
                <a16:creationId xmlns:a16="http://schemas.microsoft.com/office/drawing/2014/main" id="{ACE36615-A38F-C9DF-30EE-F99C5EEEAF58}"/>
              </a:ext>
            </a:extLst>
          </p:cNvPr>
          <p:cNvSpPr txBox="1"/>
          <p:nvPr userDrawn="1"/>
        </p:nvSpPr>
        <p:spPr>
          <a:xfrm>
            <a:off x="5625707" y="3786452"/>
            <a:ext cx="5762406" cy="1200329"/>
          </a:xfrm>
          <a:prstGeom prst="rect">
            <a:avLst/>
          </a:prstGeom>
          <a:noFill/>
        </p:spPr>
        <p:txBody>
          <a:bodyPr wrap="square" rtlCol="0">
            <a:spAutoFit/>
          </a:bodyPr>
          <a:lstStyle/>
          <a:p>
            <a:pPr algn="ctr"/>
            <a:r>
              <a:rPr lang="es-CL" sz="3600" b="0" dirty="0">
                <a:solidFill>
                  <a:srgbClr val="0998A7"/>
                </a:solidFill>
              </a:rPr>
              <a:t>Pongamos a prueba tus </a:t>
            </a:r>
          </a:p>
          <a:p>
            <a:pPr algn="ctr"/>
            <a:r>
              <a:rPr lang="es-CL" sz="3600" b="1" dirty="0">
                <a:solidFill>
                  <a:srgbClr val="0998A7"/>
                </a:solidFill>
              </a:rPr>
              <a:t>CONOCIMIENTOS</a:t>
            </a:r>
          </a:p>
        </p:txBody>
      </p:sp>
      <p:pic>
        <p:nvPicPr>
          <p:cNvPr id="3078" name="Picture 6" descr="Creative Idea icon PNG and SVG Vector Free Download">
            <a:extLst>
              <a:ext uri="{FF2B5EF4-FFF2-40B4-BE49-F238E27FC236}">
                <a16:creationId xmlns:a16="http://schemas.microsoft.com/office/drawing/2014/main" id="{A09266F3-740C-41A6-E3CE-ED6B3A6EDF9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7917033" y="1996970"/>
            <a:ext cx="1033356" cy="1102247"/>
          </a:xfrm>
          <a:prstGeom prst="rect">
            <a:avLst/>
          </a:prstGeom>
          <a:noFill/>
          <a:extLst>
            <a:ext uri="{909E8E84-426E-40DD-AFC4-6F175D3DCCD1}">
              <a14:hiddenFill xmlns:a14="http://schemas.microsoft.com/office/drawing/2010/main">
                <a:solidFill>
                  <a:srgbClr val="FFFFFF"/>
                </a:solidFill>
              </a14:hiddenFill>
            </a:ext>
          </a:extLst>
        </p:spPr>
      </p:pic>
      <p:pic>
        <p:nvPicPr>
          <p:cNvPr id="18" name="Imagen 17">
            <a:extLst>
              <a:ext uri="{FF2B5EF4-FFF2-40B4-BE49-F238E27FC236}">
                <a16:creationId xmlns:a16="http://schemas.microsoft.com/office/drawing/2014/main" id="{245385F0-B177-5079-2584-791B0DF24D07}"/>
              </a:ext>
            </a:extLst>
          </p:cNvPr>
          <p:cNvPicPr>
            <a:picLocks noChangeAspect="1"/>
          </p:cNvPicPr>
          <p:nvPr userDrawn="1"/>
        </p:nvPicPr>
        <p:blipFill>
          <a:blip r:embed="rId4"/>
          <a:stretch>
            <a:fillRect/>
          </a:stretch>
        </p:blipFill>
        <p:spPr>
          <a:xfrm flipH="1">
            <a:off x="-1882112" y="1109272"/>
            <a:ext cx="8653482" cy="5863028"/>
          </a:xfrm>
          <a:prstGeom prst="rect">
            <a:avLst/>
          </a:prstGeom>
        </p:spPr>
      </p:pic>
    </p:spTree>
    <p:extLst>
      <p:ext uri="{BB962C8B-B14F-4D97-AF65-F5344CB8AC3E}">
        <p14:creationId xmlns:p14="http://schemas.microsoft.com/office/powerpoint/2010/main" val="4157413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10" name="Marcador de fecha 3">
            <a:extLst>
              <a:ext uri="{FF2B5EF4-FFF2-40B4-BE49-F238E27FC236}">
                <a16:creationId xmlns:a16="http://schemas.microsoft.com/office/drawing/2014/main" id="{70A0840B-B424-889C-F5D1-3C093360D664}"/>
              </a:ext>
            </a:extLst>
          </p:cNvPr>
          <p:cNvSpPr txBox="1">
            <a:spLocks/>
          </p:cNvSpPr>
          <p:nvPr userDrawn="1"/>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19-04-2023</a:t>
            </a:fld>
            <a:endParaRPr lang="es-CL"/>
          </a:p>
        </p:txBody>
      </p:sp>
      <p:sp>
        <p:nvSpPr>
          <p:cNvPr id="11" name="Marcador de número de diapositiva 5">
            <a:extLst>
              <a:ext uri="{FF2B5EF4-FFF2-40B4-BE49-F238E27FC236}">
                <a16:creationId xmlns:a16="http://schemas.microsoft.com/office/drawing/2014/main" id="{17CB7230-806A-D3D4-ACF7-E6FB9010A1BA}"/>
              </a:ext>
            </a:extLst>
          </p:cNvPr>
          <p:cNvSpPr txBox="1">
            <a:spLocks/>
          </p:cNvSpPr>
          <p:nvPr userDrawn="1"/>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‹Nº›</a:t>
            </a:fld>
            <a:endParaRPr lang="es-CL"/>
          </a:p>
        </p:txBody>
      </p:sp>
      <p:pic>
        <p:nvPicPr>
          <p:cNvPr id="12" name="Imagen 11">
            <a:extLst>
              <a:ext uri="{FF2B5EF4-FFF2-40B4-BE49-F238E27FC236}">
                <a16:creationId xmlns:a16="http://schemas.microsoft.com/office/drawing/2014/main" id="{2B33EAEA-15C6-A66D-675A-9E6A805A426B}"/>
              </a:ext>
            </a:extLst>
          </p:cNvPr>
          <p:cNvPicPr>
            <a:picLocks noChangeAspect="1"/>
          </p:cNvPicPr>
          <p:nvPr userDrawn="1"/>
        </p:nvPicPr>
        <p:blipFill>
          <a:blip r:embed="rId2"/>
          <a:stretch>
            <a:fillRect/>
          </a:stretch>
        </p:blipFill>
        <p:spPr>
          <a:xfrm>
            <a:off x="-1" y="0"/>
            <a:ext cx="12196291" cy="6858000"/>
          </a:xfrm>
          <a:prstGeom prst="rect">
            <a:avLst/>
          </a:prstGeom>
        </p:spPr>
      </p:pic>
      <p:pic>
        <p:nvPicPr>
          <p:cNvPr id="13" name="Imagen 12">
            <a:extLst>
              <a:ext uri="{FF2B5EF4-FFF2-40B4-BE49-F238E27FC236}">
                <a16:creationId xmlns:a16="http://schemas.microsoft.com/office/drawing/2014/main" id="{69D2E10B-ACCB-9095-99AB-1474E210A202}"/>
              </a:ext>
            </a:extLst>
          </p:cNvPr>
          <p:cNvPicPr>
            <a:picLocks noChangeAspect="1"/>
          </p:cNvPicPr>
          <p:nvPr userDrawn="1"/>
        </p:nvPicPr>
        <p:blipFill>
          <a:blip r:embed="rId3"/>
          <a:stretch>
            <a:fillRect/>
          </a:stretch>
        </p:blipFill>
        <p:spPr>
          <a:xfrm>
            <a:off x="5444613" y="0"/>
            <a:ext cx="6747387" cy="6959600"/>
          </a:xfrm>
          <a:prstGeom prst="rect">
            <a:avLst/>
          </a:prstGeom>
        </p:spPr>
      </p:pic>
      <p:pic>
        <p:nvPicPr>
          <p:cNvPr id="14" name="Imagen 13">
            <a:extLst>
              <a:ext uri="{FF2B5EF4-FFF2-40B4-BE49-F238E27FC236}">
                <a16:creationId xmlns:a16="http://schemas.microsoft.com/office/drawing/2014/main" id="{B89171FF-CE33-7861-E93D-83E9E05EFE54}"/>
              </a:ext>
            </a:extLst>
          </p:cNvPr>
          <p:cNvPicPr>
            <a:picLocks noChangeAspect="1"/>
          </p:cNvPicPr>
          <p:nvPr userDrawn="1"/>
        </p:nvPicPr>
        <p:blipFill>
          <a:blip r:embed="rId4"/>
          <a:stretch>
            <a:fillRect/>
          </a:stretch>
        </p:blipFill>
        <p:spPr>
          <a:xfrm>
            <a:off x="5685740" y="4402667"/>
            <a:ext cx="2221854" cy="2318808"/>
          </a:xfrm>
          <a:prstGeom prst="rect">
            <a:avLst/>
          </a:prstGeom>
        </p:spPr>
      </p:pic>
      <p:pic>
        <p:nvPicPr>
          <p:cNvPr id="15" name="Imagen 14">
            <a:extLst>
              <a:ext uri="{FF2B5EF4-FFF2-40B4-BE49-F238E27FC236}">
                <a16:creationId xmlns:a16="http://schemas.microsoft.com/office/drawing/2014/main" id="{0FF44CDF-29E3-FE53-C7A6-770B8DD1D266}"/>
              </a:ext>
            </a:extLst>
          </p:cNvPr>
          <p:cNvPicPr>
            <a:picLocks noChangeAspect="1"/>
          </p:cNvPicPr>
          <p:nvPr userDrawn="1"/>
        </p:nvPicPr>
        <p:blipFill>
          <a:blip r:embed="rId5"/>
          <a:stretch>
            <a:fillRect/>
          </a:stretch>
        </p:blipFill>
        <p:spPr>
          <a:xfrm>
            <a:off x="-59812" y="3606800"/>
            <a:ext cx="3771900" cy="3302000"/>
          </a:xfrm>
          <a:prstGeom prst="rect">
            <a:avLst/>
          </a:prstGeom>
        </p:spPr>
      </p:pic>
      <p:pic>
        <p:nvPicPr>
          <p:cNvPr id="16" name="Imagen 15">
            <a:extLst>
              <a:ext uri="{FF2B5EF4-FFF2-40B4-BE49-F238E27FC236}">
                <a16:creationId xmlns:a16="http://schemas.microsoft.com/office/drawing/2014/main" id="{1874BD60-3130-C7DB-5D8D-01ADCD3747BD}"/>
              </a:ext>
            </a:extLst>
          </p:cNvPr>
          <p:cNvPicPr>
            <a:picLocks noChangeAspect="1"/>
          </p:cNvPicPr>
          <p:nvPr userDrawn="1"/>
        </p:nvPicPr>
        <p:blipFill>
          <a:blip r:embed="rId6"/>
          <a:stretch>
            <a:fillRect/>
          </a:stretch>
        </p:blipFill>
        <p:spPr>
          <a:xfrm>
            <a:off x="6273800" y="3282950"/>
            <a:ext cx="2159000" cy="2997200"/>
          </a:xfrm>
          <a:prstGeom prst="rect">
            <a:avLst/>
          </a:prstGeom>
        </p:spPr>
      </p:pic>
      <p:pic>
        <p:nvPicPr>
          <p:cNvPr id="17" name="Imagen 16">
            <a:extLst>
              <a:ext uri="{FF2B5EF4-FFF2-40B4-BE49-F238E27FC236}">
                <a16:creationId xmlns:a16="http://schemas.microsoft.com/office/drawing/2014/main" id="{90C66F48-B5D6-6D6C-E01F-E0EBEDF24A03}"/>
              </a:ext>
            </a:extLst>
          </p:cNvPr>
          <p:cNvPicPr>
            <a:picLocks noChangeAspect="1"/>
          </p:cNvPicPr>
          <p:nvPr userDrawn="1"/>
        </p:nvPicPr>
        <p:blipFill>
          <a:blip r:embed="rId7"/>
          <a:stretch>
            <a:fillRect/>
          </a:stretch>
        </p:blipFill>
        <p:spPr>
          <a:xfrm>
            <a:off x="8718550" y="-50800"/>
            <a:ext cx="2527300" cy="1295400"/>
          </a:xfrm>
          <a:prstGeom prst="rect">
            <a:avLst/>
          </a:prstGeom>
        </p:spPr>
      </p:pic>
      <p:pic>
        <p:nvPicPr>
          <p:cNvPr id="18" name="Imagen 17">
            <a:extLst>
              <a:ext uri="{FF2B5EF4-FFF2-40B4-BE49-F238E27FC236}">
                <a16:creationId xmlns:a16="http://schemas.microsoft.com/office/drawing/2014/main" id="{BE53BC60-421A-CE92-A732-5C9D73C8BC5E}"/>
              </a:ext>
            </a:extLst>
          </p:cNvPr>
          <p:cNvPicPr>
            <a:picLocks noChangeAspect="1"/>
          </p:cNvPicPr>
          <p:nvPr userDrawn="1"/>
        </p:nvPicPr>
        <p:blipFill>
          <a:blip r:embed="rId8"/>
          <a:stretch>
            <a:fillRect/>
          </a:stretch>
        </p:blipFill>
        <p:spPr>
          <a:xfrm>
            <a:off x="116800" y="2726197"/>
            <a:ext cx="5862970" cy="1827213"/>
          </a:xfrm>
          <a:prstGeom prst="rect">
            <a:avLst/>
          </a:prstGeom>
        </p:spPr>
      </p:pic>
      <p:sp>
        <p:nvSpPr>
          <p:cNvPr id="19" name="CuadroTexto 18">
            <a:extLst>
              <a:ext uri="{FF2B5EF4-FFF2-40B4-BE49-F238E27FC236}">
                <a16:creationId xmlns:a16="http://schemas.microsoft.com/office/drawing/2014/main" id="{47C85709-D627-A492-9C5D-2A63D65C57B8}"/>
              </a:ext>
            </a:extLst>
          </p:cNvPr>
          <p:cNvSpPr txBox="1"/>
          <p:nvPr userDrawn="1"/>
        </p:nvSpPr>
        <p:spPr>
          <a:xfrm>
            <a:off x="1772383" y="2624597"/>
            <a:ext cx="3378200" cy="707886"/>
          </a:xfrm>
          <a:prstGeom prst="rect">
            <a:avLst/>
          </a:prstGeom>
          <a:noFill/>
        </p:spPr>
        <p:txBody>
          <a:bodyPr wrap="square" rtlCol="0">
            <a:spAutoFit/>
          </a:bodyPr>
          <a:lstStyle/>
          <a:p>
            <a:pPr algn="ctr"/>
            <a:r>
              <a:rPr lang="es-CL" sz="4000" b="1" dirty="0">
                <a:solidFill>
                  <a:srgbClr val="FAAD0A"/>
                </a:solidFill>
              </a:rPr>
              <a:t>¡GRACIAS!</a:t>
            </a:r>
          </a:p>
        </p:txBody>
      </p:sp>
    </p:spTree>
    <p:extLst>
      <p:ext uri="{BB962C8B-B14F-4D97-AF65-F5344CB8AC3E}">
        <p14:creationId xmlns:p14="http://schemas.microsoft.com/office/powerpoint/2010/main" val="1407211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FAF074F-59BE-F676-99EF-812E62C2D0E7}"/>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5B8EB548-2A04-6582-E3B1-A3A69E2F3C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1D2EDE71-90FB-936F-D5E6-CF9F48BACD72}"/>
              </a:ext>
            </a:extLst>
          </p:cNvPr>
          <p:cNvSpPr>
            <a:spLocks noGrp="1"/>
          </p:cNvSpPr>
          <p:nvPr>
            <p:ph type="dt" sz="half" idx="10"/>
          </p:nvPr>
        </p:nvSpPr>
        <p:spPr/>
        <p:txBody>
          <a:bodyPr/>
          <a:lstStyle/>
          <a:p>
            <a:fld id="{90F27629-A7D4-6144-9EB2-E15A8C92F279}" type="datetimeFigureOut">
              <a:rPr lang="es-CL" smtClean="0"/>
              <a:t>19-04-2023</a:t>
            </a:fld>
            <a:endParaRPr lang="es-CL"/>
          </a:p>
        </p:txBody>
      </p:sp>
      <p:sp>
        <p:nvSpPr>
          <p:cNvPr id="5" name="Marcador de pie de página 4">
            <a:extLst>
              <a:ext uri="{FF2B5EF4-FFF2-40B4-BE49-F238E27FC236}">
                <a16:creationId xmlns:a16="http://schemas.microsoft.com/office/drawing/2014/main" id="{022C84B7-BB69-C3A6-E2D4-348977415383}"/>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F72D2DF5-3320-BC48-E956-D2326132819B}"/>
              </a:ext>
            </a:extLst>
          </p:cNvPr>
          <p:cNvSpPr>
            <a:spLocks noGrp="1"/>
          </p:cNvSpPr>
          <p:nvPr>
            <p:ph type="sldNum" sz="quarter" idx="12"/>
          </p:nvPr>
        </p:nvSpPr>
        <p:spPr/>
        <p:txBody>
          <a:bodyPr/>
          <a:lstStyle/>
          <a:p>
            <a:fld id="{0A3B4FA1-62DE-8A4A-AE74-5FBB60BA2A2A}" type="slidenum">
              <a:rPr lang="es-CL" smtClean="0"/>
              <a:t>‹Nº›</a:t>
            </a:fld>
            <a:endParaRPr lang="es-CL"/>
          </a:p>
        </p:txBody>
      </p:sp>
    </p:spTree>
    <p:extLst>
      <p:ext uri="{BB962C8B-B14F-4D97-AF65-F5344CB8AC3E}">
        <p14:creationId xmlns:p14="http://schemas.microsoft.com/office/powerpoint/2010/main" val="3462254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Encabezado de secció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8A1CDFD4-1BB4-7DDF-1B39-9207EF5CFF4E}"/>
              </a:ext>
            </a:extLst>
          </p:cNvPr>
          <p:cNvPicPr>
            <a:picLocks noChangeAspect="1"/>
          </p:cNvPicPr>
          <p:nvPr userDrawn="1"/>
        </p:nvPicPr>
        <p:blipFill>
          <a:blip r:embed="rId2"/>
          <a:stretch>
            <a:fillRect/>
          </a:stretch>
        </p:blipFill>
        <p:spPr>
          <a:xfrm>
            <a:off x="0" y="0"/>
            <a:ext cx="12221768" cy="991688"/>
          </a:xfrm>
          <a:prstGeom prst="rect">
            <a:avLst/>
          </a:prstGeom>
        </p:spPr>
      </p:pic>
      <p:pic>
        <p:nvPicPr>
          <p:cNvPr id="8" name="Imagen 7">
            <a:extLst>
              <a:ext uri="{FF2B5EF4-FFF2-40B4-BE49-F238E27FC236}">
                <a16:creationId xmlns:a16="http://schemas.microsoft.com/office/drawing/2014/main" id="{2B122E55-C01A-3D91-E312-2505CC0C6458}"/>
              </a:ext>
            </a:extLst>
          </p:cNvPr>
          <p:cNvPicPr>
            <a:picLocks noChangeAspect="1"/>
          </p:cNvPicPr>
          <p:nvPr userDrawn="1"/>
        </p:nvPicPr>
        <p:blipFill>
          <a:blip r:embed="rId3"/>
          <a:stretch>
            <a:fillRect/>
          </a:stretch>
        </p:blipFill>
        <p:spPr>
          <a:xfrm>
            <a:off x="312397" y="6101658"/>
            <a:ext cx="1813141" cy="483172"/>
          </a:xfrm>
          <a:prstGeom prst="rect">
            <a:avLst/>
          </a:prstGeom>
        </p:spPr>
      </p:pic>
      <p:pic>
        <p:nvPicPr>
          <p:cNvPr id="9" name="Imagen 8">
            <a:extLst>
              <a:ext uri="{FF2B5EF4-FFF2-40B4-BE49-F238E27FC236}">
                <a16:creationId xmlns:a16="http://schemas.microsoft.com/office/drawing/2014/main" id="{1C807C0D-7A3B-8913-9C1E-188BF87C95B7}"/>
              </a:ext>
            </a:extLst>
          </p:cNvPr>
          <p:cNvPicPr>
            <a:picLocks noChangeAspect="1"/>
          </p:cNvPicPr>
          <p:nvPr userDrawn="1"/>
        </p:nvPicPr>
        <p:blipFill>
          <a:blip r:embed="rId4"/>
          <a:stretch>
            <a:fillRect/>
          </a:stretch>
        </p:blipFill>
        <p:spPr>
          <a:xfrm>
            <a:off x="312397" y="945969"/>
            <a:ext cx="11542146" cy="46372"/>
          </a:xfrm>
          <a:prstGeom prst="rect">
            <a:avLst/>
          </a:prstGeom>
        </p:spPr>
      </p:pic>
    </p:spTree>
    <p:extLst>
      <p:ext uri="{BB962C8B-B14F-4D97-AF65-F5344CB8AC3E}">
        <p14:creationId xmlns:p14="http://schemas.microsoft.com/office/powerpoint/2010/main" val="406074557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theme" Target="../theme/theme2.xml"/><Relationship Id="rId7" Type="http://schemas.openxmlformats.org/officeDocument/2006/relationships/image" Target="../media/image19.emf"/><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image" Target="../media/image18.emf"/><Relationship Id="rId5" Type="http://schemas.openxmlformats.org/officeDocument/2006/relationships/image" Target="../media/image2.emf"/><Relationship Id="rId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0D6520E-DB95-9EEE-6CA3-02CCC3510DF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BB00BA1B-294B-1A1C-3F83-D5AC40CD4E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92A3DF5E-63F2-7B72-2699-EE143C6D2F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58CD8E-723E-6C4A-B9FA-8AD2FB9DAC0F}" type="datetimeFigureOut">
              <a:rPr lang="es-CL" smtClean="0"/>
              <a:t>19-04-2023</a:t>
            </a:fld>
            <a:endParaRPr lang="es-CL"/>
          </a:p>
        </p:txBody>
      </p:sp>
      <p:sp>
        <p:nvSpPr>
          <p:cNvPr id="5" name="Marcador de pie de página 4">
            <a:extLst>
              <a:ext uri="{FF2B5EF4-FFF2-40B4-BE49-F238E27FC236}">
                <a16:creationId xmlns:a16="http://schemas.microsoft.com/office/drawing/2014/main" id="{C5329318-7E9C-0D04-2A29-4720384119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D9A8C030-5B21-A781-4912-A7B075DD55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BB7FB3-D781-314E-AE61-DF65ABEE7843}" type="slidenum">
              <a:rPr lang="es-CL" smtClean="0"/>
              <a:t>‹Nº›</a:t>
            </a:fld>
            <a:endParaRPr lang="es-CL"/>
          </a:p>
        </p:txBody>
      </p:sp>
    </p:spTree>
    <p:extLst>
      <p:ext uri="{BB962C8B-B14F-4D97-AF65-F5344CB8AC3E}">
        <p14:creationId xmlns:p14="http://schemas.microsoft.com/office/powerpoint/2010/main" val="28415447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7" r:id="rId5"/>
    <p:sldLayoutId id="2147483653"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D89681E-64D5-3FE7-B41E-42E1321CE8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DBF679A4-DEAD-1198-B461-31F1DE443A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00B0E565-906D-DCB6-1A52-031BD933BC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F27629-A7D4-6144-9EB2-E15A8C92F279}" type="datetimeFigureOut">
              <a:rPr lang="es-CL" smtClean="0"/>
              <a:t>19-04-2023</a:t>
            </a:fld>
            <a:endParaRPr lang="es-CL"/>
          </a:p>
        </p:txBody>
      </p:sp>
      <p:sp>
        <p:nvSpPr>
          <p:cNvPr id="5" name="Marcador de pie de página 4">
            <a:extLst>
              <a:ext uri="{FF2B5EF4-FFF2-40B4-BE49-F238E27FC236}">
                <a16:creationId xmlns:a16="http://schemas.microsoft.com/office/drawing/2014/main" id="{B6A70DE6-F0B4-D297-C1FF-BBCE624186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67A443A1-E6C1-9126-C886-4B71E61159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3B4FA1-62DE-8A4A-AE74-5FBB60BA2A2A}" type="slidenum">
              <a:rPr lang="es-CL" smtClean="0"/>
              <a:t>‹Nº›</a:t>
            </a:fld>
            <a:endParaRPr lang="es-CL"/>
          </a:p>
        </p:txBody>
      </p:sp>
      <p:pic>
        <p:nvPicPr>
          <p:cNvPr id="7" name="Imagen 6">
            <a:extLst>
              <a:ext uri="{FF2B5EF4-FFF2-40B4-BE49-F238E27FC236}">
                <a16:creationId xmlns:a16="http://schemas.microsoft.com/office/drawing/2014/main" id="{0A3E68CB-3F44-15F2-790B-B975C1ED04B8}"/>
              </a:ext>
            </a:extLst>
          </p:cNvPr>
          <p:cNvPicPr>
            <a:picLocks noChangeAspect="1"/>
          </p:cNvPicPr>
          <p:nvPr userDrawn="1"/>
        </p:nvPicPr>
        <p:blipFill>
          <a:blip r:embed="rId4"/>
          <a:stretch>
            <a:fillRect/>
          </a:stretch>
        </p:blipFill>
        <p:spPr>
          <a:xfrm>
            <a:off x="-1" y="0"/>
            <a:ext cx="12196291" cy="6858000"/>
          </a:xfrm>
          <a:prstGeom prst="rect">
            <a:avLst/>
          </a:prstGeom>
        </p:spPr>
      </p:pic>
      <p:pic>
        <p:nvPicPr>
          <p:cNvPr id="8" name="Imagen 7">
            <a:extLst>
              <a:ext uri="{FF2B5EF4-FFF2-40B4-BE49-F238E27FC236}">
                <a16:creationId xmlns:a16="http://schemas.microsoft.com/office/drawing/2014/main" id="{76E239FA-9C53-A856-12E5-DB31307B9A05}"/>
              </a:ext>
            </a:extLst>
          </p:cNvPr>
          <p:cNvPicPr>
            <a:picLocks noChangeAspect="1"/>
          </p:cNvPicPr>
          <p:nvPr userDrawn="1"/>
        </p:nvPicPr>
        <p:blipFill>
          <a:blip r:embed="rId5">
            <a:alphaModFix amt="59000"/>
          </a:blip>
          <a:stretch>
            <a:fillRect/>
          </a:stretch>
        </p:blipFill>
        <p:spPr>
          <a:xfrm flipH="1">
            <a:off x="-1" y="0"/>
            <a:ext cx="6720839" cy="6959600"/>
          </a:xfrm>
          <a:prstGeom prst="rect">
            <a:avLst/>
          </a:prstGeom>
        </p:spPr>
      </p:pic>
      <p:pic>
        <p:nvPicPr>
          <p:cNvPr id="9" name="Imagen 8">
            <a:extLst>
              <a:ext uri="{FF2B5EF4-FFF2-40B4-BE49-F238E27FC236}">
                <a16:creationId xmlns:a16="http://schemas.microsoft.com/office/drawing/2014/main" id="{EA137452-DE59-7828-7400-D4F2F7CAA9DC}"/>
              </a:ext>
            </a:extLst>
          </p:cNvPr>
          <p:cNvPicPr>
            <a:picLocks noChangeAspect="1"/>
          </p:cNvPicPr>
          <p:nvPr userDrawn="1"/>
        </p:nvPicPr>
        <p:blipFill>
          <a:blip r:embed="rId6"/>
          <a:stretch>
            <a:fillRect/>
          </a:stretch>
        </p:blipFill>
        <p:spPr>
          <a:xfrm>
            <a:off x="7067227" y="3649135"/>
            <a:ext cx="4764092" cy="197338"/>
          </a:xfrm>
          <a:prstGeom prst="rect">
            <a:avLst/>
          </a:prstGeom>
        </p:spPr>
      </p:pic>
      <p:pic>
        <p:nvPicPr>
          <p:cNvPr id="10" name="Imagen 9">
            <a:extLst>
              <a:ext uri="{FF2B5EF4-FFF2-40B4-BE49-F238E27FC236}">
                <a16:creationId xmlns:a16="http://schemas.microsoft.com/office/drawing/2014/main" id="{BEA51232-51E4-6FB0-0C11-E5B107598BE5}"/>
              </a:ext>
            </a:extLst>
          </p:cNvPr>
          <p:cNvPicPr>
            <a:picLocks noChangeAspect="1"/>
          </p:cNvPicPr>
          <p:nvPr userDrawn="1"/>
        </p:nvPicPr>
        <p:blipFill>
          <a:blip r:embed="rId7"/>
          <a:stretch>
            <a:fillRect/>
          </a:stretch>
        </p:blipFill>
        <p:spPr>
          <a:xfrm>
            <a:off x="-4290" y="0"/>
            <a:ext cx="1528290" cy="896701"/>
          </a:xfrm>
          <a:prstGeom prst="rect">
            <a:avLst/>
          </a:prstGeom>
        </p:spPr>
      </p:pic>
      <p:pic>
        <p:nvPicPr>
          <p:cNvPr id="11" name="Imagen 10">
            <a:extLst>
              <a:ext uri="{FF2B5EF4-FFF2-40B4-BE49-F238E27FC236}">
                <a16:creationId xmlns:a16="http://schemas.microsoft.com/office/drawing/2014/main" id="{3EDD91B0-2AD8-9666-5FA3-653B6BC888BF}"/>
              </a:ext>
            </a:extLst>
          </p:cNvPr>
          <p:cNvPicPr>
            <a:picLocks noChangeAspect="1"/>
          </p:cNvPicPr>
          <p:nvPr userDrawn="1"/>
        </p:nvPicPr>
        <p:blipFill>
          <a:blip r:embed="rId7"/>
          <a:stretch>
            <a:fillRect/>
          </a:stretch>
        </p:blipFill>
        <p:spPr>
          <a:xfrm rot="10800000">
            <a:off x="9482610" y="5961299"/>
            <a:ext cx="1528290" cy="896701"/>
          </a:xfrm>
          <a:prstGeom prst="rect">
            <a:avLst/>
          </a:prstGeom>
        </p:spPr>
      </p:pic>
      <p:pic>
        <p:nvPicPr>
          <p:cNvPr id="12" name="Imagen 11">
            <a:extLst>
              <a:ext uri="{FF2B5EF4-FFF2-40B4-BE49-F238E27FC236}">
                <a16:creationId xmlns:a16="http://schemas.microsoft.com/office/drawing/2014/main" id="{08239D8D-EC62-4226-4469-95052AC17C57}"/>
              </a:ext>
            </a:extLst>
          </p:cNvPr>
          <p:cNvPicPr>
            <a:picLocks noChangeAspect="1"/>
          </p:cNvPicPr>
          <p:nvPr userDrawn="1"/>
        </p:nvPicPr>
        <p:blipFill>
          <a:blip r:embed="rId8"/>
          <a:stretch>
            <a:fillRect/>
          </a:stretch>
        </p:blipFill>
        <p:spPr>
          <a:xfrm>
            <a:off x="-167143" y="5741312"/>
            <a:ext cx="3382286" cy="1054100"/>
          </a:xfrm>
          <a:prstGeom prst="rect">
            <a:avLst/>
          </a:prstGeom>
        </p:spPr>
      </p:pic>
    </p:spTree>
    <p:extLst>
      <p:ext uri="{BB962C8B-B14F-4D97-AF65-F5344CB8AC3E}">
        <p14:creationId xmlns:p14="http://schemas.microsoft.com/office/powerpoint/2010/main" val="1019474684"/>
      </p:ext>
    </p:extLst>
  </p:cSld>
  <p:clrMap bg1="lt1" tx1="dk1" bg2="lt2" tx2="dk2" accent1="accent1" accent2="accent2" accent3="accent3" accent4="accent4" accent5="accent5" accent6="accent6" hlink="hlink" folHlink="folHlink"/>
  <p:sldLayoutIdLst>
    <p:sldLayoutId id="2147483655" r:id="rId1"/>
    <p:sldLayoutId id="214748365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hyperlink" Target="mailto:info.hogar@clarochile.cl"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6.png"/><Relationship Id="rId2" Type="http://schemas.openxmlformats.org/officeDocument/2006/relationships/diagramData" Target="../diagrams/data3.xml"/><Relationship Id="rId1" Type="http://schemas.openxmlformats.org/officeDocument/2006/relationships/slideLayout" Target="../slideLayouts/slideLayout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3.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prospeccion/v2/Default.aspx" TargetMode="Externa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3.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3.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3.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3.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6.xml.rels><?xml version="1.0" encoding="UTF-8" standalone="yes"?>
<Relationships xmlns="http://schemas.openxmlformats.org/package/2006/relationships"><Relationship Id="rId8" Type="http://schemas.openxmlformats.org/officeDocument/2006/relationships/diagramData" Target="../diagrams/data12.xml"/><Relationship Id="rId3" Type="http://schemas.openxmlformats.org/officeDocument/2006/relationships/diagramLayout" Target="../diagrams/layout11.xml"/><Relationship Id="rId7" Type="http://schemas.openxmlformats.org/officeDocument/2006/relationships/image" Target="../media/image35.emf"/><Relationship Id="rId12" Type="http://schemas.microsoft.com/office/2007/relationships/diagramDrawing" Target="../diagrams/drawing12.xml"/><Relationship Id="rId2" Type="http://schemas.openxmlformats.org/officeDocument/2006/relationships/diagramData" Target="../diagrams/data11.xml"/><Relationship Id="rId1" Type="http://schemas.openxmlformats.org/officeDocument/2006/relationships/slideLayout" Target="../slideLayouts/slideLayout3.xml"/><Relationship Id="rId6" Type="http://schemas.microsoft.com/office/2007/relationships/diagramDrawing" Target="../diagrams/drawing11.xml"/><Relationship Id="rId11" Type="http://schemas.openxmlformats.org/officeDocument/2006/relationships/diagramColors" Target="../diagrams/colors12.xml"/><Relationship Id="rId5" Type="http://schemas.openxmlformats.org/officeDocument/2006/relationships/diagramColors" Target="../diagrams/colors11.xml"/><Relationship Id="rId10" Type="http://schemas.openxmlformats.org/officeDocument/2006/relationships/diagramQuickStyle" Target="../diagrams/quickStyle12.xml"/><Relationship Id="rId4" Type="http://schemas.openxmlformats.org/officeDocument/2006/relationships/diagramQuickStyle" Target="../diagrams/quickStyle11.xml"/><Relationship Id="rId9" Type="http://schemas.openxmlformats.org/officeDocument/2006/relationships/diagramLayout" Target="../diagrams/layout1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3.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3.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8.emf"/><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3.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3.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6.xml.rels><?xml version="1.0" encoding="UTF-8" standalone="yes"?>
<Relationships xmlns="http://schemas.openxmlformats.org/package/2006/relationships"><Relationship Id="rId2" Type="http://schemas.openxmlformats.org/officeDocument/2006/relationships/image" Target="../media/image38.emf"/><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png"/><Relationship Id="rId1" Type="http://schemas.openxmlformats.org/officeDocument/2006/relationships/slideLayout" Target="../slideLayouts/slideLayout3.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3.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3.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4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hyperlink" Target="http://10.94.200.64/" TargetMode="External"/><Relationship Id="rId1" Type="http://schemas.openxmlformats.org/officeDocument/2006/relationships/slideLayout" Target="../slideLayouts/slideLayout3.xml"/><Relationship Id="rId4" Type="http://schemas.openxmlformats.org/officeDocument/2006/relationships/image" Target="../media/image47.png"/></Relationships>
</file>

<file path=ppt/slides/_rels/slide4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3.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3.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emf"/><Relationship Id="rId7" Type="http://schemas.openxmlformats.org/officeDocument/2006/relationships/image" Target="../media/image8.emf"/><Relationship Id="rId2" Type="http://schemas.openxmlformats.org/officeDocument/2006/relationships/image" Target="../media/image1.emf"/><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9FB3335-9923-3F12-7331-5D40D87D15C7}"/>
              </a:ext>
            </a:extLst>
          </p:cNvPr>
          <p:cNvSpPr txBox="1"/>
          <p:nvPr/>
        </p:nvSpPr>
        <p:spPr>
          <a:xfrm>
            <a:off x="466344" y="3118757"/>
            <a:ext cx="3831335" cy="1446550"/>
          </a:xfrm>
          <a:prstGeom prst="rect">
            <a:avLst/>
          </a:prstGeom>
          <a:noFill/>
        </p:spPr>
        <p:txBody>
          <a:bodyPr wrap="square" rtlCol="0">
            <a:spAutoFit/>
          </a:bodyPr>
          <a:lstStyle/>
          <a:p>
            <a:pPr algn="ctr"/>
            <a:r>
              <a:rPr lang="es-CL" sz="4400" b="1" dirty="0"/>
              <a:t>Procedimientos Comerciales</a:t>
            </a:r>
          </a:p>
        </p:txBody>
      </p:sp>
    </p:spTree>
    <p:extLst>
      <p:ext uri="{BB962C8B-B14F-4D97-AF65-F5344CB8AC3E}">
        <p14:creationId xmlns:p14="http://schemas.microsoft.com/office/powerpoint/2010/main" val="30825811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CL" sz="3200" b="1" dirty="0"/>
              <a:t>Cambio de número telefónico </a:t>
            </a:r>
          </a:p>
        </p:txBody>
      </p:sp>
      <p:graphicFrame>
        <p:nvGraphicFramePr>
          <p:cNvPr id="5" name="Diagrama 4">
            <a:extLst>
              <a:ext uri="{FF2B5EF4-FFF2-40B4-BE49-F238E27FC236}">
                <a16:creationId xmlns:a16="http://schemas.microsoft.com/office/drawing/2014/main" id="{C335B757-E8C0-4F86-CBB1-DE1C4823685E}"/>
              </a:ext>
            </a:extLst>
          </p:cNvPr>
          <p:cNvGraphicFramePr/>
          <p:nvPr>
            <p:extLst>
              <p:ext uri="{D42A27DB-BD31-4B8C-83A1-F6EECF244321}">
                <p14:modId xmlns:p14="http://schemas.microsoft.com/office/powerpoint/2010/main" val="575211845"/>
              </p:ext>
            </p:extLst>
          </p:nvPr>
        </p:nvGraphicFramePr>
        <p:xfrm>
          <a:off x="384048" y="1078992"/>
          <a:ext cx="11347704" cy="50593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39639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11191326" cy="584775"/>
          </a:xfrm>
          <a:prstGeom prst="rect">
            <a:avLst/>
          </a:prstGeom>
          <a:noFill/>
        </p:spPr>
        <p:txBody>
          <a:bodyPr wrap="square" rtlCol="0">
            <a:spAutoFit/>
          </a:bodyPr>
          <a:lstStyle/>
          <a:p>
            <a:r>
              <a:rPr lang="es-ES" sz="3200" b="1" dirty="0"/>
              <a:t>Bloqueo / Desbloqueo Llamadas LDI, 700 y Móvil - Hogar HFC</a:t>
            </a:r>
            <a:endParaRPr lang="es-CL" sz="3200" b="1" dirty="0"/>
          </a:p>
        </p:txBody>
      </p:sp>
      <p:sp>
        <p:nvSpPr>
          <p:cNvPr id="5" name="CuadroTexto 4">
            <a:extLst>
              <a:ext uri="{FF2B5EF4-FFF2-40B4-BE49-F238E27FC236}">
                <a16:creationId xmlns:a16="http://schemas.microsoft.com/office/drawing/2014/main" id="{9467FD42-A884-875D-EBC8-41E7DE27E9E4}"/>
              </a:ext>
            </a:extLst>
          </p:cNvPr>
          <p:cNvSpPr txBox="1"/>
          <p:nvPr/>
        </p:nvSpPr>
        <p:spPr>
          <a:xfrm>
            <a:off x="518160" y="1260732"/>
            <a:ext cx="6915912" cy="4247317"/>
          </a:xfrm>
          <a:prstGeom prst="rect">
            <a:avLst/>
          </a:prstGeom>
          <a:noFill/>
        </p:spPr>
        <p:txBody>
          <a:bodyPr wrap="square" rtlCol="0">
            <a:spAutoFit/>
          </a:bodyPr>
          <a:lstStyle/>
          <a:p>
            <a:pPr marL="285750" indent="-285750" algn="just">
              <a:buFont typeface="Arial" panose="020B0604020202020204" pitchFamily="34" charset="0"/>
              <a:buChar char="•"/>
            </a:pPr>
            <a:r>
              <a:rPr lang="es-ES" b="0" i="0" dirty="0">
                <a:effectLst/>
                <a:latin typeface="Calibri" panose="020F0502020204030204" pitchFamily="34" charset="0"/>
                <a:cs typeface="Calibri" panose="020F0502020204030204" pitchFamily="34" charset="0"/>
              </a:rPr>
              <a:t>Sólo puede ser solicitado por el titular del servicio</a:t>
            </a:r>
          </a:p>
          <a:p>
            <a:pPr marL="285750" indent="-285750" algn="just">
              <a:buFont typeface="Arial" panose="020B0604020202020204" pitchFamily="34" charset="0"/>
              <a:buChar char="•"/>
            </a:pPr>
            <a:r>
              <a:rPr lang="es-ES" b="0" i="0" dirty="0">
                <a:effectLst/>
                <a:latin typeface="Calibri" panose="020F0502020204030204" pitchFamily="34" charset="0"/>
                <a:cs typeface="Calibri" panose="020F0502020204030204" pitchFamily="34" charset="0"/>
              </a:rPr>
              <a:t>Debe aceptar costo de $500 (En caso de que sea segunda vez que realiza esta solicitud).</a:t>
            </a:r>
          </a:p>
          <a:p>
            <a:pPr marL="285750" indent="-285750" algn="just">
              <a:buFont typeface="Arial" panose="020B0604020202020204" pitchFamily="34" charset="0"/>
              <a:buChar char="•"/>
            </a:pPr>
            <a:r>
              <a:rPr lang="es-ES" b="0" i="0" dirty="0">
                <a:effectLst/>
                <a:latin typeface="Calibri" panose="020F0502020204030204" pitchFamily="34" charset="0"/>
                <a:cs typeface="Calibri" panose="020F0502020204030204" pitchFamily="34" charset="0"/>
              </a:rPr>
              <a:t>Si acepta costo, debe enviar copia de Cédula de identidad por ambos lados + poder simple con la solicitud, al email:  </a:t>
            </a:r>
            <a:r>
              <a:rPr lang="es-ES" b="0" i="0" u="none" strike="noStrike" dirty="0">
                <a:solidFill>
                  <a:schemeClr val="accent1"/>
                </a:solidFill>
                <a:effectLst/>
                <a:latin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xmlns="" val="tx"/>
                    </a:ext>
                  </a:extLst>
                </a:hlinkClick>
              </a:rPr>
              <a:t>info.hogar@clarochile.cl</a:t>
            </a:r>
            <a:endParaRPr lang="es-ES" b="0" i="0" dirty="0">
              <a:solidFill>
                <a:schemeClr val="accent1"/>
              </a:solidFill>
              <a:effectLst/>
              <a:latin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s-ES" b="0" i="0" dirty="0">
                <a:effectLst/>
                <a:latin typeface="Calibri" panose="020F0502020204030204" pitchFamily="34" charset="0"/>
                <a:cs typeface="Calibri" panose="020F0502020204030204" pitchFamily="34" charset="0"/>
              </a:rPr>
              <a:t>El poder simple debe contar con las siguientes características:</a:t>
            </a:r>
          </a:p>
          <a:p>
            <a:pPr marL="742950" lvl="1" indent="-285750" algn="just">
              <a:buFont typeface="Wingdings" panose="05000000000000000000" pitchFamily="2" charset="2"/>
              <a:buChar char="§"/>
            </a:pPr>
            <a:r>
              <a:rPr lang="es-ES" b="0" i="0" dirty="0">
                <a:effectLst/>
                <a:latin typeface="Calibri" panose="020F0502020204030204" pitchFamily="34" charset="0"/>
                <a:cs typeface="Calibri" panose="020F0502020204030204" pitchFamily="34" charset="0"/>
              </a:rPr>
              <a:t>Indicar expresamente la solicitud de </a:t>
            </a:r>
            <a:r>
              <a:rPr lang="es-ES" b="1" i="0" dirty="0">
                <a:effectLst/>
                <a:latin typeface="Calibri" panose="020F0502020204030204" pitchFamily="34" charset="0"/>
                <a:cs typeface="Calibri" panose="020F0502020204030204" pitchFamily="34" charset="0"/>
              </a:rPr>
              <a:t>Bloqueo/Desbloqueo</a:t>
            </a:r>
          </a:p>
          <a:p>
            <a:pPr marL="742950" lvl="1" indent="-285750" algn="just">
              <a:buFont typeface="Wingdings" panose="05000000000000000000" pitchFamily="2" charset="2"/>
              <a:buChar char="§"/>
            </a:pPr>
            <a:r>
              <a:rPr lang="es-ES" b="0" i="0" dirty="0">
                <a:effectLst/>
                <a:latin typeface="Calibri" panose="020F0502020204030204" pitchFamily="34" charset="0"/>
                <a:cs typeface="Calibri" panose="020F0502020204030204" pitchFamily="34" charset="0"/>
              </a:rPr>
              <a:t>El tipo de llamada que desea </a:t>
            </a:r>
            <a:r>
              <a:rPr lang="es-ES" b="1" i="0" dirty="0">
                <a:effectLst/>
                <a:latin typeface="Calibri" panose="020F0502020204030204" pitchFamily="34" charset="0"/>
                <a:cs typeface="Calibri" panose="020F0502020204030204" pitchFamily="34" charset="0"/>
              </a:rPr>
              <a:t>Bloquear/Desbloquear</a:t>
            </a:r>
          </a:p>
          <a:p>
            <a:pPr marL="742950" lvl="1" indent="-285750" algn="just">
              <a:buFont typeface="Wingdings" panose="05000000000000000000" pitchFamily="2" charset="2"/>
              <a:buChar char="§"/>
            </a:pPr>
            <a:r>
              <a:rPr lang="es-ES" b="0" i="0" dirty="0">
                <a:effectLst/>
                <a:latin typeface="Calibri" panose="020F0502020204030204" pitchFamily="34" charset="0"/>
                <a:cs typeface="Calibri" panose="020F0502020204030204" pitchFamily="34" charset="0"/>
              </a:rPr>
              <a:t>Dirección del servicio y N° Telefónico a desbloquear</a:t>
            </a:r>
          </a:p>
          <a:p>
            <a:pPr marL="742950" lvl="1" indent="-285750" algn="just">
              <a:buFont typeface="Wingdings" panose="05000000000000000000" pitchFamily="2" charset="2"/>
              <a:buChar char="§"/>
            </a:pPr>
            <a:r>
              <a:rPr lang="es-ES" b="0" i="0" dirty="0">
                <a:effectLst/>
                <a:latin typeface="Calibri" panose="020F0502020204030204" pitchFamily="34" charset="0"/>
                <a:cs typeface="Calibri" panose="020F0502020204030204" pitchFamily="34" charset="0"/>
              </a:rPr>
              <a:t>Declarar la aceptación del costo de $500 (Si aplica)</a:t>
            </a:r>
          </a:p>
          <a:p>
            <a:pPr marL="742950" lvl="1" indent="-285750" algn="just">
              <a:buFont typeface="Wingdings" panose="05000000000000000000" pitchFamily="2" charset="2"/>
              <a:buChar char="§"/>
            </a:pPr>
            <a:r>
              <a:rPr lang="es-ES" b="0" i="0" dirty="0">
                <a:effectLst/>
                <a:latin typeface="Calibri" panose="020F0502020204030204" pitchFamily="34" charset="0"/>
                <a:cs typeface="Calibri" panose="020F0502020204030204" pitchFamily="34" charset="0"/>
              </a:rPr>
              <a:t>Firma igual a la de la Cédula de Identidad</a:t>
            </a:r>
          </a:p>
          <a:p>
            <a:pPr marL="742950" lvl="1" indent="-285750" algn="just">
              <a:buFont typeface="Wingdings" panose="05000000000000000000" pitchFamily="2" charset="2"/>
              <a:buChar char="§"/>
            </a:pPr>
            <a:r>
              <a:rPr lang="es-ES" b="0" i="0" dirty="0">
                <a:effectLst/>
                <a:latin typeface="Calibri" panose="020F0502020204030204" pitchFamily="34" charset="0"/>
                <a:cs typeface="Calibri" panose="020F0502020204030204" pitchFamily="34" charset="0"/>
              </a:rPr>
              <a:t>La copia de la cédula de identidad deberá tacharse e indicar que es de uso exclusivo para el desbloqueo/bloqueo de llamadas de su servicio Claro.</a:t>
            </a:r>
          </a:p>
        </p:txBody>
      </p:sp>
      <p:sp>
        <p:nvSpPr>
          <p:cNvPr id="4" name="CuadroTexto 3">
            <a:extLst>
              <a:ext uri="{FF2B5EF4-FFF2-40B4-BE49-F238E27FC236}">
                <a16:creationId xmlns:a16="http://schemas.microsoft.com/office/drawing/2014/main" id="{F55D8729-54BF-3E40-AD92-1DBFA6CDE503}"/>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Gestión Call Center</a:t>
            </a:r>
          </a:p>
        </p:txBody>
      </p:sp>
      <p:pic>
        <p:nvPicPr>
          <p:cNvPr id="6" name="Imagen 5">
            <a:extLst>
              <a:ext uri="{FF2B5EF4-FFF2-40B4-BE49-F238E27FC236}">
                <a16:creationId xmlns:a16="http://schemas.microsoft.com/office/drawing/2014/main" id="{ADD6FB22-C08E-BD05-BF84-CAA9322A2978}"/>
              </a:ext>
            </a:extLst>
          </p:cNvPr>
          <p:cNvPicPr>
            <a:picLocks noChangeAspect="1"/>
          </p:cNvPicPr>
          <p:nvPr/>
        </p:nvPicPr>
        <p:blipFill>
          <a:blip r:embed="rId3"/>
          <a:stretch>
            <a:fillRect/>
          </a:stretch>
        </p:blipFill>
        <p:spPr>
          <a:xfrm>
            <a:off x="8933688" y="1549146"/>
            <a:ext cx="1648206" cy="1648206"/>
          </a:xfrm>
          <a:prstGeom prst="rect">
            <a:avLst/>
          </a:prstGeom>
        </p:spPr>
      </p:pic>
    </p:spTree>
    <p:extLst>
      <p:ext uri="{BB962C8B-B14F-4D97-AF65-F5344CB8AC3E}">
        <p14:creationId xmlns:p14="http://schemas.microsoft.com/office/powerpoint/2010/main" val="30034614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11456502" cy="584775"/>
          </a:xfrm>
          <a:prstGeom prst="rect">
            <a:avLst/>
          </a:prstGeom>
          <a:noFill/>
        </p:spPr>
        <p:txBody>
          <a:bodyPr wrap="square" rtlCol="0">
            <a:spAutoFit/>
          </a:bodyPr>
          <a:lstStyle/>
          <a:p>
            <a:r>
              <a:rPr lang="es-ES" sz="3200" b="1" dirty="0"/>
              <a:t>Bloqueo / Desbloqueo Llamadas LDI, 700 y Móvil - Hogar HFC</a:t>
            </a:r>
            <a:endParaRPr lang="es-CL" sz="3200" b="1" dirty="0"/>
          </a:p>
        </p:txBody>
      </p:sp>
      <p:sp>
        <p:nvSpPr>
          <p:cNvPr id="5" name="CuadroTexto 4">
            <a:extLst>
              <a:ext uri="{FF2B5EF4-FFF2-40B4-BE49-F238E27FC236}">
                <a16:creationId xmlns:a16="http://schemas.microsoft.com/office/drawing/2014/main" id="{9467FD42-A884-875D-EBC8-41E7DE27E9E4}"/>
              </a:ext>
            </a:extLst>
          </p:cNvPr>
          <p:cNvSpPr txBox="1"/>
          <p:nvPr/>
        </p:nvSpPr>
        <p:spPr>
          <a:xfrm>
            <a:off x="604434" y="1316510"/>
            <a:ext cx="4835484" cy="3139321"/>
          </a:xfrm>
          <a:prstGeom prst="rect">
            <a:avLst/>
          </a:prstGeom>
          <a:noFill/>
        </p:spPr>
        <p:txBody>
          <a:bodyPr wrap="square" rtlCol="0">
            <a:spAutoFit/>
          </a:bodyPr>
          <a:lstStyle/>
          <a:p>
            <a:pPr marL="285750" indent="-285750" algn="just">
              <a:buFont typeface="Arial" panose="020B0604020202020204" pitchFamily="34" charset="0"/>
              <a:buChar char="•"/>
            </a:pPr>
            <a:r>
              <a:rPr lang="es-ES" b="0" i="0" dirty="0">
                <a:effectLst/>
                <a:latin typeface="Calibri" panose="020F0502020204030204" pitchFamily="34" charset="0"/>
                <a:cs typeface="Calibri" panose="020F0502020204030204" pitchFamily="34" charset="0"/>
              </a:rPr>
              <a:t>El plazo de gestión de la solicitud es de 24hrs hábiles luego del envío del documento</a:t>
            </a:r>
          </a:p>
          <a:p>
            <a:pPr marL="285750" indent="-285750" algn="just">
              <a:buFont typeface="Arial" panose="020B0604020202020204" pitchFamily="34" charset="0"/>
              <a:buChar char="•"/>
            </a:pPr>
            <a:r>
              <a:rPr lang="es-ES" b="0" i="0" dirty="0">
                <a:effectLst/>
                <a:latin typeface="Calibri" panose="020F0502020204030204" pitchFamily="34" charset="0"/>
                <a:cs typeface="Calibri" panose="020F0502020204030204" pitchFamily="34" charset="0"/>
              </a:rPr>
              <a:t>En caso de no enviarse la documentación según lo solicitado, Plataforma Web informará a cliente el rechazo y la información faltante</a:t>
            </a:r>
          </a:p>
          <a:p>
            <a:pPr marL="285750" indent="-285750" algn="just">
              <a:buFont typeface="Arial" panose="020B0604020202020204" pitchFamily="34" charset="0"/>
              <a:buChar char="•"/>
            </a:pPr>
            <a:r>
              <a:rPr lang="es-ES" b="0" i="0" dirty="0">
                <a:effectLst/>
                <a:latin typeface="Calibri" panose="020F0502020204030204" pitchFamily="34" charset="0"/>
                <a:cs typeface="Calibri" panose="020F0502020204030204" pitchFamily="34" charset="0"/>
              </a:rPr>
              <a:t>Ejecutivo de Plataforma Web se encargará de realizar Bloqueo / Desbloqueo directamente en CRM SUR. Al finalizar la gestión en sistema, Ejecutivo de Plataforma Web informa vía e-mail a Cliente que su solicitud se encuentra gestionada.</a:t>
            </a:r>
            <a:endParaRPr lang="es-CL" dirty="0">
              <a:latin typeface="Calibri" panose="020F0502020204030204" pitchFamily="34" charset="0"/>
              <a:cs typeface="Calibri" panose="020F0502020204030204" pitchFamily="34" charset="0"/>
            </a:endParaRPr>
          </a:p>
        </p:txBody>
      </p:sp>
      <p:sp>
        <p:nvSpPr>
          <p:cNvPr id="4" name="CuadroTexto 3">
            <a:extLst>
              <a:ext uri="{FF2B5EF4-FFF2-40B4-BE49-F238E27FC236}">
                <a16:creationId xmlns:a16="http://schemas.microsoft.com/office/drawing/2014/main" id="{264F1396-9B51-6D30-B5CA-C5B6DCB623B3}"/>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Gestión Call Center</a:t>
            </a:r>
          </a:p>
        </p:txBody>
      </p:sp>
      <p:sp>
        <p:nvSpPr>
          <p:cNvPr id="7" name="CuadroTexto 6">
            <a:extLst>
              <a:ext uri="{FF2B5EF4-FFF2-40B4-BE49-F238E27FC236}">
                <a16:creationId xmlns:a16="http://schemas.microsoft.com/office/drawing/2014/main" id="{74A9F305-8992-8082-EE5C-D0925B375071}"/>
              </a:ext>
            </a:extLst>
          </p:cNvPr>
          <p:cNvSpPr txBox="1"/>
          <p:nvPr/>
        </p:nvSpPr>
        <p:spPr>
          <a:xfrm>
            <a:off x="1106423" y="4737470"/>
            <a:ext cx="9848089" cy="92333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l"/>
            <a:r>
              <a:rPr lang="es-ES" b="1" i="0" dirty="0">
                <a:effectLst/>
                <a:latin typeface="Calibri" panose="020F0502020204030204" pitchFamily="34" charset="0"/>
                <a:cs typeface="Calibri" panose="020F0502020204030204" pitchFamily="34" charset="0"/>
              </a:rPr>
              <a:t>Ruta Tipifica</a:t>
            </a:r>
            <a:endParaRPr lang="es-ES" b="0" i="0" dirty="0">
              <a:effectLst/>
              <a:latin typeface="Calibri" panose="020F0502020204030204" pitchFamily="34" charset="0"/>
              <a:cs typeface="Calibri" panose="020F0502020204030204" pitchFamily="34" charset="0"/>
            </a:endParaRPr>
          </a:p>
          <a:p>
            <a:pPr algn="l"/>
            <a:r>
              <a:rPr lang="es-ES" b="0" i="0" dirty="0">
                <a:effectLst/>
                <a:latin typeface="Calibri" panose="020F0502020204030204" pitchFamily="34" charset="0"/>
                <a:cs typeface="Calibri" panose="020F0502020204030204" pitchFamily="34" charset="0"/>
              </a:rPr>
              <a:t>Ingreso: » HFC MAS&gt;&gt;COMERCIAL&gt;&gt;PRODUCTOS Y SERVICIOS&gt;&gt;TEL-BLOQUEO-DESBLOQUEO LLAMADAS A MOVILES Y-O LDI</a:t>
            </a:r>
          </a:p>
        </p:txBody>
      </p:sp>
      <p:sp>
        <p:nvSpPr>
          <p:cNvPr id="9" name="CuadroTexto 8">
            <a:extLst>
              <a:ext uri="{FF2B5EF4-FFF2-40B4-BE49-F238E27FC236}">
                <a16:creationId xmlns:a16="http://schemas.microsoft.com/office/drawing/2014/main" id="{DC3AFCA3-18DE-60A5-520D-A531568F9A7A}"/>
              </a:ext>
            </a:extLst>
          </p:cNvPr>
          <p:cNvSpPr txBox="1"/>
          <p:nvPr/>
        </p:nvSpPr>
        <p:spPr>
          <a:xfrm>
            <a:off x="6752084" y="1316510"/>
            <a:ext cx="4202429" cy="2862322"/>
          </a:xfrm>
          <a:prstGeom prst="rect">
            <a:avLst/>
          </a:prstGeom>
          <a:noFill/>
        </p:spPr>
        <p:txBody>
          <a:bodyPr wrap="square">
            <a:spAutoFit/>
          </a:bodyPr>
          <a:lstStyle/>
          <a:p>
            <a:r>
              <a:rPr lang="es-ES" b="1" i="0" dirty="0">
                <a:effectLst/>
                <a:latin typeface="Calibri" panose="020F0502020204030204" pitchFamily="34" charset="0"/>
                <a:cs typeface="Calibri" panose="020F0502020204030204" pitchFamily="34" charset="0"/>
              </a:rPr>
              <a:t>Temple</a:t>
            </a:r>
            <a:r>
              <a:rPr lang="es-ES" b="0" i="0" dirty="0">
                <a:effectLst/>
                <a:latin typeface="Calibri" panose="020F0502020204030204" pitchFamily="34" charset="0"/>
                <a:cs typeface="Calibri" panose="020F0502020204030204" pitchFamily="34" charset="0"/>
              </a:rPr>
              <a:t> </a:t>
            </a:r>
          </a:p>
          <a:p>
            <a:r>
              <a:rPr lang="es-ES" b="0" i="0" dirty="0">
                <a:effectLst/>
                <a:latin typeface="Calibri" panose="020F0502020204030204" pitchFamily="34" charset="0"/>
                <a:cs typeface="Calibri" panose="020F0502020204030204" pitchFamily="34" charset="0"/>
              </a:rPr>
              <a:t>RUT Cliente:</a:t>
            </a:r>
          </a:p>
          <a:p>
            <a:r>
              <a:rPr lang="es-ES" b="0" i="0" dirty="0">
                <a:effectLst/>
                <a:latin typeface="Calibri" panose="020F0502020204030204" pitchFamily="34" charset="0"/>
                <a:cs typeface="Calibri" panose="020F0502020204030204" pitchFamily="34" charset="0"/>
              </a:rPr>
              <a:t>Nombre:</a:t>
            </a:r>
          </a:p>
          <a:p>
            <a:r>
              <a:rPr lang="es-ES" b="0" i="0" dirty="0">
                <a:effectLst/>
                <a:latin typeface="Calibri" panose="020F0502020204030204" pitchFamily="34" charset="0"/>
                <a:cs typeface="Calibri" panose="020F0502020204030204" pitchFamily="34" charset="0"/>
              </a:rPr>
              <a:t>Teléfono:</a:t>
            </a:r>
          </a:p>
          <a:p>
            <a:r>
              <a:rPr lang="es-ES" b="0" i="0" dirty="0">
                <a:effectLst/>
                <a:latin typeface="Calibri" panose="020F0502020204030204" pitchFamily="34" charset="0"/>
                <a:cs typeface="Calibri" panose="020F0502020204030204" pitchFamily="34" charset="0"/>
              </a:rPr>
              <a:t>Email:</a:t>
            </a:r>
          </a:p>
          <a:p>
            <a:r>
              <a:rPr lang="es-ES" b="0" i="0" dirty="0">
                <a:effectLst/>
                <a:latin typeface="Calibri" panose="020F0502020204030204" pitchFamily="34" charset="0"/>
                <a:cs typeface="Calibri" panose="020F0502020204030204" pitchFamily="34" charset="0"/>
              </a:rPr>
              <a:t>Teléfono que desea bloquear/desbloquear:</a:t>
            </a:r>
          </a:p>
          <a:p>
            <a:r>
              <a:rPr lang="es-ES" b="0" i="0" dirty="0">
                <a:effectLst/>
                <a:latin typeface="Calibri" panose="020F0502020204030204" pitchFamily="34" charset="0"/>
                <a:cs typeface="Calibri" panose="020F0502020204030204" pitchFamily="34" charset="0"/>
              </a:rPr>
              <a:t>Tipo de llamada a bloquear/desbloquear:</a:t>
            </a:r>
          </a:p>
          <a:p>
            <a:r>
              <a:rPr lang="es-ES" b="0" i="0" dirty="0">
                <a:effectLst/>
                <a:latin typeface="Calibri" panose="020F0502020204030204" pitchFamily="34" charset="0"/>
                <a:cs typeface="Calibri" panose="020F0502020204030204" pitchFamily="34" charset="0"/>
              </a:rPr>
              <a:t>Dirección del servicio:</a:t>
            </a:r>
          </a:p>
          <a:p>
            <a:r>
              <a:rPr lang="es-ES" b="0" i="0" dirty="0">
                <a:effectLst/>
                <a:latin typeface="Calibri" panose="020F0502020204030204" pitchFamily="34" charset="0"/>
                <a:cs typeface="Calibri" panose="020F0502020204030204" pitchFamily="34" charset="0"/>
              </a:rPr>
              <a:t>Monto a pagar (solo si aplica):</a:t>
            </a:r>
          </a:p>
          <a:p>
            <a:r>
              <a:rPr lang="es-ES" b="0" i="0" dirty="0">
                <a:effectLst/>
                <a:latin typeface="Calibri" panose="020F0502020204030204" pitchFamily="34" charset="0"/>
                <a:cs typeface="Calibri" panose="020F0502020204030204" pitchFamily="34" charset="0"/>
              </a:rPr>
              <a:t>¿Cliente acepta costo? (solo si aplica):</a:t>
            </a:r>
          </a:p>
        </p:txBody>
      </p:sp>
    </p:spTree>
    <p:extLst>
      <p:ext uri="{BB962C8B-B14F-4D97-AF65-F5344CB8AC3E}">
        <p14:creationId xmlns:p14="http://schemas.microsoft.com/office/powerpoint/2010/main" val="29075444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Baja de canales premium</a:t>
            </a:r>
          </a:p>
        </p:txBody>
      </p:sp>
      <p:graphicFrame>
        <p:nvGraphicFramePr>
          <p:cNvPr id="8" name="Diagrama 7">
            <a:extLst>
              <a:ext uri="{FF2B5EF4-FFF2-40B4-BE49-F238E27FC236}">
                <a16:creationId xmlns:a16="http://schemas.microsoft.com/office/drawing/2014/main" id="{B2782DDB-7622-6058-ECEB-9A9D0623C1B1}"/>
              </a:ext>
            </a:extLst>
          </p:cNvPr>
          <p:cNvGraphicFramePr/>
          <p:nvPr>
            <p:extLst>
              <p:ext uri="{D42A27DB-BD31-4B8C-83A1-F6EECF244321}">
                <p14:modId xmlns:p14="http://schemas.microsoft.com/office/powerpoint/2010/main" val="160484539"/>
              </p:ext>
            </p:extLst>
          </p:nvPr>
        </p:nvGraphicFramePr>
        <p:xfrm>
          <a:off x="466344" y="1234440"/>
          <a:ext cx="11430000" cy="3218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CuadroTexto 9">
            <a:extLst>
              <a:ext uri="{FF2B5EF4-FFF2-40B4-BE49-F238E27FC236}">
                <a16:creationId xmlns:a16="http://schemas.microsoft.com/office/drawing/2014/main" id="{FFF91E59-4D5F-C512-64DD-4D5AD5BF080F}"/>
              </a:ext>
            </a:extLst>
          </p:cNvPr>
          <p:cNvSpPr txBox="1"/>
          <p:nvPr/>
        </p:nvSpPr>
        <p:spPr>
          <a:xfrm>
            <a:off x="1339596" y="4804764"/>
            <a:ext cx="9683496" cy="64633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l"/>
            <a:r>
              <a:rPr lang="es-ES" b="0" i="0" dirty="0">
                <a:effectLst/>
              </a:rPr>
              <a:t>Ruta Tipifica </a:t>
            </a:r>
          </a:p>
          <a:p>
            <a:pPr algn="l"/>
            <a:r>
              <a:rPr lang="es-ES" b="0" i="0" dirty="0">
                <a:effectLst/>
              </a:rPr>
              <a:t>» </a:t>
            </a:r>
            <a:r>
              <a:rPr lang="es-ES" b="0" i="0" strike="noStrike" dirty="0">
                <a:effectLst/>
              </a:rPr>
              <a:t>INICIO</a:t>
            </a:r>
            <a:r>
              <a:rPr lang="es-ES" b="0" i="0" dirty="0">
                <a:effectLst/>
              </a:rPr>
              <a:t>» </a:t>
            </a:r>
            <a:r>
              <a:rPr lang="es-ES" b="0" i="0" strike="noStrike" dirty="0">
                <a:effectLst/>
              </a:rPr>
              <a:t>HFC MAS</a:t>
            </a:r>
            <a:r>
              <a:rPr lang="es-ES" b="0" i="0" dirty="0">
                <a:effectLst/>
              </a:rPr>
              <a:t>» </a:t>
            </a:r>
            <a:r>
              <a:rPr lang="es-ES" b="0" i="0" strike="noStrike" dirty="0">
                <a:effectLst/>
              </a:rPr>
              <a:t>COMERCIAL</a:t>
            </a:r>
            <a:r>
              <a:rPr lang="es-ES" b="0" i="0" dirty="0">
                <a:effectLst/>
              </a:rPr>
              <a:t>» </a:t>
            </a:r>
            <a:r>
              <a:rPr lang="es-ES" b="0" i="0" strike="noStrike" dirty="0">
                <a:effectLst/>
              </a:rPr>
              <a:t>RETENCIONES</a:t>
            </a:r>
            <a:r>
              <a:rPr lang="es-ES" b="0" i="0" dirty="0">
                <a:effectLst/>
              </a:rPr>
              <a:t>  » </a:t>
            </a:r>
            <a:r>
              <a:rPr lang="es-ES" b="0" i="0" strike="noStrike" dirty="0">
                <a:effectLst/>
              </a:rPr>
              <a:t>RETENCIONES FRONT</a:t>
            </a:r>
            <a:r>
              <a:rPr lang="es-ES" b="0" i="0" dirty="0">
                <a:effectLst/>
              </a:rPr>
              <a:t> » </a:t>
            </a:r>
            <a:r>
              <a:rPr lang="es-ES" b="0" i="0" strike="noStrike" dirty="0">
                <a:effectLst/>
              </a:rPr>
              <a:t>RETENCION CANALES</a:t>
            </a:r>
            <a:r>
              <a:rPr lang="es-ES" b="0" i="0" dirty="0">
                <a:effectLst/>
              </a:rPr>
              <a:t> »</a:t>
            </a:r>
          </a:p>
        </p:txBody>
      </p:sp>
    </p:spTree>
    <p:extLst>
      <p:ext uri="{BB962C8B-B14F-4D97-AF65-F5344CB8AC3E}">
        <p14:creationId xmlns:p14="http://schemas.microsoft.com/office/powerpoint/2010/main" val="31466136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Descuento Churn Hogar</a:t>
            </a:r>
          </a:p>
        </p:txBody>
      </p:sp>
      <p:sp>
        <p:nvSpPr>
          <p:cNvPr id="5" name="CuadroTexto 4">
            <a:extLst>
              <a:ext uri="{FF2B5EF4-FFF2-40B4-BE49-F238E27FC236}">
                <a16:creationId xmlns:a16="http://schemas.microsoft.com/office/drawing/2014/main" id="{9467FD42-A884-875D-EBC8-41E7DE27E9E4}"/>
              </a:ext>
            </a:extLst>
          </p:cNvPr>
          <p:cNvSpPr txBox="1"/>
          <p:nvPr/>
        </p:nvSpPr>
        <p:spPr>
          <a:xfrm>
            <a:off x="505968" y="1315202"/>
            <a:ext cx="6836664" cy="1754326"/>
          </a:xfrm>
          <a:prstGeom prst="rect">
            <a:avLst/>
          </a:prstGeom>
          <a:noFill/>
        </p:spPr>
        <p:txBody>
          <a:bodyPr wrap="square" rtlCol="0">
            <a:spAutoFit/>
          </a:bodyPr>
          <a:lstStyle/>
          <a:p>
            <a:pPr algn="just"/>
            <a:r>
              <a:rPr lang="es-CL" dirty="0">
                <a:latin typeface="Calibri" panose="020F0502020204030204" pitchFamily="34" charset="0"/>
                <a:cs typeface="Calibri" panose="020F0502020204030204" pitchFamily="34" charset="0"/>
              </a:rPr>
              <a:t>¿Para quienes aplica? </a:t>
            </a:r>
          </a:p>
          <a:p>
            <a:pPr algn="just"/>
            <a:endParaRPr lang="es-CL" dirty="0">
              <a:latin typeface="Calibri" panose="020F0502020204030204" pitchFamily="34" charset="0"/>
              <a:cs typeface="Calibri" panose="020F0502020204030204" pitchFamily="34" charset="0"/>
            </a:endParaRPr>
          </a:p>
          <a:p>
            <a:pPr algn="just"/>
            <a:r>
              <a:rPr lang="es-CL" dirty="0">
                <a:latin typeface="Calibri" panose="020F0502020204030204" pitchFamily="34" charset="0"/>
                <a:cs typeface="Calibri" panose="020F0502020204030204" pitchFamily="34" charset="0"/>
              </a:rPr>
              <a:t>Aplicara para clientes que cumplen 30 a 90 días de morosidad, desde la fecha de vencimiento, se asigna a campaña Churn otorgándole un descuento para que regularice su deuda, con la finalidad de que mantenga servicio activo en la compañía.</a:t>
            </a:r>
          </a:p>
        </p:txBody>
      </p:sp>
      <p:sp>
        <p:nvSpPr>
          <p:cNvPr id="4" name="CuadroTexto 3">
            <a:extLst>
              <a:ext uri="{FF2B5EF4-FFF2-40B4-BE49-F238E27FC236}">
                <a16:creationId xmlns:a16="http://schemas.microsoft.com/office/drawing/2014/main" id="{B0DE6E22-1533-6D1E-20F9-AC0686500215}"/>
              </a:ext>
            </a:extLst>
          </p:cNvPr>
          <p:cNvSpPr txBox="1"/>
          <p:nvPr/>
        </p:nvSpPr>
        <p:spPr>
          <a:xfrm>
            <a:off x="505968" y="3289799"/>
            <a:ext cx="7202424" cy="2308324"/>
          </a:xfrm>
          <a:prstGeom prst="rect">
            <a:avLst/>
          </a:prstGeom>
          <a:noFill/>
        </p:spPr>
        <p:txBody>
          <a:bodyPr wrap="square" rtlCol="0">
            <a:spAutoFit/>
          </a:bodyPr>
          <a:lstStyle/>
          <a:p>
            <a:pPr algn="just"/>
            <a:r>
              <a:rPr lang="es-CL" dirty="0">
                <a:solidFill>
                  <a:srgbClr val="000000"/>
                </a:solidFill>
                <a:latin typeface="Calibri" panose="020F0502020204030204" pitchFamily="34" charset="0"/>
                <a:cs typeface="Calibri" panose="020F0502020204030204" pitchFamily="34" charset="0"/>
              </a:rPr>
              <a:t>¿</a:t>
            </a:r>
            <a:r>
              <a:rPr lang="es-CL" b="0" i="0" dirty="0">
                <a:solidFill>
                  <a:srgbClr val="000000"/>
                </a:solidFill>
                <a:effectLst/>
                <a:latin typeface="Calibri" panose="020F0502020204030204" pitchFamily="34" charset="0"/>
                <a:cs typeface="Calibri" panose="020F0502020204030204" pitchFamily="34" charset="0"/>
              </a:rPr>
              <a:t>Como se opta al descuento?</a:t>
            </a:r>
          </a:p>
          <a:p>
            <a:pPr algn="just"/>
            <a:endParaRPr lang="es-CL" dirty="0">
              <a:solidFill>
                <a:srgbClr val="000000"/>
              </a:solidFill>
              <a:latin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s-CL" b="0" i="0" dirty="0">
                <a:solidFill>
                  <a:srgbClr val="000000"/>
                </a:solidFill>
                <a:effectLst/>
                <a:latin typeface="Calibri" panose="020F0502020204030204" pitchFamily="34" charset="0"/>
                <a:cs typeface="Calibri" panose="020F0502020204030204" pitchFamily="34" charset="0"/>
              </a:rPr>
              <a:t>Cliente recibe llamada donde se informa de descuento para que pueda cancelar su boleta </a:t>
            </a:r>
          </a:p>
          <a:p>
            <a:pPr marL="285750" indent="-285750" algn="just">
              <a:buFont typeface="Arial" panose="020B0604020202020204" pitchFamily="34" charset="0"/>
              <a:buChar char="•"/>
            </a:pPr>
            <a:r>
              <a:rPr lang="es-CL" dirty="0">
                <a:solidFill>
                  <a:srgbClr val="000000"/>
                </a:solidFill>
                <a:latin typeface="Calibri" panose="020F0502020204030204" pitchFamily="34" charset="0"/>
                <a:cs typeface="Calibri" panose="020F0502020204030204" pitchFamily="34" charset="0"/>
              </a:rPr>
              <a:t>Cliente recibe SMS donde se informa de descuento para que pueda cancelar su boleta</a:t>
            </a:r>
          </a:p>
          <a:p>
            <a:pPr marL="285750" indent="-285750" algn="just">
              <a:buFont typeface="Arial" panose="020B0604020202020204" pitchFamily="34" charset="0"/>
              <a:buChar char="•"/>
            </a:pPr>
            <a:r>
              <a:rPr lang="es-CL" dirty="0">
                <a:solidFill>
                  <a:srgbClr val="000000"/>
                </a:solidFill>
                <a:latin typeface="Calibri" panose="020F0502020204030204" pitchFamily="34" charset="0"/>
                <a:cs typeface="Calibri" panose="020F0502020204030204" pitchFamily="34" charset="0"/>
              </a:rPr>
              <a:t>Cliente recibe oferta donde se informa de descuento para que pueda cancelar su boleta </a:t>
            </a:r>
            <a:endParaRPr lang="es-CL" dirty="0">
              <a:latin typeface="Calibri" panose="020F0502020204030204" pitchFamily="34" charset="0"/>
              <a:cs typeface="Calibri" panose="020F0502020204030204" pitchFamily="34" charset="0"/>
            </a:endParaRPr>
          </a:p>
        </p:txBody>
      </p:sp>
      <p:sp>
        <p:nvSpPr>
          <p:cNvPr id="6" name="CuadroTexto 5">
            <a:extLst>
              <a:ext uri="{FF2B5EF4-FFF2-40B4-BE49-F238E27FC236}">
                <a16:creationId xmlns:a16="http://schemas.microsoft.com/office/drawing/2014/main" id="{E39782E1-367B-45E4-6049-585833F4B97C}"/>
              </a:ext>
            </a:extLst>
          </p:cNvPr>
          <p:cNvSpPr txBox="1"/>
          <p:nvPr/>
        </p:nvSpPr>
        <p:spPr>
          <a:xfrm>
            <a:off x="8513063" y="3817043"/>
            <a:ext cx="2423160" cy="2958374"/>
          </a:xfrm>
          <a:prstGeom prst="rect">
            <a:avLst/>
          </a:prstGeom>
          <a:noFill/>
        </p:spPr>
        <p:txBody>
          <a:bodyPr wrap="square" rtlCol="0">
            <a:spAutoFit/>
          </a:bodyPr>
          <a:lstStyle/>
          <a:p>
            <a:pPr>
              <a:lnSpc>
                <a:spcPct val="107000"/>
              </a:lnSpc>
              <a:spcAft>
                <a:spcPts val="800"/>
              </a:spcAft>
            </a:pPr>
            <a:r>
              <a:rPr lang="es-CL" sz="1600" b="1" dirty="0">
                <a:effectLst/>
                <a:latin typeface="Calibri" panose="020F0502020204030204" pitchFamily="34" charset="0"/>
                <a:ea typeface="Calibri" panose="020F0502020204030204" pitchFamily="34" charset="0"/>
                <a:cs typeface="Times New Roman" panose="02020603050405020304" pitchFamily="18" charset="0"/>
              </a:rPr>
              <a:t>Ejemplo de SMS enviado a cliente:</a:t>
            </a:r>
          </a:p>
          <a:p>
            <a:pPr algn="just">
              <a:spcAft>
                <a:spcPts val="800"/>
              </a:spcAft>
            </a:pPr>
            <a:r>
              <a:rPr lang="es-CL" sz="1600" dirty="0">
                <a:effectLst/>
                <a:latin typeface="Calibri" panose="020F0502020204030204" pitchFamily="34" charset="0"/>
                <a:ea typeface="Calibri" panose="020F0502020204030204" pitchFamily="34" charset="0"/>
                <a:cs typeface="Times New Roman" panose="02020603050405020304" pitchFamily="18" charset="0"/>
              </a:rPr>
              <a:t>“Aproveche esta oportunidad </a:t>
            </a:r>
          </a:p>
          <a:p>
            <a:pPr algn="just">
              <a:spcAft>
                <a:spcPts val="800"/>
              </a:spcAft>
            </a:pPr>
            <a:r>
              <a:rPr lang="es-CL" sz="1600" dirty="0">
                <a:effectLst/>
                <a:latin typeface="Calibri" panose="020F0502020204030204" pitchFamily="34" charset="0"/>
                <a:ea typeface="Calibri" panose="020F0502020204030204" pitchFamily="34" charset="0"/>
                <a:cs typeface="Times New Roman" panose="02020603050405020304" pitchFamily="18" charset="0"/>
              </a:rPr>
              <a:t>pague su deuda en Claro </a:t>
            </a:r>
          </a:p>
          <a:p>
            <a:pPr algn="just">
              <a:spcAft>
                <a:spcPts val="800"/>
              </a:spcAft>
            </a:pPr>
            <a:r>
              <a:rPr lang="es-CL" sz="1600" dirty="0">
                <a:effectLst/>
                <a:latin typeface="Calibri" panose="020F0502020204030204" pitchFamily="34" charset="0"/>
                <a:ea typeface="Calibri" panose="020F0502020204030204" pitchFamily="34" charset="0"/>
                <a:cs typeface="Times New Roman" panose="02020603050405020304" pitchFamily="18" charset="0"/>
              </a:rPr>
              <a:t>Servicio hogar antes del</a:t>
            </a:r>
          </a:p>
          <a:p>
            <a:pPr algn="just">
              <a:spcAft>
                <a:spcPts val="800"/>
              </a:spcAft>
            </a:pPr>
            <a:r>
              <a:rPr lang="es-CL" sz="1600" dirty="0">
                <a:effectLst/>
                <a:latin typeface="Calibri" panose="020F0502020204030204" pitchFamily="34" charset="0"/>
                <a:ea typeface="Calibri" panose="020F0502020204030204" pitchFamily="34" charset="0"/>
                <a:cs typeface="Times New Roman" panose="02020603050405020304" pitchFamily="18" charset="0"/>
              </a:rPr>
              <a:t>22/02/20xx hasta un 50% </a:t>
            </a:r>
          </a:p>
          <a:p>
            <a:pPr algn="just">
              <a:spcAft>
                <a:spcPts val="800"/>
              </a:spcAft>
            </a:pPr>
            <a:r>
              <a:rPr lang="es-CL" sz="1600" dirty="0">
                <a:effectLst/>
                <a:latin typeface="Calibri" panose="020F0502020204030204" pitchFamily="34" charset="0"/>
                <a:ea typeface="Calibri" panose="020F0502020204030204" pitchFamily="34" charset="0"/>
                <a:cs typeface="Times New Roman" panose="02020603050405020304" pitchFamily="18" charset="0"/>
              </a:rPr>
              <a:t>De descuento llame </a:t>
            </a:r>
          </a:p>
          <a:p>
            <a:pPr algn="just">
              <a:spcAft>
                <a:spcPts val="800"/>
              </a:spcAft>
            </a:pPr>
            <a:r>
              <a:rPr lang="es-CL" sz="1600" dirty="0">
                <a:effectLst/>
                <a:latin typeface="Calibri" panose="020F0502020204030204" pitchFamily="34" charset="0"/>
                <a:ea typeface="Calibri" panose="020F0502020204030204" pitchFamily="34" charset="0"/>
                <a:cs typeface="Times New Roman" panose="02020603050405020304" pitchFamily="18" charset="0"/>
              </a:rPr>
              <a:t>Al 02-xxxxxxxx”</a:t>
            </a:r>
          </a:p>
        </p:txBody>
      </p:sp>
      <p:pic>
        <p:nvPicPr>
          <p:cNvPr id="8" name="Imagen 7">
            <a:extLst>
              <a:ext uri="{FF2B5EF4-FFF2-40B4-BE49-F238E27FC236}">
                <a16:creationId xmlns:a16="http://schemas.microsoft.com/office/drawing/2014/main" id="{4A4AC664-F83C-465A-B727-C1AE900BB37F}"/>
              </a:ext>
            </a:extLst>
          </p:cNvPr>
          <p:cNvPicPr>
            <a:picLocks noChangeAspect="1"/>
          </p:cNvPicPr>
          <p:nvPr/>
        </p:nvPicPr>
        <p:blipFill>
          <a:blip r:embed="rId2"/>
          <a:stretch>
            <a:fillRect/>
          </a:stretch>
        </p:blipFill>
        <p:spPr>
          <a:xfrm>
            <a:off x="8772665" y="1379742"/>
            <a:ext cx="1903957" cy="1903957"/>
          </a:xfrm>
          <a:prstGeom prst="rect">
            <a:avLst/>
          </a:prstGeom>
        </p:spPr>
      </p:pic>
    </p:spTree>
    <p:extLst>
      <p:ext uri="{BB962C8B-B14F-4D97-AF65-F5344CB8AC3E}">
        <p14:creationId xmlns:p14="http://schemas.microsoft.com/office/powerpoint/2010/main" val="1271719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CL" sz="3200" b="1" dirty="0"/>
              <a:t>¿Como identificar un cliente Churn?</a:t>
            </a:r>
          </a:p>
        </p:txBody>
      </p:sp>
      <p:sp>
        <p:nvSpPr>
          <p:cNvPr id="6" name="CuadroTexto 5">
            <a:extLst>
              <a:ext uri="{FF2B5EF4-FFF2-40B4-BE49-F238E27FC236}">
                <a16:creationId xmlns:a16="http://schemas.microsoft.com/office/drawing/2014/main" id="{082D3FD2-5198-1BF9-BF42-1AF77EF64048}"/>
              </a:ext>
            </a:extLst>
          </p:cNvPr>
          <p:cNvSpPr txBox="1"/>
          <p:nvPr/>
        </p:nvSpPr>
        <p:spPr>
          <a:xfrm>
            <a:off x="653418" y="482694"/>
            <a:ext cx="7164702"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Legado de Cobranza</a:t>
            </a:r>
          </a:p>
        </p:txBody>
      </p:sp>
      <p:pic>
        <p:nvPicPr>
          <p:cNvPr id="3" name="Imagen 2">
            <a:extLst>
              <a:ext uri="{FF2B5EF4-FFF2-40B4-BE49-F238E27FC236}">
                <a16:creationId xmlns:a16="http://schemas.microsoft.com/office/drawing/2014/main" id="{1F19D9A9-199F-405B-18E3-5D1D344DDFCB}"/>
              </a:ext>
            </a:extLst>
          </p:cNvPr>
          <p:cNvPicPr>
            <a:picLocks noChangeAspect="1"/>
          </p:cNvPicPr>
          <p:nvPr/>
        </p:nvPicPr>
        <p:blipFill>
          <a:blip r:embed="rId2"/>
          <a:stretch>
            <a:fillRect/>
          </a:stretch>
        </p:blipFill>
        <p:spPr>
          <a:xfrm>
            <a:off x="604434" y="1309818"/>
            <a:ext cx="6517268" cy="4218422"/>
          </a:xfrm>
          <a:prstGeom prst="rect">
            <a:avLst/>
          </a:prstGeom>
        </p:spPr>
      </p:pic>
      <p:sp>
        <p:nvSpPr>
          <p:cNvPr id="9" name="CuadroTexto 8">
            <a:extLst>
              <a:ext uri="{FF2B5EF4-FFF2-40B4-BE49-F238E27FC236}">
                <a16:creationId xmlns:a16="http://schemas.microsoft.com/office/drawing/2014/main" id="{9DCFCC77-BDFA-D054-BB22-9CB211FB289C}"/>
              </a:ext>
            </a:extLst>
          </p:cNvPr>
          <p:cNvSpPr txBox="1"/>
          <p:nvPr/>
        </p:nvSpPr>
        <p:spPr>
          <a:xfrm>
            <a:off x="7818120" y="1582341"/>
            <a:ext cx="3524794" cy="1846659"/>
          </a:xfrm>
          <a:prstGeom prst="rect">
            <a:avLst/>
          </a:prstGeom>
          <a:noFill/>
        </p:spPr>
        <p:txBody>
          <a:bodyPr wrap="square" rtlCol="0">
            <a:spAutoFit/>
          </a:bodyPr>
          <a:lstStyle/>
          <a:p>
            <a:pPr algn="just"/>
            <a:r>
              <a:rPr lang="es-CL" b="0" i="0" dirty="0">
                <a:solidFill>
                  <a:srgbClr val="000000"/>
                </a:solidFill>
                <a:effectLst/>
                <a:latin typeface="Calibri" panose="020F0502020204030204" pitchFamily="34" charset="0"/>
                <a:cs typeface="Calibri" panose="020F0502020204030204" pitchFamily="34" charset="0"/>
              </a:rPr>
              <a:t>Cobranza tiene disponible un link para visualizar el estado del cliente donde se puede identificar:</a:t>
            </a:r>
          </a:p>
          <a:p>
            <a:pPr algn="just"/>
            <a:endParaRPr lang="es-CL" dirty="0">
              <a:solidFill>
                <a:srgbClr val="000000"/>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s-CL" sz="1400" b="0" i="0" dirty="0">
                <a:solidFill>
                  <a:srgbClr val="000000"/>
                </a:solidFill>
                <a:effectLst/>
                <a:latin typeface="Calibri" panose="020F0502020204030204" pitchFamily="34" charset="0"/>
                <a:cs typeface="Calibri" panose="020F0502020204030204" pitchFamily="34" charset="0"/>
              </a:rPr>
              <a:t>Clientes considerados en campañas churn</a:t>
            </a:r>
          </a:p>
          <a:p>
            <a:pPr marL="285750" indent="-285750">
              <a:buFont typeface="Arial" panose="020B0604020202020204" pitchFamily="34" charset="0"/>
              <a:buChar char="•"/>
            </a:pPr>
            <a:r>
              <a:rPr lang="es-CL" sz="1400" b="0" i="0" dirty="0">
                <a:solidFill>
                  <a:srgbClr val="000000"/>
                </a:solidFill>
                <a:effectLst/>
                <a:latin typeface="Calibri" panose="020F0502020204030204" pitchFamily="34" charset="0"/>
                <a:cs typeface="Calibri" panose="020F0502020204030204" pitchFamily="34" charset="0"/>
              </a:rPr>
              <a:t>Empresa de cobranza que esta asociada la regularización de la deuda  </a:t>
            </a:r>
            <a:endParaRPr lang="es-CL" sz="1400" dirty="0">
              <a:latin typeface="Calibri" panose="020F0502020204030204" pitchFamily="34" charset="0"/>
              <a:cs typeface="Calibri" panose="020F0502020204030204" pitchFamily="34" charset="0"/>
            </a:endParaRPr>
          </a:p>
        </p:txBody>
      </p:sp>
      <p:sp>
        <p:nvSpPr>
          <p:cNvPr id="5" name="CuadroTexto 4">
            <a:extLst>
              <a:ext uri="{FF2B5EF4-FFF2-40B4-BE49-F238E27FC236}">
                <a16:creationId xmlns:a16="http://schemas.microsoft.com/office/drawing/2014/main" id="{B304F812-3905-759C-5787-8F0CC254FC98}"/>
              </a:ext>
            </a:extLst>
          </p:cNvPr>
          <p:cNvSpPr txBox="1"/>
          <p:nvPr/>
        </p:nvSpPr>
        <p:spPr>
          <a:xfrm>
            <a:off x="2927838" y="5636642"/>
            <a:ext cx="7741627" cy="738664"/>
          </a:xfrm>
          <a:prstGeom prst="rect">
            <a:avLst/>
          </a:prstGeom>
          <a:noFill/>
        </p:spPr>
        <p:txBody>
          <a:bodyPr wrap="square">
            <a:spAutoFit/>
          </a:bodyPr>
          <a:lstStyle/>
          <a:p>
            <a:pPr algn="l"/>
            <a:r>
              <a:rPr lang="es-CL" sz="1400" b="0" i="0" dirty="0">
                <a:effectLst/>
              </a:rPr>
              <a:t>Ruta Tipifica </a:t>
            </a:r>
          </a:p>
          <a:p>
            <a:pPr algn="l"/>
            <a:r>
              <a:rPr lang="es-CL" sz="1400" b="0" i="0" dirty="0">
                <a:effectLst/>
              </a:rPr>
              <a:t>» </a:t>
            </a:r>
            <a:r>
              <a:rPr lang="es-CL" sz="1400" b="0" i="0" u="none" strike="noStrike" dirty="0">
                <a:effectLst/>
              </a:rPr>
              <a:t>INICIO</a:t>
            </a:r>
            <a:r>
              <a:rPr lang="es-CL" sz="1400" b="0" i="0" dirty="0">
                <a:effectLst/>
              </a:rPr>
              <a:t>» </a:t>
            </a:r>
            <a:r>
              <a:rPr lang="es-CL" sz="1400" b="0" i="0" u="none" strike="noStrike" dirty="0">
                <a:effectLst/>
              </a:rPr>
              <a:t>HFC MAS</a:t>
            </a:r>
            <a:r>
              <a:rPr lang="es-CL" sz="1400" b="0" i="0" dirty="0">
                <a:effectLst/>
              </a:rPr>
              <a:t>» </a:t>
            </a:r>
            <a:r>
              <a:rPr lang="es-CL" sz="1400" b="0" i="0" u="none" strike="noStrike" dirty="0">
                <a:effectLst/>
              </a:rPr>
              <a:t>COMERCIAL</a:t>
            </a:r>
            <a:r>
              <a:rPr lang="es-CL" sz="1400" b="0" i="0" dirty="0">
                <a:effectLst/>
              </a:rPr>
              <a:t>» </a:t>
            </a:r>
            <a:r>
              <a:rPr lang="es-CL" sz="1400" b="0" i="0" u="none" strike="noStrike" dirty="0">
                <a:effectLst/>
              </a:rPr>
              <a:t>COBRANZA</a:t>
            </a:r>
            <a:r>
              <a:rPr lang="es-CL" sz="1400" b="0" i="0" dirty="0">
                <a:effectLst/>
              </a:rPr>
              <a:t>» </a:t>
            </a:r>
            <a:r>
              <a:rPr lang="es-CL" sz="1400" b="0" i="0" u="none" strike="noStrike" dirty="0">
                <a:effectLst/>
              </a:rPr>
              <a:t>DESCUENTO CHURN NO APLICADO</a:t>
            </a:r>
            <a:r>
              <a:rPr lang="es-CL" sz="1400" b="0" i="0" dirty="0">
                <a:effectLst/>
              </a:rPr>
              <a:t> »NO APLICADO ANTES DE 24HORAS/ NO APLICADO DESPUES DE 24 HORAS</a:t>
            </a:r>
          </a:p>
        </p:txBody>
      </p:sp>
    </p:spTree>
    <p:extLst>
      <p:ext uri="{BB962C8B-B14F-4D97-AF65-F5344CB8AC3E}">
        <p14:creationId xmlns:p14="http://schemas.microsoft.com/office/powerpoint/2010/main" val="339269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CL" sz="3200" b="1" dirty="0"/>
              <a:t>Copia de Boleta / Factura</a:t>
            </a:r>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Descripción </a:t>
            </a:r>
          </a:p>
        </p:txBody>
      </p:sp>
      <p:sp>
        <p:nvSpPr>
          <p:cNvPr id="3" name="CuadroTexto 2">
            <a:extLst>
              <a:ext uri="{FF2B5EF4-FFF2-40B4-BE49-F238E27FC236}">
                <a16:creationId xmlns:a16="http://schemas.microsoft.com/office/drawing/2014/main" id="{1893E149-7E3B-C34B-25E3-B86EF677BA6F}"/>
              </a:ext>
            </a:extLst>
          </p:cNvPr>
          <p:cNvSpPr txBox="1"/>
          <p:nvPr/>
        </p:nvSpPr>
        <p:spPr>
          <a:xfrm>
            <a:off x="352185" y="1067469"/>
            <a:ext cx="8559273" cy="5078313"/>
          </a:xfrm>
          <a:prstGeom prst="rect">
            <a:avLst/>
          </a:prstGeom>
          <a:noFill/>
        </p:spPr>
        <p:txBody>
          <a:bodyPr wrap="square">
            <a:spAutoFit/>
          </a:bodyPr>
          <a:lstStyle/>
          <a:p>
            <a:r>
              <a:rPr lang="es-MX" dirty="0"/>
              <a:t>Cliente solicita el reenvío de su boleta o factura.</a:t>
            </a:r>
          </a:p>
          <a:p>
            <a:endParaRPr lang="es-MX" dirty="0"/>
          </a:p>
          <a:p>
            <a:r>
              <a:rPr lang="es-MX" b="1" dirty="0"/>
              <a:t>QUIÉN SOLICITA</a:t>
            </a:r>
          </a:p>
          <a:p>
            <a:r>
              <a:rPr lang="es-MX" dirty="0"/>
              <a:t>Titular de la cuenta.</a:t>
            </a:r>
          </a:p>
          <a:p>
            <a:endParaRPr lang="es-MX" dirty="0"/>
          </a:p>
          <a:p>
            <a:r>
              <a:rPr lang="es-MX" b="1" dirty="0"/>
              <a:t>CONDICIONES</a:t>
            </a:r>
          </a:p>
          <a:p>
            <a:endParaRPr lang="es-MX" b="1" dirty="0"/>
          </a:p>
          <a:p>
            <a:r>
              <a:rPr lang="es-MX" dirty="0"/>
              <a:t>Cuenta con o sin deuda.</a:t>
            </a:r>
          </a:p>
          <a:p>
            <a:endParaRPr lang="es-MX" dirty="0"/>
          </a:p>
          <a:p>
            <a:r>
              <a:rPr lang="es-MX" dirty="0"/>
              <a:t>Esto es para el envío de un documento en específico; si el cliente solicita envío mensual por correo electrónico, debes realizar el cambio de formato de facturación.</a:t>
            </a:r>
          </a:p>
          <a:p>
            <a:endParaRPr lang="es-MX" b="1" dirty="0"/>
          </a:p>
          <a:p>
            <a:r>
              <a:rPr lang="es-MX" b="1" dirty="0"/>
              <a:t>VALIDACIÓN TITULAR</a:t>
            </a:r>
          </a:p>
          <a:p>
            <a:r>
              <a:rPr lang="es-MX" dirty="0"/>
              <a:t>El ejecutivo de Front debe realizar las siguientes validaciones para confirmar si es titular:</a:t>
            </a:r>
          </a:p>
          <a:p>
            <a:endParaRPr lang="es-MX" dirty="0"/>
          </a:p>
          <a:p>
            <a:r>
              <a:rPr lang="es-MX" b="1" dirty="0"/>
              <a:t>1.- Nombre completo Titular</a:t>
            </a:r>
          </a:p>
          <a:p>
            <a:r>
              <a:rPr lang="es-MX" b="1" dirty="0"/>
              <a:t>2.- RUT titular</a:t>
            </a:r>
          </a:p>
          <a:p>
            <a:r>
              <a:rPr lang="es-MX" b="1" dirty="0"/>
              <a:t>3.- Dirección donde se encuentran instalados los servicios del cliente</a:t>
            </a:r>
            <a:endParaRPr lang="es-CL" b="1" dirty="0"/>
          </a:p>
        </p:txBody>
      </p:sp>
      <p:pic>
        <p:nvPicPr>
          <p:cNvPr id="4" name="Imagen 3">
            <a:extLst>
              <a:ext uri="{FF2B5EF4-FFF2-40B4-BE49-F238E27FC236}">
                <a16:creationId xmlns:a16="http://schemas.microsoft.com/office/drawing/2014/main" id="{2618EC3B-4B4D-04A2-8EC8-F7638DE5E0B7}"/>
              </a:ext>
            </a:extLst>
          </p:cNvPr>
          <p:cNvPicPr>
            <a:picLocks noChangeAspect="1"/>
          </p:cNvPicPr>
          <p:nvPr/>
        </p:nvPicPr>
        <p:blipFill>
          <a:blip r:embed="rId2"/>
          <a:stretch>
            <a:fillRect/>
          </a:stretch>
        </p:blipFill>
        <p:spPr>
          <a:xfrm>
            <a:off x="9506343" y="2319880"/>
            <a:ext cx="2333472" cy="2218239"/>
          </a:xfrm>
          <a:prstGeom prst="rect">
            <a:avLst/>
          </a:prstGeom>
        </p:spPr>
      </p:pic>
    </p:spTree>
    <p:extLst>
      <p:ext uri="{BB962C8B-B14F-4D97-AF65-F5344CB8AC3E}">
        <p14:creationId xmlns:p14="http://schemas.microsoft.com/office/powerpoint/2010/main" val="8329673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CL" sz="3200" b="1" dirty="0"/>
              <a:t>Copia de Boleta / Factura</a:t>
            </a:r>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707886"/>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Documentos y Script</a:t>
            </a:r>
          </a:p>
          <a:p>
            <a:r>
              <a:rPr lang="es-CL" sz="2000" i="1" dirty="0">
                <a:latin typeface="Calibri Light" panose="020F0302020204030204" pitchFamily="34" charset="0"/>
                <a:cs typeface="Calibri Light" panose="020F0302020204030204" pitchFamily="34" charset="0"/>
              </a:rPr>
              <a:t> </a:t>
            </a:r>
          </a:p>
        </p:txBody>
      </p:sp>
      <p:sp>
        <p:nvSpPr>
          <p:cNvPr id="5" name="CuadroTexto 4">
            <a:extLst>
              <a:ext uri="{FF2B5EF4-FFF2-40B4-BE49-F238E27FC236}">
                <a16:creationId xmlns:a16="http://schemas.microsoft.com/office/drawing/2014/main" id="{2B986BBE-DB33-E375-4084-3A327EE1DB35}"/>
              </a:ext>
            </a:extLst>
          </p:cNvPr>
          <p:cNvSpPr txBox="1"/>
          <p:nvPr/>
        </p:nvSpPr>
        <p:spPr>
          <a:xfrm>
            <a:off x="342900" y="1193797"/>
            <a:ext cx="11402410" cy="1754326"/>
          </a:xfrm>
          <a:prstGeom prst="rect">
            <a:avLst/>
          </a:prstGeom>
          <a:noFill/>
        </p:spPr>
        <p:txBody>
          <a:bodyPr wrap="square">
            <a:spAutoFit/>
          </a:bodyPr>
          <a:lstStyle/>
          <a:p>
            <a:pPr algn="just"/>
            <a:r>
              <a:rPr lang="es-MX" dirty="0"/>
              <a:t>Los documentos que acreditan identidad del titular, son reemplazados por las preguntas de validación. Realizar preguntas de validación, para confirmar que es el titular, quién realiza la solicitud. Si no es el titular, se le solicita que llame el titular o bien éste, realice la solicitud, a través de la Sucursal Virtual.</a:t>
            </a:r>
          </a:p>
          <a:p>
            <a:pPr algn="just"/>
            <a:endParaRPr lang="es-MX" dirty="0"/>
          </a:p>
          <a:p>
            <a:pPr algn="just"/>
            <a:r>
              <a:rPr lang="es-MX" b="1" dirty="0"/>
              <a:t>Registro en Sistema</a:t>
            </a:r>
          </a:p>
          <a:p>
            <a:pPr algn="just"/>
            <a:r>
              <a:rPr lang="es-MX" b="1" dirty="0"/>
              <a:t>SUR -&gt; </a:t>
            </a:r>
            <a:r>
              <a:rPr lang="es-MX" dirty="0"/>
              <a:t>Captura de Memo </a:t>
            </a:r>
            <a:endParaRPr lang="es-CL" dirty="0"/>
          </a:p>
        </p:txBody>
      </p:sp>
      <p:sp>
        <p:nvSpPr>
          <p:cNvPr id="7" name="CuadroTexto 6">
            <a:extLst>
              <a:ext uri="{FF2B5EF4-FFF2-40B4-BE49-F238E27FC236}">
                <a16:creationId xmlns:a16="http://schemas.microsoft.com/office/drawing/2014/main" id="{B68037CE-8A80-859D-FFC2-840F3716E2BC}"/>
              </a:ext>
            </a:extLst>
          </p:cNvPr>
          <p:cNvSpPr txBox="1"/>
          <p:nvPr/>
        </p:nvSpPr>
        <p:spPr>
          <a:xfrm>
            <a:off x="446690" y="3240560"/>
            <a:ext cx="11298620" cy="2585323"/>
          </a:xfrm>
          <a:prstGeom prst="rect">
            <a:avLst/>
          </a:prstGeom>
          <a:noFill/>
        </p:spPr>
        <p:txBody>
          <a:bodyPr wrap="square">
            <a:spAutoFit/>
          </a:bodyPr>
          <a:lstStyle/>
          <a:p>
            <a:pPr algn="just"/>
            <a:r>
              <a:rPr lang="es-MX" b="1" dirty="0"/>
              <a:t>Script</a:t>
            </a:r>
          </a:p>
          <a:p>
            <a:pPr algn="just"/>
            <a:r>
              <a:rPr lang="es-MX" i="1" dirty="0"/>
              <a:t>"Don </a:t>
            </a:r>
            <a:r>
              <a:rPr lang="es-MX" i="1" dirty="0" err="1"/>
              <a:t>xxxxxx</a:t>
            </a:r>
            <a:r>
              <a:rPr lang="es-MX" i="1" dirty="0"/>
              <a:t> debido a la confidencialidad de la boleta, debo realizar unas preguntas de validación, de todas formas le recuerdo que puede descargar su boleta desde la sucursal virtual en carochile.cl opción Mi Claro. Necesito confirmar…</a:t>
            </a:r>
          </a:p>
          <a:p>
            <a:pPr algn="just"/>
            <a:endParaRPr lang="es-MX" b="1" dirty="0"/>
          </a:p>
          <a:p>
            <a:pPr marL="342900" indent="-342900" algn="just">
              <a:buFont typeface="+mj-lt"/>
              <a:buAutoNum type="arabicPeriod"/>
            </a:pPr>
            <a:r>
              <a:rPr lang="es-MX" b="1" dirty="0"/>
              <a:t>¿En qué fecha pagó su última boleta? </a:t>
            </a:r>
            <a:r>
              <a:rPr lang="es-MX" dirty="0"/>
              <a:t>(revisar CRM para confirmar respuesta) </a:t>
            </a:r>
            <a:endParaRPr lang="es-MX" dirty="0" smtClean="0"/>
          </a:p>
          <a:p>
            <a:pPr marL="342900" indent="-342900" algn="just">
              <a:buFont typeface="+mj-lt"/>
              <a:buAutoNum type="arabicPeriod"/>
            </a:pPr>
            <a:r>
              <a:rPr lang="es-MX" b="1" dirty="0" smtClean="0"/>
              <a:t>¿Me </a:t>
            </a:r>
            <a:r>
              <a:rPr lang="es-MX" b="1" dirty="0"/>
              <a:t>puede indicar qué servicios activos tiene en su domicilio? </a:t>
            </a:r>
            <a:r>
              <a:rPr lang="es-MX" dirty="0"/>
              <a:t>(revisar en CRM para confirmar respuesta)</a:t>
            </a:r>
          </a:p>
          <a:p>
            <a:pPr algn="just"/>
            <a:endParaRPr lang="es-MX" dirty="0"/>
          </a:p>
          <a:p>
            <a:pPr algn="just"/>
            <a:r>
              <a:rPr lang="es-MX" dirty="0"/>
              <a:t>"Si la persona que llama, no coincide con el titular o contesta erróneamente, las pregunta de validación, se le solicita que llame el titular o bien éste, realice la solicitud, a través de la Sucursal Virtual”</a:t>
            </a:r>
            <a:endParaRPr lang="es-CL" dirty="0"/>
          </a:p>
        </p:txBody>
      </p:sp>
    </p:spTree>
    <p:extLst>
      <p:ext uri="{BB962C8B-B14F-4D97-AF65-F5344CB8AC3E}">
        <p14:creationId xmlns:p14="http://schemas.microsoft.com/office/powerpoint/2010/main" val="16031043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E08618C8-96C5-CAB6-7833-0856CCD451D6}"/>
              </a:ext>
            </a:extLst>
          </p:cNvPr>
          <p:cNvSpPr/>
          <p:nvPr/>
        </p:nvSpPr>
        <p:spPr>
          <a:xfrm>
            <a:off x="0" y="3707446"/>
            <a:ext cx="12192000" cy="1337520"/>
          </a:xfrm>
          <a:prstGeom prst="rect">
            <a:avLst/>
          </a:prstGeom>
          <a:solidFill>
            <a:srgbClr val="D1D3D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CL" sz="3200" b="1" dirty="0"/>
              <a:t>Copia de Boleta / Factura</a:t>
            </a:r>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707886"/>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Script</a:t>
            </a:r>
          </a:p>
          <a:p>
            <a:r>
              <a:rPr lang="es-CL" sz="2000" i="1" dirty="0">
                <a:latin typeface="Calibri Light" panose="020F0302020204030204" pitchFamily="34" charset="0"/>
                <a:cs typeface="Calibri Light" panose="020F0302020204030204" pitchFamily="34" charset="0"/>
              </a:rPr>
              <a:t> </a:t>
            </a:r>
          </a:p>
        </p:txBody>
      </p:sp>
      <p:sp>
        <p:nvSpPr>
          <p:cNvPr id="3" name="CuadroTexto 2">
            <a:extLst>
              <a:ext uri="{FF2B5EF4-FFF2-40B4-BE49-F238E27FC236}">
                <a16:creationId xmlns:a16="http://schemas.microsoft.com/office/drawing/2014/main" id="{7F08C258-B87C-9878-C33A-F64C864DD019}"/>
              </a:ext>
            </a:extLst>
          </p:cNvPr>
          <p:cNvSpPr txBox="1"/>
          <p:nvPr/>
        </p:nvSpPr>
        <p:spPr>
          <a:xfrm>
            <a:off x="173420" y="1190580"/>
            <a:ext cx="9995339" cy="3693319"/>
          </a:xfrm>
          <a:prstGeom prst="rect">
            <a:avLst/>
          </a:prstGeom>
          <a:noFill/>
        </p:spPr>
        <p:txBody>
          <a:bodyPr wrap="square">
            <a:spAutoFit/>
          </a:bodyPr>
          <a:lstStyle/>
          <a:p>
            <a:r>
              <a:rPr lang="es-MX" b="1" dirty="0"/>
              <a:t>Si efectivamente llama el titular, indicar:</a:t>
            </a:r>
          </a:p>
          <a:p>
            <a:endParaRPr lang="es-MX" dirty="0"/>
          </a:p>
          <a:p>
            <a:pPr algn="ctr"/>
            <a:r>
              <a:rPr lang="es-MX" i="1" dirty="0"/>
              <a:t>“Don/</a:t>
            </a:r>
            <a:r>
              <a:rPr lang="es-MX" i="1" dirty="0" err="1"/>
              <a:t>Sra</a:t>
            </a:r>
            <a:r>
              <a:rPr lang="es-MX" i="1" dirty="0"/>
              <a:t> ______ recuerde que al momento del pago de su boleta debe mantener enchufados y encendidos todos los decodificadores que tenga en su domicilio, esto para asegurar el buen funcionamiento de su servicio.”</a:t>
            </a:r>
          </a:p>
          <a:p>
            <a:endParaRPr lang="es-MX" dirty="0"/>
          </a:p>
          <a:p>
            <a:endParaRPr lang="es-MX" dirty="0"/>
          </a:p>
          <a:p>
            <a:endParaRPr lang="es-MX" dirty="0"/>
          </a:p>
          <a:p>
            <a:r>
              <a:rPr lang="es-MX" b="1" dirty="0"/>
              <a:t>PASO A PASO</a:t>
            </a:r>
          </a:p>
          <a:p>
            <a:endParaRPr lang="es-MX" b="1" dirty="0"/>
          </a:p>
          <a:p>
            <a:r>
              <a:rPr lang="es-MX" dirty="0"/>
              <a:t>Si la boleta está disponible en Tipifica, el plazo de envío es de 1 día hábil. Si la boleta no está disponible en Tipifica, Plataforma Web escala la solicitud. En este caso, el plazo para el envío del documento, </a:t>
            </a:r>
            <a:r>
              <a:rPr lang="es-MX" b="1" dirty="0"/>
              <a:t>se extiende a  5 días hábiles. </a:t>
            </a:r>
            <a:endParaRPr lang="es-CL" b="1" dirty="0"/>
          </a:p>
        </p:txBody>
      </p:sp>
      <p:pic>
        <p:nvPicPr>
          <p:cNvPr id="6" name="Imagen 5">
            <a:extLst>
              <a:ext uri="{FF2B5EF4-FFF2-40B4-BE49-F238E27FC236}">
                <a16:creationId xmlns:a16="http://schemas.microsoft.com/office/drawing/2014/main" id="{76D748A4-CD30-11FD-E8F2-4E6BFCB9149C}"/>
              </a:ext>
            </a:extLst>
          </p:cNvPr>
          <p:cNvPicPr>
            <a:picLocks noChangeAspect="1"/>
          </p:cNvPicPr>
          <p:nvPr/>
        </p:nvPicPr>
        <p:blipFill>
          <a:blip r:embed="rId2"/>
          <a:stretch>
            <a:fillRect/>
          </a:stretch>
        </p:blipFill>
        <p:spPr>
          <a:xfrm>
            <a:off x="10583273" y="3707446"/>
            <a:ext cx="1194213" cy="1337519"/>
          </a:xfrm>
          <a:prstGeom prst="rect">
            <a:avLst/>
          </a:prstGeom>
        </p:spPr>
      </p:pic>
    </p:spTree>
    <p:extLst>
      <p:ext uri="{BB962C8B-B14F-4D97-AF65-F5344CB8AC3E}">
        <p14:creationId xmlns:p14="http://schemas.microsoft.com/office/powerpoint/2010/main" val="2786123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uadroTexto 10">
            <a:extLst>
              <a:ext uri="{FF2B5EF4-FFF2-40B4-BE49-F238E27FC236}">
                <a16:creationId xmlns:a16="http://schemas.microsoft.com/office/drawing/2014/main" id="{FF6BFD0A-45FF-77C7-62E6-F4F78926FB99}"/>
              </a:ext>
            </a:extLst>
          </p:cNvPr>
          <p:cNvSpPr txBox="1"/>
          <p:nvPr/>
        </p:nvSpPr>
        <p:spPr>
          <a:xfrm>
            <a:off x="604434" y="48987"/>
            <a:ext cx="6323308" cy="584775"/>
          </a:xfrm>
          <a:prstGeom prst="rect">
            <a:avLst/>
          </a:prstGeom>
          <a:noFill/>
        </p:spPr>
        <p:txBody>
          <a:bodyPr wrap="square" rtlCol="0">
            <a:spAutoFit/>
          </a:bodyPr>
          <a:lstStyle/>
          <a:p>
            <a:r>
              <a:rPr lang="es-CL" sz="3200" b="1" dirty="0"/>
              <a:t>Copia de Boleta / Factura</a:t>
            </a:r>
          </a:p>
        </p:txBody>
      </p:sp>
      <p:sp>
        <p:nvSpPr>
          <p:cNvPr id="12" name="CuadroTexto 11">
            <a:extLst>
              <a:ext uri="{FF2B5EF4-FFF2-40B4-BE49-F238E27FC236}">
                <a16:creationId xmlns:a16="http://schemas.microsoft.com/office/drawing/2014/main" id="{C120D6CA-303D-B557-0EA0-D6CB559879A5}"/>
              </a:ext>
            </a:extLst>
          </p:cNvPr>
          <p:cNvSpPr txBox="1"/>
          <p:nvPr/>
        </p:nvSpPr>
        <p:spPr>
          <a:xfrm>
            <a:off x="653418" y="482694"/>
            <a:ext cx="6323308" cy="707886"/>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Tipifica</a:t>
            </a:r>
          </a:p>
          <a:p>
            <a:r>
              <a:rPr lang="es-CL" sz="2000" i="1" dirty="0">
                <a:latin typeface="Calibri Light" panose="020F0302020204030204" pitchFamily="34" charset="0"/>
                <a:cs typeface="Calibri Light" panose="020F0302020204030204" pitchFamily="34" charset="0"/>
              </a:rPr>
              <a:t> </a:t>
            </a:r>
          </a:p>
        </p:txBody>
      </p:sp>
      <p:sp>
        <p:nvSpPr>
          <p:cNvPr id="5" name="CuadroTexto 4">
            <a:extLst>
              <a:ext uri="{FF2B5EF4-FFF2-40B4-BE49-F238E27FC236}">
                <a16:creationId xmlns:a16="http://schemas.microsoft.com/office/drawing/2014/main" id="{B4E65530-7E52-7F67-D492-7762C0203294}"/>
              </a:ext>
            </a:extLst>
          </p:cNvPr>
          <p:cNvSpPr txBox="1"/>
          <p:nvPr/>
        </p:nvSpPr>
        <p:spPr>
          <a:xfrm>
            <a:off x="299545" y="1190580"/>
            <a:ext cx="11524593" cy="3416320"/>
          </a:xfrm>
          <a:prstGeom prst="rect">
            <a:avLst/>
          </a:prstGeom>
          <a:noFill/>
        </p:spPr>
        <p:txBody>
          <a:bodyPr wrap="square">
            <a:spAutoFit/>
          </a:bodyPr>
          <a:lstStyle/>
          <a:p>
            <a:r>
              <a:rPr lang="es-MX" dirty="0"/>
              <a:t>Ejecutivo debe registrar la solicitud bajo la siguiente ruta de tipifica:</a:t>
            </a:r>
          </a:p>
          <a:p>
            <a:endParaRPr lang="es-MX" dirty="0"/>
          </a:p>
          <a:p>
            <a:r>
              <a:rPr lang="es-MX" dirty="0"/>
              <a:t>Front: HFC MAS " COMERCIAL " FACTURACION - RECAUDACION - COBRANZA " COPIA DE BOLETA //// CIERRE&gt;&gt;SOLICITUD&gt;&gt;SE GENERA ESCALAMIENTO</a:t>
            </a:r>
          </a:p>
          <a:p>
            <a:endParaRPr lang="es-MX" dirty="0"/>
          </a:p>
          <a:p>
            <a:r>
              <a:rPr lang="es-MX" b="1" dirty="0"/>
              <a:t>TEMPLATE</a:t>
            </a:r>
          </a:p>
          <a:p>
            <a:r>
              <a:rPr lang="es-MX" dirty="0"/>
              <a:t>RUT:</a:t>
            </a:r>
          </a:p>
          <a:p>
            <a:r>
              <a:rPr lang="es-MX" dirty="0"/>
              <a:t>Producto: (DTH / HFC / HFC PYME)</a:t>
            </a:r>
          </a:p>
          <a:p>
            <a:r>
              <a:rPr lang="es-MX" dirty="0" err="1"/>
              <a:t>Nº</a:t>
            </a:r>
            <a:r>
              <a:rPr lang="es-MX" dirty="0"/>
              <a:t> de documento:</a:t>
            </a:r>
          </a:p>
          <a:p>
            <a:r>
              <a:rPr lang="es-MX" dirty="0"/>
              <a:t>Ciclo de Facturación:</a:t>
            </a:r>
          </a:p>
          <a:p>
            <a:r>
              <a:rPr lang="es-MX" dirty="0"/>
              <a:t>Fecha de emisión:</a:t>
            </a:r>
          </a:p>
          <a:p>
            <a:r>
              <a:rPr lang="es-MX" dirty="0"/>
              <a:t>Monto: </a:t>
            </a:r>
          </a:p>
        </p:txBody>
      </p:sp>
      <p:pic>
        <p:nvPicPr>
          <p:cNvPr id="6" name="Imagen 5">
            <a:extLst>
              <a:ext uri="{FF2B5EF4-FFF2-40B4-BE49-F238E27FC236}">
                <a16:creationId xmlns:a16="http://schemas.microsoft.com/office/drawing/2014/main" id="{A62C16AC-5490-EDBA-1BFE-D1910DA7E40F}"/>
              </a:ext>
            </a:extLst>
          </p:cNvPr>
          <p:cNvPicPr>
            <a:picLocks noChangeAspect="1"/>
          </p:cNvPicPr>
          <p:nvPr/>
        </p:nvPicPr>
        <p:blipFill>
          <a:blip r:embed="rId2"/>
          <a:stretch>
            <a:fillRect/>
          </a:stretch>
        </p:blipFill>
        <p:spPr>
          <a:xfrm>
            <a:off x="10139699" y="1402974"/>
            <a:ext cx="1182727" cy="1182727"/>
          </a:xfrm>
          <a:prstGeom prst="rect">
            <a:avLst/>
          </a:prstGeom>
        </p:spPr>
      </p:pic>
    </p:spTree>
    <p:extLst>
      <p:ext uri="{BB962C8B-B14F-4D97-AF65-F5344CB8AC3E}">
        <p14:creationId xmlns:p14="http://schemas.microsoft.com/office/powerpoint/2010/main" val="37443810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Traslado de Domicilio</a:t>
            </a:r>
          </a:p>
        </p:txBody>
      </p:sp>
      <p:graphicFrame>
        <p:nvGraphicFramePr>
          <p:cNvPr id="4" name="Diagrama 3">
            <a:extLst>
              <a:ext uri="{FF2B5EF4-FFF2-40B4-BE49-F238E27FC236}">
                <a16:creationId xmlns:a16="http://schemas.microsoft.com/office/drawing/2014/main" id="{B50DE4C7-A281-8C90-A3C4-127F28CCB7D0}"/>
              </a:ext>
            </a:extLst>
          </p:cNvPr>
          <p:cNvGraphicFramePr/>
          <p:nvPr>
            <p:extLst>
              <p:ext uri="{D42A27DB-BD31-4B8C-83A1-F6EECF244321}">
                <p14:modId xmlns:p14="http://schemas.microsoft.com/office/powerpoint/2010/main" val="4160703022"/>
              </p:ext>
            </p:extLst>
          </p:nvPr>
        </p:nvGraphicFramePr>
        <p:xfrm>
          <a:off x="795528" y="1133856"/>
          <a:ext cx="5300472" cy="46268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Imagen 6">
            <a:extLst>
              <a:ext uri="{FF2B5EF4-FFF2-40B4-BE49-F238E27FC236}">
                <a16:creationId xmlns:a16="http://schemas.microsoft.com/office/drawing/2014/main" id="{FC9F3EF7-E0AE-93D4-6567-108CDCEB81ED}"/>
              </a:ext>
            </a:extLst>
          </p:cNvPr>
          <p:cNvPicPr>
            <a:picLocks noChangeAspect="1"/>
          </p:cNvPicPr>
          <p:nvPr/>
        </p:nvPicPr>
        <p:blipFill>
          <a:blip r:embed="rId7"/>
          <a:stretch>
            <a:fillRect/>
          </a:stretch>
        </p:blipFill>
        <p:spPr>
          <a:xfrm>
            <a:off x="6350289" y="1527047"/>
            <a:ext cx="5841711" cy="3075873"/>
          </a:xfrm>
          <a:prstGeom prst="rect">
            <a:avLst/>
          </a:prstGeom>
        </p:spPr>
      </p:pic>
      <p:cxnSp>
        <p:nvCxnSpPr>
          <p:cNvPr id="9" name="Conector recto de flecha 8">
            <a:extLst>
              <a:ext uri="{FF2B5EF4-FFF2-40B4-BE49-F238E27FC236}">
                <a16:creationId xmlns:a16="http://schemas.microsoft.com/office/drawing/2014/main" id="{BFE91712-6053-FAB1-1D58-74C56A792942}"/>
              </a:ext>
            </a:extLst>
          </p:cNvPr>
          <p:cNvCxnSpPr>
            <a:cxnSpLocks/>
          </p:cNvCxnSpPr>
          <p:nvPr/>
        </p:nvCxnSpPr>
        <p:spPr>
          <a:xfrm flipH="1">
            <a:off x="10860116" y="4153123"/>
            <a:ext cx="598007" cy="1206405"/>
          </a:xfrm>
          <a:prstGeom prst="straightConnector1">
            <a:avLst/>
          </a:prstGeom>
          <a:ln w="53975">
            <a:headEnd type="triangle"/>
            <a:tailEnd type="triangle"/>
          </a:ln>
        </p:spPr>
        <p:style>
          <a:lnRef idx="3">
            <a:schemeClr val="accent1"/>
          </a:lnRef>
          <a:fillRef idx="0">
            <a:schemeClr val="accent1"/>
          </a:fillRef>
          <a:effectRef idx="2">
            <a:schemeClr val="accent1"/>
          </a:effectRef>
          <a:fontRef idx="minor">
            <a:schemeClr val="tx1"/>
          </a:fontRef>
        </p:style>
      </p:cxnSp>
      <p:sp>
        <p:nvSpPr>
          <p:cNvPr id="11" name="CuadroTexto 10">
            <a:extLst>
              <a:ext uri="{FF2B5EF4-FFF2-40B4-BE49-F238E27FC236}">
                <a16:creationId xmlns:a16="http://schemas.microsoft.com/office/drawing/2014/main" id="{1AF2B390-F443-4BF9-3775-58C56673A2CC}"/>
              </a:ext>
            </a:extLst>
          </p:cNvPr>
          <p:cNvSpPr txBox="1"/>
          <p:nvPr/>
        </p:nvSpPr>
        <p:spPr>
          <a:xfrm>
            <a:off x="7627620" y="5359528"/>
            <a:ext cx="4114800" cy="935444"/>
          </a:xfrm>
          <a:prstGeom prst="rect">
            <a:avLst/>
          </a:prstGeom>
          <a:noFill/>
        </p:spPr>
        <p:txBody>
          <a:bodyPr wrap="square" rtlCol="0">
            <a:spAutoFit/>
          </a:bodyPr>
          <a:lstStyle/>
          <a:p>
            <a:pPr algn="just"/>
            <a:r>
              <a:rPr lang="es-CL" b="0" i="0" dirty="0">
                <a:solidFill>
                  <a:srgbClr val="000000"/>
                </a:solidFill>
                <a:effectLst/>
                <a:latin typeface="Calibri" panose="020F0502020204030204" pitchFamily="34" charset="0"/>
                <a:cs typeface="Calibri" panose="020F0502020204030204" pitchFamily="34" charset="0"/>
              </a:rPr>
              <a:t>En este caso, la dirección no tiene  factibilidad para nuevos servicios o traslado de domicilio.</a:t>
            </a:r>
            <a:endParaRPr lang="es-CL" sz="1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33514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1077218"/>
          </a:xfrm>
          <a:prstGeom prst="rect">
            <a:avLst/>
          </a:prstGeom>
          <a:noFill/>
        </p:spPr>
        <p:txBody>
          <a:bodyPr wrap="square" rtlCol="0">
            <a:spAutoFit/>
          </a:bodyPr>
          <a:lstStyle/>
          <a:p>
            <a:r>
              <a:rPr lang="es-CL" sz="3200" b="1" dirty="0"/>
              <a:t>Traslado de Domicilio</a:t>
            </a:r>
          </a:p>
          <a:p>
            <a:endParaRPr lang="es-CL" sz="3200" b="1" dirty="0"/>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ES" sz="2000" i="1" dirty="0">
                <a:latin typeface="Calibri Light" panose="020F0302020204030204" pitchFamily="34" charset="0"/>
                <a:cs typeface="Calibri Light" panose="020F0302020204030204" pitchFamily="34" charset="0"/>
              </a:rPr>
              <a:t>V</a:t>
            </a:r>
            <a:r>
              <a:rPr lang="es-CL" sz="2000" i="1" dirty="0">
                <a:latin typeface="Calibri Light" panose="020F0302020204030204" pitchFamily="34" charset="0"/>
                <a:cs typeface="Calibri Light" panose="020F0302020204030204" pitchFamily="34" charset="0"/>
              </a:rPr>
              <a:t>alidaciones </a:t>
            </a:r>
          </a:p>
        </p:txBody>
      </p:sp>
      <p:graphicFrame>
        <p:nvGraphicFramePr>
          <p:cNvPr id="4" name="Diagrama 3">
            <a:extLst>
              <a:ext uri="{FF2B5EF4-FFF2-40B4-BE49-F238E27FC236}">
                <a16:creationId xmlns:a16="http://schemas.microsoft.com/office/drawing/2014/main" id="{FBA19251-F86A-EBD5-F818-C4342D77BADD}"/>
              </a:ext>
            </a:extLst>
          </p:cNvPr>
          <p:cNvGraphicFramePr/>
          <p:nvPr>
            <p:extLst>
              <p:ext uri="{D42A27DB-BD31-4B8C-83A1-F6EECF244321}">
                <p14:modId xmlns:p14="http://schemas.microsoft.com/office/powerpoint/2010/main" val="2956297425"/>
              </p:ext>
            </p:extLst>
          </p:nvPr>
        </p:nvGraphicFramePr>
        <p:xfrm>
          <a:off x="457200" y="1406768"/>
          <a:ext cx="11078308" cy="2983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uadroTexto 5">
            <a:extLst>
              <a:ext uri="{FF2B5EF4-FFF2-40B4-BE49-F238E27FC236}">
                <a16:creationId xmlns:a16="http://schemas.microsoft.com/office/drawing/2014/main" id="{9BC9DDFA-2FD3-E3AB-D18F-039C82779666}"/>
              </a:ext>
            </a:extLst>
          </p:cNvPr>
          <p:cNvSpPr txBox="1"/>
          <p:nvPr/>
        </p:nvSpPr>
        <p:spPr>
          <a:xfrm>
            <a:off x="2437667" y="4804901"/>
            <a:ext cx="7117373" cy="1200329"/>
          </a:xfrm>
          <a:prstGeom prst="rect">
            <a:avLst/>
          </a:prstGeom>
          <a:noFill/>
        </p:spPr>
        <p:txBody>
          <a:bodyPr wrap="square">
            <a:spAutoFit/>
          </a:bodyPr>
          <a:lstStyle/>
          <a:p>
            <a:pPr algn="l"/>
            <a:r>
              <a:rPr lang="es-CL" b="0" i="0" dirty="0">
                <a:effectLst/>
              </a:rPr>
              <a:t>Ruta Tipifica</a:t>
            </a:r>
          </a:p>
          <a:p>
            <a:pPr algn="l"/>
            <a:r>
              <a:rPr lang="es-CL" b="0" i="0" dirty="0">
                <a:effectLst/>
              </a:rPr>
              <a:t> </a:t>
            </a:r>
            <a:r>
              <a:rPr lang="es-CL" b="0" i="0" u="none" strike="noStrike" dirty="0">
                <a:effectLst/>
              </a:rPr>
              <a:t>INICIO</a:t>
            </a:r>
            <a:r>
              <a:rPr lang="es-CL" b="0" i="0" dirty="0">
                <a:effectLst/>
              </a:rPr>
              <a:t>» </a:t>
            </a:r>
            <a:r>
              <a:rPr lang="es-CL" b="0" i="0" u="none" strike="noStrike" dirty="0">
                <a:effectLst/>
              </a:rPr>
              <a:t>HFC MAS</a:t>
            </a:r>
            <a:r>
              <a:rPr lang="es-CL" b="0" i="0" dirty="0">
                <a:effectLst/>
              </a:rPr>
              <a:t>» </a:t>
            </a:r>
            <a:r>
              <a:rPr lang="es-CL" b="0" i="0" u="none" strike="noStrike" dirty="0">
                <a:effectLst/>
              </a:rPr>
              <a:t>TECNICO</a:t>
            </a:r>
            <a:r>
              <a:rPr lang="es-CL" b="0" i="0" dirty="0">
                <a:effectLst/>
              </a:rPr>
              <a:t>» </a:t>
            </a:r>
            <a:r>
              <a:rPr lang="es-CL" b="0" i="0" u="none" strike="noStrike" dirty="0">
                <a:effectLst/>
              </a:rPr>
              <a:t>CAMBIO DE DOMICILIO</a:t>
            </a:r>
          </a:p>
          <a:p>
            <a:r>
              <a:rPr lang="es-CL" b="0" i="0" dirty="0">
                <a:effectLst/>
              </a:rPr>
              <a:t> </a:t>
            </a:r>
            <a:r>
              <a:rPr lang="es-CL" b="0" i="0" u="none" strike="noStrike" dirty="0">
                <a:effectLst/>
              </a:rPr>
              <a:t>INICIO</a:t>
            </a:r>
            <a:r>
              <a:rPr lang="es-CL" b="0" i="0" dirty="0">
                <a:effectLst/>
              </a:rPr>
              <a:t>» </a:t>
            </a:r>
            <a:r>
              <a:rPr lang="es-CL" dirty="0"/>
              <a:t>FTTH</a:t>
            </a:r>
            <a:r>
              <a:rPr lang="es-CL" b="0" i="0" u="none" strike="noStrike" dirty="0">
                <a:effectLst/>
              </a:rPr>
              <a:t> MAS</a:t>
            </a:r>
            <a:r>
              <a:rPr lang="es-CL" b="0" i="0" dirty="0">
                <a:effectLst/>
              </a:rPr>
              <a:t>» </a:t>
            </a:r>
            <a:r>
              <a:rPr lang="es-CL" b="0" i="0" u="none" strike="noStrike" dirty="0">
                <a:effectLst/>
              </a:rPr>
              <a:t>TECNICO</a:t>
            </a:r>
            <a:r>
              <a:rPr lang="es-CL" b="0" i="0" dirty="0">
                <a:effectLst/>
              </a:rPr>
              <a:t>» </a:t>
            </a:r>
            <a:r>
              <a:rPr lang="es-CL" b="0" i="0" u="none" strike="noStrike" dirty="0">
                <a:effectLst/>
              </a:rPr>
              <a:t>CAMBIO DE DOMICILIO</a:t>
            </a:r>
            <a:endParaRPr lang="es-CL" b="0" i="0" dirty="0">
              <a:effectLst/>
            </a:endParaRPr>
          </a:p>
          <a:p>
            <a:pPr algn="l"/>
            <a:endParaRPr lang="es-CL" b="0" i="0" dirty="0">
              <a:effectLst/>
            </a:endParaRPr>
          </a:p>
        </p:txBody>
      </p:sp>
    </p:spTree>
    <p:extLst>
      <p:ext uri="{BB962C8B-B14F-4D97-AF65-F5344CB8AC3E}">
        <p14:creationId xmlns:p14="http://schemas.microsoft.com/office/powerpoint/2010/main" val="22037791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1077218"/>
          </a:xfrm>
          <a:prstGeom prst="rect">
            <a:avLst/>
          </a:prstGeom>
          <a:noFill/>
        </p:spPr>
        <p:txBody>
          <a:bodyPr wrap="square" rtlCol="0">
            <a:spAutoFit/>
          </a:bodyPr>
          <a:lstStyle/>
          <a:p>
            <a:r>
              <a:rPr lang="es-CL" sz="3200" b="1" dirty="0"/>
              <a:t>Traslado de Domicilio</a:t>
            </a:r>
          </a:p>
          <a:p>
            <a:endParaRPr lang="es-CL" sz="3200" b="1" dirty="0"/>
          </a:p>
        </p:txBody>
      </p:sp>
      <p:graphicFrame>
        <p:nvGraphicFramePr>
          <p:cNvPr id="8" name="Diagrama 7">
            <a:extLst>
              <a:ext uri="{FF2B5EF4-FFF2-40B4-BE49-F238E27FC236}">
                <a16:creationId xmlns:a16="http://schemas.microsoft.com/office/drawing/2014/main" id="{A7A5383F-693F-5AE1-C8E6-1558B82D5919}"/>
              </a:ext>
            </a:extLst>
          </p:cNvPr>
          <p:cNvGraphicFramePr/>
          <p:nvPr>
            <p:extLst>
              <p:ext uri="{D42A27DB-BD31-4B8C-83A1-F6EECF244321}">
                <p14:modId xmlns:p14="http://schemas.microsoft.com/office/powerpoint/2010/main" val="1972155155"/>
              </p:ext>
            </p:extLst>
          </p:nvPr>
        </p:nvGraphicFramePr>
        <p:xfrm>
          <a:off x="351216" y="1248508"/>
          <a:ext cx="8010270" cy="40268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Rectángulo: esquinas redondeadas 8">
            <a:extLst>
              <a:ext uri="{FF2B5EF4-FFF2-40B4-BE49-F238E27FC236}">
                <a16:creationId xmlns:a16="http://schemas.microsoft.com/office/drawing/2014/main" id="{1B9A8D10-850D-C165-CB09-15B192FBA3C2}"/>
              </a:ext>
            </a:extLst>
          </p:cNvPr>
          <p:cNvSpPr/>
          <p:nvPr/>
        </p:nvSpPr>
        <p:spPr>
          <a:xfrm>
            <a:off x="9152793" y="1811215"/>
            <a:ext cx="2532185" cy="4088423"/>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s-ES" b="1" dirty="0">
                <a:solidFill>
                  <a:srgbClr val="C00000"/>
                </a:solidFill>
              </a:rPr>
              <a:t>IMPORTANTE </a:t>
            </a:r>
          </a:p>
          <a:p>
            <a:pPr algn="ctr"/>
            <a:r>
              <a:rPr lang="es-ES" dirty="0"/>
              <a:t>La VT se realiza sólo una vez que la dirección se encuentra actualizada en CRM, nunca con la dirección antigua. En Call Center o CCDD no se debe indicar al cliente que se vuelva a contactar. El canal de atención debe realizar la VT una vez que recibe la respuesta al ticket de Support@l.</a:t>
            </a:r>
            <a:endParaRPr lang="es-CL" b="1" dirty="0">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8280951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Traslado de Domicilio</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811679" y="433707"/>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Políticas </a:t>
            </a:r>
          </a:p>
        </p:txBody>
      </p:sp>
      <p:graphicFrame>
        <p:nvGraphicFramePr>
          <p:cNvPr id="4" name="Diagrama 3">
            <a:extLst>
              <a:ext uri="{FF2B5EF4-FFF2-40B4-BE49-F238E27FC236}">
                <a16:creationId xmlns:a16="http://schemas.microsoft.com/office/drawing/2014/main" id="{A424A116-26E7-95A5-6E42-B229DB5A345D}"/>
              </a:ext>
            </a:extLst>
          </p:cNvPr>
          <p:cNvGraphicFramePr/>
          <p:nvPr>
            <p:extLst>
              <p:ext uri="{D42A27DB-BD31-4B8C-83A1-F6EECF244321}">
                <p14:modId xmlns:p14="http://schemas.microsoft.com/office/powerpoint/2010/main" val="3317214392"/>
              </p:ext>
            </p:extLst>
          </p:nvPr>
        </p:nvGraphicFramePr>
        <p:xfrm>
          <a:off x="1002323" y="1380392"/>
          <a:ext cx="9157677" cy="47579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37939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Traslado de Domicilio</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ES" sz="2000" i="1" dirty="0">
                <a:latin typeface="Calibri Light" panose="020F0302020204030204" pitchFamily="34" charset="0"/>
                <a:cs typeface="Calibri Light" panose="020F0302020204030204" pitchFamily="34" charset="0"/>
              </a:rPr>
              <a:t>F</a:t>
            </a:r>
            <a:r>
              <a:rPr lang="es-CL" sz="2000" i="1" dirty="0" err="1">
                <a:latin typeface="Calibri Light" panose="020F0302020204030204" pitchFamily="34" charset="0"/>
                <a:cs typeface="Calibri Light" panose="020F0302020204030204" pitchFamily="34" charset="0"/>
              </a:rPr>
              <a:t>actibilidad</a:t>
            </a:r>
            <a:r>
              <a:rPr lang="es-CL" sz="2000" i="1" dirty="0">
                <a:latin typeface="Calibri Light" panose="020F0302020204030204" pitchFamily="34" charset="0"/>
                <a:cs typeface="Calibri Light" panose="020F0302020204030204" pitchFamily="34" charset="0"/>
              </a:rPr>
              <a:t> Técnica </a:t>
            </a:r>
          </a:p>
        </p:txBody>
      </p:sp>
      <p:sp>
        <p:nvSpPr>
          <p:cNvPr id="5" name="CuadroTexto 4">
            <a:extLst>
              <a:ext uri="{FF2B5EF4-FFF2-40B4-BE49-F238E27FC236}">
                <a16:creationId xmlns:a16="http://schemas.microsoft.com/office/drawing/2014/main" id="{9467FD42-A884-875D-EBC8-41E7DE27E9E4}"/>
              </a:ext>
            </a:extLst>
          </p:cNvPr>
          <p:cNvSpPr txBox="1"/>
          <p:nvPr/>
        </p:nvSpPr>
        <p:spPr>
          <a:xfrm>
            <a:off x="604434" y="1477412"/>
            <a:ext cx="3862058" cy="3416320"/>
          </a:xfrm>
          <a:prstGeom prst="rect">
            <a:avLst/>
          </a:prstGeom>
          <a:noFill/>
        </p:spPr>
        <p:txBody>
          <a:bodyPr wrap="square" rtlCol="0">
            <a:spAutoFit/>
          </a:bodyPr>
          <a:lstStyle/>
          <a:p>
            <a:pPr algn="just"/>
            <a:r>
              <a:rPr lang="es-ES" dirty="0"/>
              <a:t>Ingresar a Prospección a través del link </a:t>
            </a:r>
            <a:r>
              <a:rPr lang="es-ES" dirty="0">
                <a:hlinkClick r:id="rId2"/>
              </a:rPr>
              <a:t>http://prospeccion/v2/Default.aspx</a:t>
            </a:r>
            <a:endParaRPr lang="es-ES" dirty="0"/>
          </a:p>
          <a:p>
            <a:pPr algn="just"/>
            <a:endParaRPr lang="es-ES" dirty="0">
              <a:latin typeface="Calibri" panose="020F0502020204030204" pitchFamily="34" charset="0"/>
              <a:cs typeface="Calibri" panose="020F0502020204030204" pitchFamily="34" charset="0"/>
            </a:endParaRPr>
          </a:p>
          <a:p>
            <a:pPr algn="just"/>
            <a:r>
              <a:rPr lang="es-ES" dirty="0"/>
              <a:t>Completar los datos que se solicitan:  </a:t>
            </a:r>
          </a:p>
          <a:p>
            <a:pPr marL="285750" indent="-285750" algn="just">
              <a:buFont typeface="Arial" panose="020B0604020202020204" pitchFamily="34" charset="0"/>
              <a:buChar char="•"/>
            </a:pPr>
            <a:r>
              <a:rPr lang="es-ES" dirty="0"/>
              <a:t>Comuna </a:t>
            </a:r>
          </a:p>
          <a:p>
            <a:pPr marL="285750" indent="-285750" algn="just">
              <a:buFont typeface="Arial" panose="020B0604020202020204" pitchFamily="34" charset="0"/>
              <a:buChar char="•"/>
            </a:pPr>
            <a:r>
              <a:rPr lang="es-ES" dirty="0"/>
              <a:t>Calle  </a:t>
            </a:r>
          </a:p>
          <a:p>
            <a:pPr marL="285750" indent="-285750" algn="just">
              <a:buFont typeface="Arial" panose="020B0604020202020204" pitchFamily="34" charset="0"/>
              <a:buChar char="•"/>
            </a:pPr>
            <a:r>
              <a:rPr lang="es-ES" dirty="0"/>
              <a:t>Número </a:t>
            </a:r>
          </a:p>
          <a:p>
            <a:pPr marL="285750" indent="-285750" algn="just">
              <a:buFont typeface="Arial" panose="020B0604020202020204" pitchFamily="34" charset="0"/>
              <a:buChar char="•"/>
            </a:pPr>
            <a:r>
              <a:rPr lang="es-ES" dirty="0"/>
              <a:t>Interior </a:t>
            </a:r>
          </a:p>
          <a:p>
            <a:pPr marL="285750" indent="-285750" algn="just">
              <a:buFont typeface="Arial" panose="020B0604020202020204" pitchFamily="34" charset="0"/>
              <a:buChar char="•"/>
            </a:pPr>
            <a:r>
              <a:rPr lang="es-ES" dirty="0"/>
              <a:t>Departamento </a:t>
            </a:r>
          </a:p>
          <a:p>
            <a:pPr marL="285750" indent="-285750" algn="just">
              <a:buFont typeface="Arial" panose="020B0604020202020204" pitchFamily="34" charset="0"/>
              <a:buChar char="•"/>
            </a:pPr>
            <a:endParaRPr lang="es-ES" dirty="0"/>
          </a:p>
          <a:p>
            <a:pPr algn="just"/>
            <a:r>
              <a:rPr lang="es-ES" dirty="0"/>
              <a:t>Luego, dar clic en “Buscar” Se visualizará la respuesta de factibilidad</a:t>
            </a:r>
            <a:endParaRPr lang="es-CL" dirty="0">
              <a:latin typeface="Calibri" panose="020F0502020204030204" pitchFamily="34" charset="0"/>
              <a:cs typeface="Calibri" panose="020F0502020204030204" pitchFamily="34" charset="0"/>
            </a:endParaRPr>
          </a:p>
        </p:txBody>
      </p:sp>
      <p:pic>
        <p:nvPicPr>
          <p:cNvPr id="6" name="Imagen 5">
            <a:extLst>
              <a:ext uri="{FF2B5EF4-FFF2-40B4-BE49-F238E27FC236}">
                <a16:creationId xmlns:a16="http://schemas.microsoft.com/office/drawing/2014/main" id="{9AFB383A-D51A-334B-440D-346DCCE37CCD}"/>
              </a:ext>
            </a:extLst>
          </p:cNvPr>
          <p:cNvPicPr>
            <a:picLocks noChangeAspect="1"/>
          </p:cNvPicPr>
          <p:nvPr/>
        </p:nvPicPr>
        <p:blipFill>
          <a:blip r:embed="rId3"/>
          <a:stretch>
            <a:fillRect/>
          </a:stretch>
        </p:blipFill>
        <p:spPr>
          <a:xfrm>
            <a:off x="5294252" y="1415095"/>
            <a:ext cx="6563641" cy="3077004"/>
          </a:xfrm>
          <a:prstGeom prst="rect">
            <a:avLst/>
          </a:prstGeom>
        </p:spPr>
      </p:pic>
    </p:spTree>
    <p:extLst>
      <p:ext uri="{BB962C8B-B14F-4D97-AF65-F5344CB8AC3E}">
        <p14:creationId xmlns:p14="http://schemas.microsoft.com/office/powerpoint/2010/main" val="25856924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Traslado de Domicilio</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Factibilidad Técnica</a:t>
            </a:r>
          </a:p>
        </p:txBody>
      </p:sp>
      <p:sp>
        <p:nvSpPr>
          <p:cNvPr id="5" name="CuadroTexto 4">
            <a:extLst>
              <a:ext uri="{FF2B5EF4-FFF2-40B4-BE49-F238E27FC236}">
                <a16:creationId xmlns:a16="http://schemas.microsoft.com/office/drawing/2014/main" id="{9467FD42-A884-875D-EBC8-41E7DE27E9E4}"/>
              </a:ext>
            </a:extLst>
          </p:cNvPr>
          <p:cNvSpPr txBox="1"/>
          <p:nvPr/>
        </p:nvSpPr>
        <p:spPr>
          <a:xfrm>
            <a:off x="462225" y="1325263"/>
            <a:ext cx="2857899" cy="3785652"/>
          </a:xfrm>
          <a:prstGeom prst="rect">
            <a:avLst/>
          </a:prstGeom>
          <a:noFill/>
        </p:spPr>
        <p:txBody>
          <a:bodyPr wrap="square" rtlCol="0">
            <a:spAutoFit/>
          </a:bodyPr>
          <a:lstStyle/>
          <a:p>
            <a:pPr marL="285750" indent="-285750" algn="just">
              <a:buFont typeface="Arial" panose="020B0604020202020204" pitchFamily="34" charset="0"/>
              <a:buChar char="•"/>
            </a:pPr>
            <a:r>
              <a:rPr lang="es-ES" sz="1600" dirty="0">
                <a:latin typeface="Calibri" panose="020F0502020204030204" pitchFamily="34" charset="0"/>
                <a:cs typeface="Calibri" panose="020F0502020204030204" pitchFamily="34" charset="0"/>
              </a:rPr>
              <a:t>Liberada La dirección tiene factibilidad para poder instalar servicio HFC. </a:t>
            </a:r>
          </a:p>
          <a:p>
            <a:pPr marL="285750" indent="-285750" algn="just">
              <a:buFont typeface="Arial" panose="020B0604020202020204" pitchFamily="34" charset="0"/>
              <a:buChar char="•"/>
            </a:pPr>
            <a:endParaRPr lang="es-ES" sz="1600" dirty="0">
              <a:latin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s-ES" sz="1600" dirty="0">
                <a:latin typeface="Calibri" panose="020F0502020204030204" pitchFamily="34" charset="0"/>
                <a:cs typeface="Calibri" panose="020F0502020204030204" pitchFamily="34" charset="0"/>
              </a:rPr>
              <a:t>No factible La dirección NO tiene factibilidad TECNICA para poder instalar servicio HFC, no hay cableado. </a:t>
            </a:r>
          </a:p>
          <a:p>
            <a:pPr marL="285750" indent="-285750" algn="just">
              <a:buFont typeface="Arial" panose="020B0604020202020204" pitchFamily="34" charset="0"/>
              <a:buChar char="•"/>
            </a:pPr>
            <a:endParaRPr lang="es-ES" sz="1600" dirty="0">
              <a:latin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s-ES" sz="1600" dirty="0">
                <a:latin typeface="Calibri" panose="020F0502020204030204" pitchFamily="34" charset="0"/>
                <a:cs typeface="Calibri" panose="020F0502020204030204" pitchFamily="34" charset="0"/>
              </a:rPr>
              <a:t>No habilitada La dirección NO tiene factibilidad para poder instalar servicio HFC pero el edificio si está cableado por lo pronto podría ser habilitada.</a:t>
            </a:r>
            <a:endParaRPr lang="es-CL" sz="1600" dirty="0">
              <a:latin typeface="Calibri" panose="020F0502020204030204" pitchFamily="34" charset="0"/>
              <a:cs typeface="Calibri" panose="020F0502020204030204" pitchFamily="34" charset="0"/>
            </a:endParaRPr>
          </a:p>
        </p:txBody>
      </p:sp>
      <p:pic>
        <p:nvPicPr>
          <p:cNvPr id="6" name="Imagen 5">
            <a:extLst>
              <a:ext uri="{FF2B5EF4-FFF2-40B4-BE49-F238E27FC236}">
                <a16:creationId xmlns:a16="http://schemas.microsoft.com/office/drawing/2014/main" id="{87CF627F-241B-4844-7381-165D1835FCD8}"/>
              </a:ext>
            </a:extLst>
          </p:cNvPr>
          <p:cNvPicPr>
            <a:picLocks noChangeAspect="1"/>
          </p:cNvPicPr>
          <p:nvPr/>
        </p:nvPicPr>
        <p:blipFill>
          <a:blip r:embed="rId2"/>
          <a:stretch>
            <a:fillRect/>
          </a:stretch>
        </p:blipFill>
        <p:spPr>
          <a:xfrm>
            <a:off x="3575992" y="1656410"/>
            <a:ext cx="8202170" cy="1305107"/>
          </a:xfrm>
          <a:prstGeom prst="rect">
            <a:avLst/>
          </a:prstGeom>
        </p:spPr>
      </p:pic>
      <p:pic>
        <p:nvPicPr>
          <p:cNvPr id="8" name="Imagen 7">
            <a:extLst>
              <a:ext uri="{FF2B5EF4-FFF2-40B4-BE49-F238E27FC236}">
                <a16:creationId xmlns:a16="http://schemas.microsoft.com/office/drawing/2014/main" id="{573FBBEC-6A05-F397-D2A8-D4C52B64D2A8}"/>
              </a:ext>
            </a:extLst>
          </p:cNvPr>
          <p:cNvPicPr>
            <a:picLocks noChangeAspect="1"/>
          </p:cNvPicPr>
          <p:nvPr/>
        </p:nvPicPr>
        <p:blipFill>
          <a:blip r:embed="rId3"/>
          <a:stretch>
            <a:fillRect/>
          </a:stretch>
        </p:blipFill>
        <p:spPr>
          <a:xfrm>
            <a:off x="8447742" y="3815781"/>
            <a:ext cx="2857899" cy="1143160"/>
          </a:xfrm>
          <a:prstGeom prst="rect">
            <a:avLst/>
          </a:prstGeom>
        </p:spPr>
      </p:pic>
      <p:sp>
        <p:nvSpPr>
          <p:cNvPr id="9" name="CuadroTexto 8">
            <a:extLst>
              <a:ext uri="{FF2B5EF4-FFF2-40B4-BE49-F238E27FC236}">
                <a16:creationId xmlns:a16="http://schemas.microsoft.com/office/drawing/2014/main" id="{6956DDBD-A6C6-A075-AA4C-480C53441E01}"/>
              </a:ext>
            </a:extLst>
          </p:cNvPr>
          <p:cNvSpPr txBox="1"/>
          <p:nvPr/>
        </p:nvSpPr>
        <p:spPr>
          <a:xfrm>
            <a:off x="4294673" y="3429000"/>
            <a:ext cx="2857899" cy="2554545"/>
          </a:xfrm>
          <a:prstGeom prst="rect">
            <a:avLst/>
          </a:prstGeom>
          <a:noFill/>
        </p:spPr>
        <p:txBody>
          <a:bodyPr wrap="square" rtlCol="0">
            <a:spAutoFit/>
          </a:bodyPr>
          <a:lstStyle/>
          <a:p>
            <a:pPr marL="285750" indent="-285750" algn="just">
              <a:buFont typeface="Arial" panose="020B0604020202020204" pitchFamily="34" charset="0"/>
              <a:buChar char="•"/>
            </a:pPr>
            <a:r>
              <a:rPr lang="es-ES" sz="1600" dirty="0"/>
              <a:t>No existe La dirección no está cargada en el sistema y se puede solicitar su creación con un comprobante de servicios básicos. Es importante informar al cliente, que al momento de crear la dirección, esta puede resultar factible o no factible</a:t>
            </a:r>
            <a:endParaRPr lang="es-CL" sz="1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449686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Traslado de Domicilio</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Escalamiento </a:t>
            </a:r>
            <a:r>
              <a:rPr lang="es-CL" sz="2000" i="1" dirty="0" err="1">
                <a:latin typeface="Calibri Light" panose="020F0302020204030204" pitchFamily="34" charset="0"/>
                <a:cs typeface="Calibri Light" panose="020F0302020204030204" pitchFamily="34" charset="0"/>
              </a:rPr>
              <a:t>Sdesk</a:t>
            </a:r>
            <a:endParaRPr lang="es-CL" sz="2000" i="1" dirty="0">
              <a:latin typeface="Calibri Light" panose="020F0302020204030204" pitchFamily="34" charset="0"/>
              <a:cs typeface="Calibri Light" panose="020F0302020204030204" pitchFamily="34" charset="0"/>
            </a:endParaRPr>
          </a:p>
        </p:txBody>
      </p:sp>
      <p:sp>
        <p:nvSpPr>
          <p:cNvPr id="5" name="CuadroTexto 4">
            <a:extLst>
              <a:ext uri="{FF2B5EF4-FFF2-40B4-BE49-F238E27FC236}">
                <a16:creationId xmlns:a16="http://schemas.microsoft.com/office/drawing/2014/main" id="{9467FD42-A884-875D-EBC8-41E7DE27E9E4}"/>
              </a:ext>
            </a:extLst>
          </p:cNvPr>
          <p:cNvSpPr txBox="1"/>
          <p:nvPr/>
        </p:nvSpPr>
        <p:spPr>
          <a:xfrm>
            <a:off x="808891" y="1248508"/>
            <a:ext cx="2726453" cy="646331"/>
          </a:xfrm>
          <a:prstGeom prst="rect">
            <a:avLst/>
          </a:prstGeom>
          <a:noFill/>
        </p:spPr>
        <p:txBody>
          <a:bodyPr wrap="square" rtlCol="0">
            <a:spAutoFit/>
          </a:bodyPr>
          <a:lstStyle/>
          <a:p>
            <a:pPr algn="just"/>
            <a:endParaRPr lang="es-ES" dirty="0">
              <a:latin typeface="Calibri" panose="020F0502020204030204" pitchFamily="34" charset="0"/>
              <a:cs typeface="Calibri" panose="020F0502020204030204" pitchFamily="34" charset="0"/>
            </a:endParaRPr>
          </a:p>
          <a:p>
            <a:pPr algn="just"/>
            <a:endParaRPr lang="es-CL" dirty="0">
              <a:latin typeface="Calibri" panose="020F0502020204030204" pitchFamily="34" charset="0"/>
              <a:cs typeface="Calibri" panose="020F0502020204030204" pitchFamily="34" charset="0"/>
            </a:endParaRPr>
          </a:p>
        </p:txBody>
      </p:sp>
      <p:pic>
        <p:nvPicPr>
          <p:cNvPr id="8" name="Imagen 7">
            <a:extLst>
              <a:ext uri="{FF2B5EF4-FFF2-40B4-BE49-F238E27FC236}">
                <a16:creationId xmlns:a16="http://schemas.microsoft.com/office/drawing/2014/main" id="{37DA8944-5B77-19EC-9269-9148CBCD8750}"/>
              </a:ext>
            </a:extLst>
          </p:cNvPr>
          <p:cNvPicPr>
            <a:picLocks noChangeAspect="1"/>
          </p:cNvPicPr>
          <p:nvPr/>
        </p:nvPicPr>
        <p:blipFill>
          <a:blip r:embed="rId2"/>
          <a:stretch>
            <a:fillRect/>
          </a:stretch>
        </p:blipFill>
        <p:spPr>
          <a:xfrm>
            <a:off x="4206591" y="1248508"/>
            <a:ext cx="7891862" cy="4510454"/>
          </a:xfrm>
          <a:prstGeom prst="rect">
            <a:avLst/>
          </a:prstGeom>
        </p:spPr>
      </p:pic>
      <p:pic>
        <p:nvPicPr>
          <p:cNvPr id="10" name="Imagen 9">
            <a:extLst>
              <a:ext uri="{FF2B5EF4-FFF2-40B4-BE49-F238E27FC236}">
                <a16:creationId xmlns:a16="http://schemas.microsoft.com/office/drawing/2014/main" id="{05787D7F-F13F-D5E0-2975-CA285696482C}"/>
              </a:ext>
            </a:extLst>
          </p:cNvPr>
          <p:cNvPicPr>
            <a:picLocks noChangeAspect="1"/>
          </p:cNvPicPr>
          <p:nvPr/>
        </p:nvPicPr>
        <p:blipFill>
          <a:blip r:embed="rId3"/>
          <a:stretch>
            <a:fillRect/>
          </a:stretch>
        </p:blipFill>
        <p:spPr>
          <a:xfrm>
            <a:off x="7350369" y="5039598"/>
            <a:ext cx="4413738" cy="1279916"/>
          </a:xfrm>
          <a:prstGeom prst="rect">
            <a:avLst/>
          </a:prstGeom>
        </p:spPr>
      </p:pic>
      <p:sp>
        <p:nvSpPr>
          <p:cNvPr id="11" name="CuadroTexto 10">
            <a:extLst>
              <a:ext uri="{FF2B5EF4-FFF2-40B4-BE49-F238E27FC236}">
                <a16:creationId xmlns:a16="http://schemas.microsoft.com/office/drawing/2014/main" id="{CDBBD276-FFF3-18C3-FBBF-6DF6D46EBC66}"/>
              </a:ext>
            </a:extLst>
          </p:cNvPr>
          <p:cNvSpPr txBox="1"/>
          <p:nvPr/>
        </p:nvSpPr>
        <p:spPr>
          <a:xfrm>
            <a:off x="462225" y="1325263"/>
            <a:ext cx="2857899" cy="4031873"/>
          </a:xfrm>
          <a:prstGeom prst="rect">
            <a:avLst/>
          </a:prstGeom>
          <a:noFill/>
        </p:spPr>
        <p:txBody>
          <a:bodyPr wrap="square" rtlCol="0">
            <a:spAutoFit/>
          </a:bodyPr>
          <a:lstStyle/>
          <a:p>
            <a:pPr marL="285750" indent="-285750" algn="just">
              <a:buFont typeface="Arial" panose="020B0604020202020204" pitchFamily="34" charset="0"/>
              <a:buChar char="•"/>
            </a:pPr>
            <a:r>
              <a:rPr lang="es-ES" sz="1600" dirty="0">
                <a:latin typeface="Calibri" panose="020F0502020204030204" pitchFamily="34" charset="0"/>
                <a:cs typeface="Calibri" panose="020F0502020204030204" pitchFamily="34" charset="0"/>
              </a:rPr>
              <a:t>RUT afectado: Rut del cliente</a:t>
            </a:r>
          </a:p>
          <a:p>
            <a:pPr marL="285750" indent="-285750" algn="just">
              <a:buFont typeface="Arial" panose="020B0604020202020204" pitchFamily="34" charset="0"/>
              <a:buChar char="•"/>
            </a:pPr>
            <a:r>
              <a:rPr lang="es-ES" sz="1600" dirty="0" err="1">
                <a:latin typeface="Calibri" panose="020F0502020204030204" pitchFamily="34" charset="0"/>
                <a:cs typeface="Calibri" panose="020F0502020204030204" pitchFamily="34" charset="0"/>
              </a:rPr>
              <a:t>Nº</a:t>
            </a:r>
            <a:r>
              <a:rPr lang="es-ES" sz="1600" dirty="0">
                <a:latin typeface="Calibri" panose="020F0502020204030204" pitchFamily="34" charset="0"/>
                <a:cs typeface="Calibri" panose="020F0502020204030204" pitchFamily="34" charset="0"/>
              </a:rPr>
              <a:t> Orden: en caso que corresponda se ingresa orden (o su defecto numero atención sur) </a:t>
            </a:r>
          </a:p>
          <a:p>
            <a:pPr marL="285750" indent="-285750" algn="just">
              <a:buFont typeface="Arial" panose="020B0604020202020204" pitchFamily="34" charset="0"/>
              <a:buChar char="•"/>
            </a:pPr>
            <a:r>
              <a:rPr lang="es-ES" sz="1600" dirty="0">
                <a:latin typeface="Calibri" panose="020F0502020204030204" pitchFamily="34" charset="0"/>
                <a:cs typeface="Calibri" panose="020F0502020204030204" pitchFamily="34" charset="0"/>
              </a:rPr>
              <a:t>Tipo de orden : catastral</a:t>
            </a:r>
            <a:br>
              <a:rPr lang="es-ES" sz="1600" dirty="0">
                <a:latin typeface="Calibri" panose="020F0502020204030204" pitchFamily="34" charset="0"/>
                <a:cs typeface="Calibri" panose="020F0502020204030204" pitchFamily="34" charset="0"/>
              </a:rPr>
            </a:br>
            <a:r>
              <a:rPr lang="es-ES" sz="1600" dirty="0">
                <a:latin typeface="Calibri" panose="020F0502020204030204" pitchFamily="34" charset="0"/>
                <a:cs typeface="Calibri" panose="020F0502020204030204" pitchFamily="34" charset="0"/>
              </a:rPr>
              <a:t>Tipo de solicitud: cambio de domicilio</a:t>
            </a:r>
          </a:p>
          <a:p>
            <a:pPr marL="285750" indent="-285750" algn="just">
              <a:buFont typeface="Arial" panose="020B0604020202020204" pitchFamily="34" charset="0"/>
              <a:buChar char="•"/>
            </a:pPr>
            <a:r>
              <a:rPr lang="es-ES" sz="1600" dirty="0">
                <a:latin typeface="Calibri" panose="020F0502020204030204" pitchFamily="34" charset="0"/>
                <a:cs typeface="Calibri" panose="020F0502020204030204" pitchFamily="34" charset="0"/>
              </a:rPr>
              <a:t>Tipo de producto: indicar si cliente tiene 1-2 o 3 Play</a:t>
            </a:r>
          </a:p>
          <a:p>
            <a:pPr marL="285750" indent="-285750" algn="just">
              <a:buFont typeface="Arial" panose="020B0604020202020204" pitchFamily="34" charset="0"/>
              <a:buChar char="•"/>
            </a:pPr>
            <a:r>
              <a:rPr lang="es-ES" sz="1600" dirty="0">
                <a:latin typeface="Calibri" panose="020F0502020204030204" pitchFamily="34" charset="0"/>
                <a:cs typeface="Calibri" panose="020F0502020204030204" pitchFamily="34" charset="0"/>
              </a:rPr>
              <a:t>Tipo de entidad: Persona</a:t>
            </a:r>
          </a:p>
          <a:p>
            <a:pPr marL="285750" indent="-285750" algn="just">
              <a:buFont typeface="Arial" panose="020B0604020202020204" pitchFamily="34" charset="0"/>
              <a:buChar char="•"/>
            </a:pPr>
            <a:r>
              <a:rPr lang="es-ES" sz="1600" dirty="0">
                <a:latin typeface="Calibri" panose="020F0502020204030204" pitchFamily="34" charset="0"/>
                <a:cs typeface="Calibri" panose="020F0502020204030204" pitchFamily="34" charset="0"/>
              </a:rPr>
              <a:t>Detalle de solicitud: indicar que corresponde a cambio de domicilio informando dirección nueva y datos de cliente </a:t>
            </a:r>
            <a:endParaRPr lang="es-CL" sz="1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842984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Traslado de Domicilio</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ES" sz="2000" i="1" dirty="0">
                <a:latin typeface="Calibri Light" panose="020F0302020204030204" pitchFamily="34" charset="0"/>
                <a:cs typeface="Calibri Light" panose="020F0302020204030204" pitchFamily="34" charset="0"/>
              </a:rPr>
              <a:t>C</a:t>
            </a:r>
            <a:r>
              <a:rPr lang="es-CL" sz="2000" i="1" dirty="0" err="1">
                <a:latin typeface="Calibri Light" panose="020F0302020204030204" pitchFamily="34" charset="0"/>
                <a:cs typeface="Calibri Light" panose="020F0302020204030204" pitchFamily="34" charset="0"/>
              </a:rPr>
              <a:t>on</a:t>
            </a:r>
            <a:r>
              <a:rPr lang="es-CL" sz="2000" i="1" dirty="0">
                <a:latin typeface="Calibri Light" panose="020F0302020204030204" pitchFamily="34" charset="0"/>
                <a:cs typeface="Calibri Light" panose="020F0302020204030204" pitchFamily="34" charset="0"/>
              </a:rPr>
              <a:t> dirección actualizada en SUR</a:t>
            </a:r>
          </a:p>
        </p:txBody>
      </p:sp>
      <p:sp>
        <p:nvSpPr>
          <p:cNvPr id="5" name="CuadroTexto 4">
            <a:extLst>
              <a:ext uri="{FF2B5EF4-FFF2-40B4-BE49-F238E27FC236}">
                <a16:creationId xmlns:a16="http://schemas.microsoft.com/office/drawing/2014/main" id="{9467FD42-A884-875D-EBC8-41E7DE27E9E4}"/>
              </a:ext>
            </a:extLst>
          </p:cNvPr>
          <p:cNvSpPr txBox="1"/>
          <p:nvPr/>
        </p:nvSpPr>
        <p:spPr>
          <a:xfrm>
            <a:off x="600808" y="1475616"/>
            <a:ext cx="10990383" cy="646331"/>
          </a:xfrm>
          <a:prstGeom prst="rect">
            <a:avLst/>
          </a:prstGeom>
          <a:noFill/>
        </p:spPr>
        <p:txBody>
          <a:bodyPr wrap="square" rtlCol="0">
            <a:spAutoFit/>
          </a:bodyPr>
          <a:lstStyle/>
          <a:p>
            <a:pPr marL="285750" indent="-285750" algn="just">
              <a:buFont typeface="Arial" panose="020B0604020202020204" pitchFamily="34" charset="0"/>
              <a:buChar char="•"/>
            </a:pPr>
            <a:r>
              <a:rPr lang="es-ES" dirty="0"/>
              <a:t>Ingresar a SUR con usuario y contraseña en el link http://sur/pisagrafico_menu/servlet/login. </a:t>
            </a:r>
          </a:p>
          <a:p>
            <a:pPr marL="285750" indent="-285750" algn="just">
              <a:buFont typeface="Arial" panose="020B0604020202020204" pitchFamily="34" charset="0"/>
              <a:buChar char="•"/>
            </a:pPr>
            <a:r>
              <a:rPr lang="es-ES" dirty="0"/>
              <a:t>En la columna derecha de la pantalla, dar clic en SERVICIOS Y FUNCIONES, y seleccionar la opción RECLAMOS.</a:t>
            </a:r>
            <a:endParaRPr lang="es-CL" dirty="0">
              <a:latin typeface="Calibri" panose="020F0502020204030204" pitchFamily="34" charset="0"/>
              <a:cs typeface="Calibri" panose="020F0502020204030204" pitchFamily="34" charset="0"/>
            </a:endParaRPr>
          </a:p>
        </p:txBody>
      </p:sp>
      <p:pic>
        <p:nvPicPr>
          <p:cNvPr id="9" name="Imagen 8">
            <a:extLst>
              <a:ext uri="{FF2B5EF4-FFF2-40B4-BE49-F238E27FC236}">
                <a16:creationId xmlns:a16="http://schemas.microsoft.com/office/drawing/2014/main" id="{BAA32D7E-7247-90C9-D80E-3FC46F3BB7DE}"/>
              </a:ext>
            </a:extLst>
          </p:cNvPr>
          <p:cNvPicPr>
            <a:picLocks noChangeAspect="1"/>
          </p:cNvPicPr>
          <p:nvPr/>
        </p:nvPicPr>
        <p:blipFill>
          <a:blip r:embed="rId2"/>
          <a:stretch>
            <a:fillRect/>
          </a:stretch>
        </p:blipFill>
        <p:spPr>
          <a:xfrm>
            <a:off x="2779494" y="2262624"/>
            <a:ext cx="6297099" cy="4200116"/>
          </a:xfrm>
          <a:prstGeom prst="rect">
            <a:avLst/>
          </a:prstGeom>
        </p:spPr>
      </p:pic>
      <p:sp>
        <p:nvSpPr>
          <p:cNvPr id="10" name="Rectángulo: esquinas redondeadas 9">
            <a:extLst>
              <a:ext uri="{FF2B5EF4-FFF2-40B4-BE49-F238E27FC236}">
                <a16:creationId xmlns:a16="http://schemas.microsoft.com/office/drawing/2014/main" id="{DECC5AB4-87DD-2586-EDC6-CCA9808F3C48}"/>
              </a:ext>
            </a:extLst>
          </p:cNvPr>
          <p:cNvSpPr/>
          <p:nvPr/>
        </p:nvSpPr>
        <p:spPr>
          <a:xfrm>
            <a:off x="7762875" y="4129088"/>
            <a:ext cx="1313718" cy="190800"/>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b="1">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39029476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Traslado de Domicilio</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ES" sz="2000" i="1" dirty="0">
                <a:latin typeface="Calibri Light" panose="020F0302020204030204" pitchFamily="34" charset="0"/>
                <a:cs typeface="Calibri Light" panose="020F0302020204030204" pitchFamily="34" charset="0"/>
              </a:rPr>
              <a:t>C</a:t>
            </a:r>
            <a:r>
              <a:rPr lang="es-CL" sz="2000" i="1" dirty="0" err="1">
                <a:latin typeface="Calibri Light" panose="020F0302020204030204" pitchFamily="34" charset="0"/>
                <a:cs typeface="Calibri Light" panose="020F0302020204030204" pitchFamily="34" charset="0"/>
              </a:rPr>
              <a:t>on</a:t>
            </a:r>
            <a:r>
              <a:rPr lang="es-CL" sz="2000" i="1" dirty="0">
                <a:latin typeface="Calibri Light" panose="020F0302020204030204" pitchFamily="34" charset="0"/>
                <a:cs typeface="Calibri Light" panose="020F0302020204030204" pitchFamily="34" charset="0"/>
              </a:rPr>
              <a:t> dirección actualizada en SUR</a:t>
            </a:r>
          </a:p>
        </p:txBody>
      </p:sp>
      <p:sp>
        <p:nvSpPr>
          <p:cNvPr id="5" name="CuadroTexto 4">
            <a:extLst>
              <a:ext uri="{FF2B5EF4-FFF2-40B4-BE49-F238E27FC236}">
                <a16:creationId xmlns:a16="http://schemas.microsoft.com/office/drawing/2014/main" id="{9467FD42-A884-875D-EBC8-41E7DE27E9E4}"/>
              </a:ext>
            </a:extLst>
          </p:cNvPr>
          <p:cNvSpPr txBox="1"/>
          <p:nvPr/>
        </p:nvSpPr>
        <p:spPr>
          <a:xfrm>
            <a:off x="604434" y="1410443"/>
            <a:ext cx="3830516" cy="4524315"/>
          </a:xfrm>
          <a:prstGeom prst="rect">
            <a:avLst/>
          </a:prstGeom>
          <a:noFill/>
        </p:spPr>
        <p:txBody>
          <a:bodyPr wrap="square" rtlCol="0">
            <a:spAutoFit/>
          </a:bodyPr>
          <a:lstStyle/>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Si cliente tiene: </a:t>
            </a:r>
          </a:p>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1 play Seleccionar el que se encuentre en pantalla (Internet o Televisión o Telefonía). </a:t>
            </a:r>
          </a:p>
          <a:p>
            <a:pPr marL="285750" indent="-285750" algn="just">
              <a:buFont typeface="Arial" panose="020B0604020202020204" pitchFamily="34" charset="0"/>
              <a:buChar char="•"/>
            </a:pPr>
            <a:endParaRPr lang="es-ES" dirty="0">
              <a:latin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2 play Seleccionar Televisión si corresponde a (Televisión + internet o telefonía), seleccionar Telefonía si corresponde a (Telefonía + Internet). </a:t>
            </a:r>
          </a:p>
          <a:p>
            <a:pPr marL="285750" indent="-285750" algn="just">
              <a:buFont typeface="Arial" panose="020B0604020202020204" pitchFamily="34" charset="0"/>
              <a:buChar char="•"/>
            </a:pPr>
            <a:endParaRPr lang="es-ES" dirty="0">
              <a:latin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3 play Seleccionar Televisión si corresponde a (Televisión + internet + telefonía). </a:t>
            </a:r>
          </a:p>
          <a:p>
            <a:pPr marL="285750" indent="-285750" algn="just">
              <a:buFont typeface="Arial" panose="020B0604020202020204" pitchFamily="34" charset="0"/>
              <a:buChar char="•"/>
            </a:pPr>
            <a:endParaRPr lang="es-ES" dirty="0">
              <a:latin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Hacer clic en SIGUIENTE</a:t>
            </a:r>
            <a:endParaRPr lang="es-CL" dirty="0">
              <a:latin typeface="Calibri" panose="020F0502020204030204" pitchFamily="34" charset="0"/>
              <a:cs typeface="Calibri" panose="020F0502020204030204" pitchFamily="34" charset="0"/>
            </a:endParaRPr>
          </a:p>
        </p:txBody>
      </p:sp>
      <p:pic>
        <p:nvPicPr>
          <p:cNvPr id="6" name="Imagen 5">
            <a:extLst>
              <a:ext uri="{FF2B5EF4-FFF2-40B4-BE49-F238E27FC236}">
                <a16:creationId xmlns:a16="http://schemas.microsoft.com/office/drawing/2014/main" id="{C1CE98BF-1B54-BC4A-5D2B-65A1AC988E12}"/>
              </a:ext>
            </a:extLst>
          </p:cNvPr>
          <p:cNvPicPr>
            <a:picLocks noChangeAspect="1"/>
          </p:cNvPicPr>
          <p:nvPr/>
        </p:nvPicPr>
        <p:blipFill>
          <a:blip r:embed="rId2"/>
          <a:stretch>
            <a:fillRect/>
          </a:stretch>
        </p:blipFill>
        <p:spPr>
          <a:xfrm>
            <a:off x="5384231" y="1230922"/>
            <a:ext cx="6055114" cy="4774224"/>
          </a:xfrm>
          <a:prstGeom prst="rect">
            <a:avLst/>
          </a:prstGeom>
        </p:spPr>
      </p:pic>
    </p:spTree>
    <p:extLst>
      <p:ext uri="{BB962C8B-B14F-4D97-AF65-F5344CB8AC3E}">
        <p14:creationId xmlns:p14="http://schemas.microsoft.com/office/powerpoint/2010/main" val="40423662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Traslado de Domicilio</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ES" sz="2000" i="1" dirty="0">
                <a:latin typeface="Calibri Light" panose="020F0302020204030204" pitchFamily="34" charset="0"/>
                <a:cs typeface="Calibri Light" panose="020F0302020204030204" pitchFamily="34" charset="0"/>
              </a:rPr>
              <a:t>C</a:t>
            </a:r>
            <a:r>
              <a:rPr lang="es-CL" sz="2000" i="1" dirty="0" err="1">
                <a:latin typeface="Calibri Light" panose="020F0302020204030204" pitchFamily="34" charset="0"/>
                <a:cs typeface="Calibri Light" panose="020F0302020204030204" pitchFamily="34" charset="0"/>
              </a:rPr>
              <a:t>on</a:t>
            </a:r>
            <a:r>
              <a:rPr lang="es-CL" sz="2000" i="1" dirty="0">
                <a:latin typeface="Calibri Light" panose="020F0302020204030204" pitchFamily="34" charset="0"/>
                <a:cs typeface="Calibri Light" panose="020F0302020204030204" pitchFamily="34" charset="0"/>
              </a:rPr>
              <a:t> dirección actualizada en SUR</a:t>
            </a:r>
          </a:p>
        </p:txBody>
      </p:sp>
      <p:sp>
        <p:nvSpPr>
          <p:cNvPr id="5" name="CuadroTexto 4">
            <a:extLst>
              <a:ext uri="{FF2B5EF4-FFF2-40B4-BE49-F238E27FC236}">
                <a16:creationId xmlns:a16="http://schemas.microsoft.com/office/drawing/2014/main" id="{9467FD42-A884-875D-EBC8-41E7DE27E9E4}"/>
              </a:ext>
            </a:extLst>
          </p:cNvPr>
          <p:cNvSpPr txBox="1"/>
          <p:nvPr/>
        </p:nvSpPr>
        <p:spPr>
          <a:xfrm>
            <a:off x="604434" y="1410443"/>
            <a:ext cx="3830516" cy="1477328"/>
          </a:xfrm>
          <a:prstGeom prst="rect">
            <a:avLst/>
          </a:prstGeom>
          <a:noFill/>
        </p:spPr>
        <p:txBody>
          <a:bodyPr wrap="square" rtlCol="0">
            <a:spAutoFit/>
          </a:bodyPr>
          <a:lstStyle/>
          <a:p>
            <a:pPr marL="285750" indent="-285750" algn="just">
              <a:buFont typeface="Arial" panose="020B0604020202020204" pitchFamily="34" charset="0"/>
              <a:buChar char="•"/>
            </a:pPr>
            <a:r>
              <a:rPr lang="es-ES" dirty="0"/>
              <a:t>Crear OT para traslado de dirección, y escalar a terreno como </a:t>
            </a:r>
          </a:p>
          <a:p>
            <a:pPr marL="285750" indent="-285750" algn="just">
              <a:buFont typeface="Arial" panose="020B0604020202020204" pitchFamily="34" charset="0"/>
              <a:buChar char="•"/>
            </a:pPr>
            <a:r>
              <a:rPr lang="es-ES" dirty="0"/>
              <a:t>TD: TRASLADO DE DOMICILIO. Dar clic en GUARDAR. No se debe transferir a T2.</a:t>
            </a:r>
            <a:endParaRPr lang="es-CL" dirty="0">
              <a:latin typeface="Calibri" panose="020F0502020204030204" pitchFamily="34" charset="0"/>
              <a:cs typeface="Calibri" panose="020F0502020204030204" pitchFamily="34" charset="0"/>
            </a:endParaRPr>
          </a:p>
        </p:txBody>
      </p:sp>
      <p:pic>
        <p:nvPicPr>
          <p:cNvPr id="6" name="Imagen 5">
            <a:extLst>
              <a:ext uri="{FF2B5EF4-FFF2-40B4-BE49-F238E27FC236}">
                <a16:creationId xmlns:a16="http://schemas.microsoft.com/office/drawing/2014/main" id="{6E2AA636-3795-B3D8-7B50-46AD8DFF1EA2}"/>
              </a:ext>
            </a:extLst>
          </p:cNvPr>
          <p:cNvPicPr>
            <a:picLocks noChangeAspect="1"/>
          </p:cNvPicPr>
          <p:nvPr/>
        </p:nvPicPr>
        <p:blipFill>
          <a:blip r:embed="rId2"/>
          <a:stretch>
            <a:fillRect/>
          </a:stretch>
        </p:blipFill>
        <p:spPr>
          <a:xfrm>
            <a:off x="6643381" y="2037828"/>
            <a:ext cx="4391638" cy="2219635"/>
          </a:xfrm>
          <a:prstGeom prst="rect">
            <a:avLst/>
          </a:prstGeom>
        </p:spPr>
      </p:pic>
      <p:sp>
        <p:nvSpPr>
          <p:cNvPr id="8" name="CuadroTexto 7">
            <a:extLst>
              <a:ext uri="{FF2B5EF4-FFF2-40B4-BE49-F238E27FC236}">
                <a16:creationId xmlns:a16="http://schemas.microsoft.com/office/drawing/2014/main" id="{AA592760-2640-048E-A407-400A27FD387E}"/>
              </a:ext>
            </a:extLst>
          </p:cNvPr>
          <p:cNvSpPr txBox="1"/>
          <p:nvPr/>
        </p:nvSpPr>
        <p:spPr>
          <a:xfrm>
            <a:off x="742948" y="2980190"/>
            <a:ext cx="4488473" cy="2554545"/>
          </a:xfrm>
          <a:prstGeom prst="rect">
            <a:avLst/>
          </a:prstGeom>
          <a:noFill/>
        </p:spPr>
        <p:txBody>
          <a:bodyPr wrap="square">
            <a:spAutoFit/>
          </a:bodyPr>
          <a:lstStyle/>
          <a:p>
            <a:pPr algn="just"/>
            <a:r>
              <a:rPr lang="es-ES" sz="1600" dirty="0"/>
              <a:t>En las notas de la VT detallar: </a:t>
            </a:r>
          </a:p>
          <a:p>
            <a:pPr algn="just"/>
            <a:endParaRPr lang="es-ES" sz="1600" dirty="0"/>
          </a:p>
          <a:p>
            <a:pPr algn="just"/>
            <a:r>
              <a:rPr lang="es-ES" sz="1600" dirty="0"/>
              <a:t>• Dirección actual (completa) </a:t>
            </a:r>
          </a:p>
          <a:p>
            <a:pPr algn="just"/>
            <a:r>
              <a:rPr lang="es-ES" sz="1600" dirty="0"/>
              <a:t>• Nueva dirección (completa) </a:t>
            </a:r>
          </a:p>
          <a:p>
            <a:pPr algn="just"/>
            <a:r>
              <a:rPr lang="es-ES" sz="1600" dirty="0"/>
              <a:t>• Número de ticket escalado a </a:t>
            </a:r>
            <a:r>
              <a:rPr lang="es-ES" sz="1600" dirty="0" err="1"/>
              <a:t>sdesk</a:t>
            </a:r>
            <a:r>
              <a:rPr lang="es-ES" sz="1600" dirty="0"/>
              <a:t> (si es que aplica) </a:t>
            </a:r>
          </a:p>
          <a:p>
            <a:pPr algn="just"/>
            <a:r>
              <a:rPr lang="es-ES" sz="1600" dirty="0"/>
              <a:t>• Teléfono de contacto (a lo menos 1 obligatorio). </a:t>
            </a:r>
          </a:p>
          <a:p>
            <a:pPr algn="just"/>
            <a:r>
              <a:rPr lang="es-ES" sz="1600" dirty="0"/>
              <a:t>• Servicios activos y adicionales que tenía antes del cambio. </a:t>
            </a:r>
          </a:p>
          <a:p>
            <a:pPr algn="just"/>
            <a:r>
              <a:rPr lang="es-ES" sz="1600" dirty="0"/>
              <a:t>• Detallar si es que el cliente perdió algún equipo.</a:t>
            </a:r>
            <a:endParaRPr lang="es-CL" sz="1600" dirty="0"/>
          </a:p>
        </p:txBody>
      </p:sp>
    </p:spTree>
    <p:extLst>
      <p:ext uri="{BB962C8B-B14F-4D97-AF65-F5344CB8AC3E}">
        <p14:creationId xmlns:p14="http://schemas.microsoft.com/office/powerpoint/2010/main" val="29406917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Traspaso de Titularidad</a:t>
            </a:r>
          </a:p>
        </p:txBody>
      </p:sp>
      <p:graphicFrame>
        <p:nvGraphicFramePr>
          <p:cNvPr id="4" name="Diagrama 3">
            <a:extLst>
              <a:ext uri="{FF2B5EF4-FFF2-40B4-BE49-F238E27FC236}">
                <a16:creationId xmlns:a16="http://schemas.microsoft.com/office/drawing/2014/main" id="{72776603-75C9-BF11-61F5-F226BDC2AD49}"/>
              </a:ext>
            </a:extLst>
          </p:cNvPr>
          <p:cNvGraphicFramePr/>
          <p:nvPr>
            <p:extLst>
              <p:ext uri="{D42A27DB-BD31-4B8C-83A1-F6EECF244321}">
                <p14:modId xmlns:p14="http://schemas.microsoft.com/office/powerpoint/2010/main" val="2882556548"/>
              </p:ext>
            </p:extLst>
          </p:nvPr>
        </p:nvGraphicFramePr>
        <p:xfrm>
          <a:off x="604434" y="1143001"/>
          <a:ext cx="10878320" cy="45192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96700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Traspaso de Titularidad</a:t>
            </a:r>
          </a:p>
        </p:txBody>
      </p:sp>
      <p:graphicFrame>
        <p:nvGraphicFramePr>
          <p:cNvPr id="7" name="Diagrama 6">
            <a:extLst>
              <a:ext uri="{FF2B5EF4-FFF2-40B4-BE49-F238E27FC236}">
                <a16:creationId xmlns:a16="http://schemas.microsoft.com/office/drawing/2014/main" id="{9EBD04AA-6B13-7C50-18ED-29554CE671E3}"/>
              </a:ext>
            </a:extLst>
          </p:cNvPr>
          <p:cNvGraphicFramePr/>
          <p:nvPr>
            <p:extLst>
              <p:ext uri="{D42A27DB-BD31-4B8C-83A1-F6EECF244321}">
                <p14:modId xmlns:p14="http://schemas.microsoft.com/office/powerpoint/2010/main" val="3166834901"/>
              </p:ext>
            </p:extLst>
          </p:nvPr>
        </p:nvGraphicFramePr>
        <p:xfrm>
          <a:off x="1434122" y="1316511"/>
          <a:ext cx="8940801" cy="45016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12849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Traspaso de Titularidad</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El ejecutivo </a:t>
            </a:r>
            <a:r>
              <a:rPr lang="es-CL" sz="2000" i="1" dirty="0" err="1">
                <a:latin typeface="Calibri Light" panose="020F0302020204030204" pitchFamily="34" charset="0"/>
                <a:cs typeface="Calibri Light" panose="020F0302020204030204" pitchFamily="34" charset="0"/>
              </a:rPr>
              <a:t>front</a:t>
            </a:r>
            <a:r>
              <a:rPr lang="es-CL" sz="2000" i="1" dirty="0">
                <a:latin typeface="Calibri Light" panose="020F0302020204030204" pitchFamily="34" charset="0"/>
                <a:cs typeface="Calibri Light" panose="020F0302020204030204" pitchFamily="34" charset="0"/>
              </a:rPr>
              <a:t> deberá:</a:t>
            </a:r>
          </a:p>
        </p:txBody>
      </p:sp>
      <p:graphicFrame>
        <p:nvGraphicFramePr>
          <p:cNvPr id="7" name="Diagrama 6">
            <a:extLst>
              <a:ext uri="{FF2B5EF4-FFF2-40B4-BE49-F238E27FC236}">
                <a16:creationId xmlns:a16="http://schemas.microsoft.com/office/drawing/2014/main" id="{F008D526-7664-2636-73F3-D26A500CCEBE}"/>
              </a:ext>
            </a:extLst>
          </p:cNvPr>
          <p:cNvGraphicFramePr/>
          <p:nvPr>
            <p:extLst>
              <p:ext uri="{D42A27DB-BD31-4B8C-83A1-F6EECF244321}">
                <p14:modId xmlns:p14="http://schemas.microsoft.com/office/powerpoint/2010/main" val="1372117164"/>
              </p:ext>
            </p:extLst>
          </p:nvPr>
        </p:nvGraphicFramePr>
        <p:xfrm>
          <a:off x="905607" y="1204547"/>
          <a:ext cx="10506808" cy="37543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CuadroTexto 8">
            <a:extLst>
              <a:ext uri="{FF2B5EF4-FFF2-40B4-BE49-F238E27FC236}">
                <a16:creationId xmlns:a16="http://schemas.microsoft.com/office/drawing/2014/main" id="{CAD09C59-70C0-9F32-6ADF-338D1C8B2ECA}"/>
              </a:ext>
            </a:extLst>
          </p:cNvPr>
          <p:cNvSpPr txBox="1"/>
          <p:nvPr/>
        </p:nvSpPr>
        <p:spPr>
          <a:xfrm>
            <a:off x="1428749" y="5147785"/>
            <a:ext cx="9262697" cy="646331"/>
          </a:xfrm>
          <a:prstGeom prst="rect">
            <a:avLst/>
          </a:prstGeom>
          <a:noFill/>
        </p:spPr>
        <p:txBody>
          <a:bodyPr wrap="square">
            <a:spAutoFit/>
          </a:bodyPr>
          <a:lstStyle/>
          <a:p>
            <a:pPr algn="l"/>
            <a:r>
              <a:rPr lang="es-CL" b="0" i="0" dirty="0">
                <a:effectLst/>
                <a:latin typeface="Calibri" panose="020F0502020204030204" pitchFamily="34" charset="0"/>
                <a:cs typeface="Calibri" panose="020F0502020204030204" pitchFamily="34" charset="0"/>
              </a:rPr>
              <a:t>Ruta Tipifica</a:t>
            </a:r>
          </a:p>
          <a:p>
            <a:pPr algn="l"/>
            <a:r>
              <a:rPr lang="es-CL" b="0" i="0" dirty="0">
                <a:effectLst/>
                <a:latin typeface="Calibri" panose="020F0502020204030204" pitchFamily="34" charset="0"/>
                <a:cs typeface="Calibri" panose="020F0502020204030204" pitchFamily="34" charset="0"/>
              </a:rPr>
              <a:t>» </a:t>
            </a:r>
            <a:r>
              <a:rPr lang="es-CL" b="0" i="0" u="none" strike="noStrike" dirty="0">
                <a:effectLst/>
                <a:latin typeface="Calibri" panose="020F0502020204030204" pitchFamily="34" charset="0"/>
                <a:cs typeface="Calibri" panose="020F0502020204030204" pitchFamily="34" charset="0"/>
              </a:rPr>
              <a:t>INICIO</a:t>
            </a:r>
            <a:r>
              <a:rPr lang="es-CL" b="0" i="0" dirty="0">
                <a:effectLst/>
                <a:latin typeface="Calibri" panose="020F0502020204030204" pitchFamily="34" charset="0"/>
                <a:cs typeface="Calibri" panose="020F0502020204030204" pitchFamily="34" charset="0"/>
              </a:rPr>
              <a:t>» </a:t>
            </a:r>
            <a:r>
              <a:rPr lang="es-CL" b="0" i="0" u="none" strike="noStrike" dirty="0">
                <a:effectLst/>
                <a:latin typeface="Calibri" panose="020F0502020204030204" pitchFamily="34" charset="0"/>
                <a:cs typeface="Calibri" panose="020F0502020204030204" pitchFamily="34" charset="0"/>
              </a:rPr>
              <a:t>HFC MAS</a:t>
            </a:r>
            <a:r>
              <a:rPr lang="es-CL" b="0" i="0" dirty="0">
                <a:effectLst/>
                <a:latin typeface="Calibri" panose="020F0502020204030204" pitchFamily="34" charset="0"/>
                <a:cs typeface="Calibri" panose="020F0502020204030204" pitchFamily="34" charset="0"/>
              </a:rPr>
              <a:t>» </a:t>
            </a:r>
            <a:r>
              <a:rPr lang="es-CL" b="0" i="0" u="none" strike="noStrike" dirty="0">
                <a:effectLst/>
                <a:latin typeface="Calibri" panose="020F0502020204030204" pitchFamily="34" charset="0"/>
                <a:cs typeface="Calibri" panose="020F0502020204030204" pitchFamily="34" charset="0"/>
              </a:rPr>
              <a:t>COMERCIAL</a:t>
            </a:r>
            <a:r>
              <a:rPr lang="es-CL" b="0" i="0" dirty="0">
                <a:effectLst/>
                <a:latin typeface="Calibri" panose="020F0502020204030204" pitchFamily="34" charset="0"/>
                <a:cs typeface="Calibri" panose="020F0502020204030204" pitchFamily="34" charset="0"/>
              </a:rPr>
              <a:t>» </a:t>
            </a:r>
            <a:r>
              <a:rPr lang="es-CL" b="0" i="0" u="none" strike="noStrike" dirty="0">
                <a:effectLst/>
                <a:latin typeface="Calibri" panose="020F0502020204030204" pitchFamily="34" charset="0"/>
                <a:cs typeface="Calibri" panose="020F0502020204030204" pitchFamily="34" charset="0"/>
              </a:rPr>
              <a:t>MODIFICACION DE CONTRATO</a:t>
            </a:r>
            <a:r>
              <a:rPr lang="es-CL" b="0" i="0" dirty="0">
                <a:effectLst/>
                <a:latin typeface="Calibri" panose="020F0502020204030204" pitchFamily="34" charset="0"/>
                <a:cs typeface="Calibri" panose="020F0502020204030204" pitchFamily="34" charset="0"/>
              </a:rPr>
              <a:t>» </a:t>
            </a:r>
            <a:r>
              <a:rPr lang="es-CL" b="0" i="0" u="none" strike="noStrike" dirty="0">
                <a:effectLst/>
                <a:latin typeface="Calibri" panose="020F0502020204030204" pitchFamily="34" charset="0"/>
                <a:cs typeface="Calibri" panose="020F0502020204030204" pitchFamily="34" charset="0"/>
              </a:rPr>
              <a:t>CAMBIO DE TITULARIDAD</a:t>
            </a:r>
            <a:endParaRPr lang="es-CL" b="0" i="0" dirty="0">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111798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Pago No Registrado</a:t>
            </a:r>
          </a:p>
        </p:txBody>
      </p:sp>
      <p:graphicFrame>
        <p:nvGraphicFramePr>
          <p:cNvPr id="6" name="Diagrama 5">
            <a:extLst>
              <a:ext uri="{FF2B5EF4-FFF2-40B4-BE49-F238E27FC236}">
                <a16:creationId xmlns:a16="http://schemas.microsoft.com/office/drawing/2014/main" id="{1A96E247-3D77-BCB1-FFD7-63CFAF626973}"/>
              </a:ext>
            </a:extLst>
          </p:cNvPr>
          <p:cNvGraphicFramePr/>
          <p:nvPr>
            <p:extLst>
              <p:ext uri="{D42A27DB-BD31-4B8C-83A1-F6EECF244321}">
                <p14:modId xmlns:p14="http://schemas.microsoft.com/office/powerpoint/2010/main" val="1693282573"/>
              </p:ext>
            </p:extLst>
          </p:nvPr>
        </p:nvGraphicFramePr>
        <p:xfrm>
          <a:off x="653419" y="1316512"/>
          <a:ext cx="10222666" cy="48218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12510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Pago No Registrado</a:t>
            </a:r>
          </a:p>
        </p:txBody>
      </p:sp>
      <p:graphicFrame>
        <p:nvGraphicFramePr>
          <p:cNvPr id="4" name="Diagrama 3">
            <a:extLst>
              <a:ext uri="{FF2B5EF4-FFF2-40B4-BE49-F238E27FC236}">
                <a16:creationId xmlns:a16="http://schemas.microsoft.com/office/drawing/2014/main" id="{3A3F002B-4F47-F1EC-9ED2-7092AEA544DE}"/>
              </a:ext>
            </a:extLst>
          </p:cNvPr>
          <p:cNvGraphicFramePr/>
          <p:nvPr>
            <p:extLst>
              <p:ext uri="{D42A27DB-BD31-4B8C-83A1-F6EECF244321}">
                <p14:modId xmlns:p14="http://schemas.microsoft.com/office/powerpoint/2010/main" val="3404539420"/>
              </p:ext>
            </p:extLst>
          </p:nvPr>
        </p:nvGraphicFramePr>
        <p:xfrm>
          <a:off x="653418" y="1397977"/>
          <a:ext cx="3615874" cy="43095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CuadroTexto 7">
            <a:extLst>
              <a:ext uri="{FF2B5EF4-FFF2-40B4-BE49-F238E27FC236}">
                <a16:creationId xmlns:a16="http://schemas.microsoft.com/office/drawing/2014/main" id="{9D9A5EAD-2335-4B8D-B603-198A61CA2CFF}"/>
              </a:ext>
            </a:extLst>
          </p:cNvPr>
          <p:cNvSpPr txBox="1"/>
          <p:nvPr/>
        </p:nvSpPr>
        <p:spPr>
          <a:xfrm>
            <a:off x="3143251" y="5460023"/>
            <a:ext cx="6110654" cy="923330"/>
          </a:xfrm>
          <a:prstGeom prst="rect">
            <a:avLst/>
          </a:prstGeom>
          <a:noFill/>
        </p:spPr>
        <p:txBody>
          <a:bodyPr wrap="square">
            <a:spAutoFit/>
          </a:bodyPr>
          <a:lstStyle/>
          <a:p>
            <a:pPr algn="l"/>
            <a:r>
              <a:rPr lang="es-CL" b="0" i="0" dirty="0">
                <a:effectLst/>
                <a:latin typeface="Calibri" panose="020F0502020204030204" pitchFamily="34" charset="0"/>
                <a:cs typeface="Calibri" panose="020F0502020204030204" pitchFamily="34" charset="0"/>
              </a:rPr>
              <a:t>Ruta Tipifica</a:t>
            </a:r>
          </a:p>
          <a:p>
            <a:pPr algn="l"/>
            <a:r>
              <a:rPr lang="es-CL" b="0" i="0" dirty="0">
                <a:effectLst/>
                <a:latin typeface="Calibri" panose="020F0502020204030204" pitchFamily="34" charset="0"/>
                <a:cs typeface="Calibri" panose="020F0502020204030204" pitchFamily="34" charset="0"/>
              </a:rPr>
              <a:t>» </a:t>
            </a:r>
            <a:r>
              <a:rPr lang="es-CL" b="0" i="0" u="none" strike="noStrike" dirty="0">
                <a:effectLst/>
                <a:latin typeface="Calibri" panose="020F0502020204030204" pitchFamily="34" charset="0"/>
                <a:cs typeface="Calibri" panose="020F0502020204030204" pitchFamily="34" charset="0"/>
              </a:rPr>
              <a:t>INICIO</a:t>
            </a:r>
            <a:r>
              <a:rPr lang="es-CL" b="0" i="0" dirty="0">
                <a:effectLst/>
                <a:latin typeface="Calibri" panose="020F0502020204030204" pitchFamily="34" charset="0"/>
                <a:cs typeface="Calibri" panose="020F0502020204030204" pitchFamily="34" charset="0"/>
              </a:rPr>
              <a:t>» </a:t>
            </a:r>
            <a:r>
              <a:rPr lang="es-CL" dirty="0">
                <a:latin typeface="Calibri" panose="020F0502020204030204" pitchFamily="34" charset="0"/>
                <a:cs typeface="Calibri" panose="020F0502020204030204" pitchFamily="34" charset="0"/>
              </a:rPr>
              <a:t>HFC MAS </a:t>
            </a:r>
            <a:r>
              <a:rPr lang="es-CL" b="0" i="0" dirty="0">
                <a:effectLst/>
                <a:latin typeface="Calibri" panose="020F0502020204030204" pitchFamily="34" charset="0"/>
                <a:cs typeface="Calibri" panose="020F0502020204030204" pitchFamily="34" charset="0"/>
              </a:rPr>
              <a:t>»</a:t>
            </a:r>
            <a:r>
              <a:rPr lang="es-CL" dirty="0">
                <a:latin typeface="Calibri" panose="020F0502020204030204" pitchFamily="34" charset="0"/>
                <a:cs typeface="Calibri" panose="020F0502020204030204" pitchFamily="34" charset="0"/>
              </a:rPr>
              <a:t> COMERCIAL </a:t>
            </a:r>
            <a:r>
              <a:rPr lang="es-CL" b="0" i="0" dirty="0">
                <a:effectLst/>
                <a:latin typeface="Calibri" panose="020F0502020204030204" pitchFamily="34" charset="0"/>
                <a:cs typeface="Calibri" panose="020F0502020204030204" pitchFamily="34" charset="0"/>
              </a:rPr>
              <a:t>»</a:t>
            </a:r>
            <a:r>
              <a:rPr lang="es-CL" dirty="0">
                <a:latin typeface="Calibri" panose="020F0502020204030204" pitchFamily="34" charset="0"/>
                <a:cs typeface="Calibri" panose="020F0502020204030204" pitchFamily="34" charset="0"/>
              </a:rPr>
              <a:t> RECAUDACION </a:t>
            </a:r>
            <a:r>
              <a:rPr lang="es-CL" b="0" i="0" dirty="0">
                <a:effectLst/>
                <a:latin typeface="Calibri" panose="020F0502020204030204" pitchFamily="34" charset="0"/>
                <a:cs typeface="Calibri" panose="020F0502020204030204" pitchFamily="34" charset="0"/>
              </a:rPr>
              <a:t>»</a:t>
            </a:r>
            <a:r>
              <a:rPr lang="es-CL" dirty="0">
                <a:latin typeface="Calibri" panose="020F0502020204030204" pitchFamily="34" charset="0"/>
                <a:cs typeface="Calibri" panose="020F0502020204030204" pitchFamily="34" charset="0"/>
              </a:rPr>
              <a:t> PAGO NO REGISTRADO</a:t>
            </a:r>
          </a:p>
        </p:txBody>
      </p:sp>
      <p:pic>
        <p:nvPicPr>
          <p:cNvPr id="9" name="Imagen 8">
            <a:extLst>
              <a:ext uri="{FF2B5EF4-FFF2-40B4-BE49-F238E27FC236}">
                <a16:creationId xmlns:a16="http://schemas.microsoft.com/office/drawing/2014/main" id="{8DE416A3-4203-BEE2-85E2-E7E2B59171B4}"/>
              </a:ext>
            </a:extLst>
          </p:cNvPr>
          <p:cNvPicPr>
            <a:picLocks noChangeAspect="1"/>
          </p:cNvPicPr>
          <p:nvPr/>
        </p:nvPicPr>
        <p:blipFill>
          <a:blip r:embed="rId7"/>
          <a:stretch>
            <a:fillRect/>
          </a:stretch>
        </p:blipFill>
        <p:spPr>
          <a:xfrm>
            <a:off x="10206548" y="2962193"/>
            <a:ext cx="1181100" cy="1181100"/>
          </a:xfrm>
          <a:prstGeom prst="rect">
            <a:avLst/>
          </a:prstGeom>
        </p:spPr>
      </p:pic>
      <p:sp>
        <p:nvSpPr>
          <p:cNvPr id="10" name="Corchetes 9">
            <a:extLst>
              <a:ext uri="{FF2B5EF4-FFF2-40B4-BE49-F238E27FC236}">
                <a16:creationId xmlns:a16="http://schemas.microsoft.com/office/drawing/2014/main" id="{AE32953D-936A-7EDA-EF79-E1D2CA77AB29}"/>
              </a:ext>
            </a:extLst>
          </p:cNvPr>
          <p:cNvSpPr/>
          <p:nvPr/>
        </p:nvSpPr>
        <p:spPr>
          <a:xfrm>
            <a:off x="10069535" y="4155855"/>
            <a:ext cx="1455126" cy="1256650"/>
          </a:xfrm>
          <a:prstGeom prst="bracket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r>
              <a:rPr lang="es-ES" sz="1200" dirty="0"/>
              <a:t>Recordar solo solicitar los datos del comprobante y no el envió por correo electrónico </a:t>
            </a:r>
            <a:endParaRPr lang="es-CL" sz="1200" dirty="0"/>
          </a:p>
        </p:txBody>
      </p:sp>
      <p:graphicFrame>
        <p:nvGraphicFramePr>
          <p:cNvPr id="11" name="Diagrama 10">
            <a:extLst>
              <a:ext uri="{FF2B5EF4-FFF2-40B4-BE49-F238E27FC236}">
                <a16:creationId xmlns:a16="http://schemas.microsoft.com/office/drawing/2014/main" id="{03F8F01E-D404-09D2-D1C6-0AF3688261DC}"/>
              </a:ext>
            </a:extLst>
          </p:cNvPr>
          <p:cNvGraphicFramePr/>
          <p:nvPr>
            <p:extLst>
              <p:ext uri="{D42A27DB-BD31-4B8C-83A1-F6EECF244321}">
                <p14:modId xmlns:p14="http://schemas.microsoft.com/office/powerpoint/2010/main" val="2968883204"/>
              </p:ext>
            </p:extLst>
          </p:nvPr>
        </p:nvGraphicFramePr>
        <p:xfrm>
          <a:off x="604434" y="669379"/>
          <a:ext cx="8128000" cy="4114801"/>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2299171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Pago No Registrado</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Procedimiento </a:t>
            </a:r>
            <a:r>
              <a:rPr lang="es-CL" sz="2000" i="1" dirty="0" err="1">
                <a:latin typeface="Calibri Light" panose="020F0302020204030204" pitchFamily="34" charset="0"/>
                <a:cs typeface="Calibri Light" panose="020F0302020204030204" pitchFamily="34" charset="0"/>
              </a:rPr>
              <a:t>front</a:t>
            </a:r>
            <a:r>
              <a:rPr lang="es-CL" sz="2000" i="1" dirty="0">
                <a:latin typeface="Calibri Light" panose="020F0302020204030204" pitchFamily="34" charset="0"/>
                <a:cs typeface="Calibri Light" panose="020F0302020204030204" pitchFamily="34" charset="0"/>
              </a:rPr>
              <a:t> </a:t>
            </a:r>
          </a:p>
        </p:txBody>
      </p:sp>
      <p:graphicFrame>
        <p:nvGraphicFramePr>
          <p:cNvPr id="4" name="Diagrama 3">
            <a:extLst>
              <a:ext uri="{FF2B5EF4-FFF2-40B4-BE49-F238E27FC236}">
                <a16:creationId xmlns:a16="http://schemas.microsoft.com/office/drawing/2014/main" id="{1A6B6F72-0E1A-5D70-910A-2686D8F1F46F}"/>
              </a:ext>
            </a:extLst>
          </p:cNvPr>
          <p:cNvGraphicFramePr/>
          <p:nvPr>
            <p:extLst>
              <p:ext uri="{D42A27DB-BD31-4B8C-83A1-F6EECF244321}">
                <p14:modId xmlns:p14="http://schemas.microsoft.com/office/powerpoint/2010/main" val="1689703727"/>
              </p:ext>
            </p:extLst>
          </p:nvPr>
        </p:nvGraphicFramePr>
        <p:xfrm>
          <a:off x="653418" y="1067469"/>
          <a:ext cx="10776582" cy="49992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uadroTexto 5">
            <a:extLst>
              <a:ext uri="{FF2B5EF4-FFF2-40B4-BE49-F238E27FC236}">
                <a16:creationId xmlns:a16="http://schemas.microsoft.com/office/drawing/2014/main" id="{F684BC9B-E0AB-8545-9A08-2396B8DCDB3E}"/>
              </a:ext>
            </a:extLst>
          </p:cNvPr>
          <p:cNvSpPr txBox="1"/>
          <p:nvPr/>
        </p:nvSpPr>
        <p:spPr>
          <a:xfrm>
            <a:off x="604434" y="1316511"/>
            <a:ext cx="7057436" cy="923330"/>
          </a:xfrm>
          <a:prstGeom prst="rect">
            <a:avLst/>
          </a:prstGeom>
          <a:noFill/>
        </p:spPr>
        <p:txBody>
          <a:bodyPr wrap="square" rtlCol="0">
            <a:spAutoFit/>
          </a:bodyPr>
          <a:lstStyle/>
          <a:p>
            <a:pPr algn="l"/>
            <a:r>
              <a:rPr lang="es-ES" b="0" i="0" dirty="0">
                <a:effectLst/>
                <a:latin typeface="Calibri" panose="020F0502020204030204" pitchFamily="34" charset="0"/>
                <a:cs typeface="Calibri" panose="020F0502020204030204" pitchFamily="34" charset="0"/>
              </a:rPr>
              <a:t>1. Recibir requerimiento.</a:t>
            </a:r>
          </a:p>
          <a:p>
            <a:pPr algn="l"/>
            <a:r>
              <a:rPr lang="es-ES" b="0" i="0" dirty="0">
                <a:effectLst/>
                <a:latin typeface="Calibri" panose="020F0502020204030204" pitchFamily="34" charset="0"/>
                <a:cs typeface="Calibri" panose="020F0502020204030204" pitchFamily="34" charset="0"/>
              </a:rPr>
              <a:t>2. Verificar en CRM el estado del cliente.</a:t>
            </a:r>
          </a:p>
          <a:p>
            <a:pPr algn="l"/>
            <a:r>
              <a:rPr lang="es-ES" b="0" i="0" dirty="0">
                <a:effectLst/>
                <a:latin typeface="Calibri" panose="020F0502020204030204" pitchFamily="34" charset="0"/>
                <a:cs typeface="Calibri" panose="020F0502020204030204" pitchFamily="34" charset="0"/>
              </a:rPr>
              <a:t>3. Informa al cliente, de acuerdo a lo siguiente:</a:t>
            </a:r>
          </a:p>
        </p:txBody>
      </p:sp>
    </p:spTree>
    <p:extLst>
      <p:ext uri="{BB962C8B-B14F-4D97-AF65-F5344CB8AC3E}">
        <p14:creationId xmlns:p14="http://schemas.microsoft.com/office/powerpoint/2010/main" val="25078976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Pago No Registrado</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Escalamiento </a:t>
            </a:r>
            <a:r>
              <a:rPr lang="es-CL" sz="2000" i="1" dirty="0" err="1">
                <a:latin typeface="Calibri Light" panose="020F0302020204030204" pitchFamily="34" charset="0"/>
                <a:cs typeface="Calibri Light" panose="020F0302020204030204" pitchFamily="34" charset="0"/>
              </a:rPr>
              <a:t>Sdesk</a:t>
            </a:r>
            <a:endParaRPr lang="es-CL" sz="2000" i="1" dirty="0">
              <a:latin typeface="Calibri Light" panose="020F0302020204030204" pitchFamily="34" charset="0"/>
              <a:cs typeface="Calibri Light" panose="020F0302020204030204" pitchFamily="34" charset="0"/>
            </a:endParaRPr>
          </a:p>
        </p:txBody>
      </p:sp>
      <p:sp>
        <p:nvSpPr>
          <p:cNvPr id="5" name="CuadroTexto 4">
            <a:extLst>
              <a:ext uri="{FF2B5EF4-FFF2-40B4-BE49-F238E27FC236}">
                <a16:creationId xmlns:a16="http://schemas.microsoft.com/office/drawing/2014/main" id="{9467FD42-A884-875D-EBC8-41E7DE27E9E4}"/>
              </a:ext>
            </a:extLst>
          </p:cNvPr>
          <p:cNvSpPr txBox="1"/>
          <p:nvPr/>
        </p:nvSpPr>
        <p:spPr>
          <a:xfrm>
            <a:off x="604434" y="1431654"/>
            <a:ext cx="3531576" cy="3693319"/>
          </a:xfrm>
          <a:prstGeom prst="rect">
            <a:avLst/>
          </a:prstGeom>
          <a:noFill/>
        </p:spPr>
        <p:txBody>
          <a:bodyPr wrap="square" rtlCol="0">
            <a:spAutoFit/>
          </a:bodyPr>
          <a:lstStyle/>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RUT: Rut del cliente</a:t>
            </a:r>
          </a:p>
          <a:p>
            <a:pPr marL="285750" indent="-285750" algn="just">
              <a:buFont typeface="Arial" panose="020B0604020202020204" pitchFamily="34" charset="0"/>
              <a:buChar char="•"/>
            </a:pPr>
            <a:r>
              <a:rPr lang="es-ES" dirty="0" err="1">
                <a:latin typeface="Calibri" panose="020F0502020204030204" pitchFamily="34" charset="0"/>
                <a:cs typeface="Calibri" panose="020F0502020204030204" pitchFamily="34" charset="0"/>
              </a:rPr>
              <a:t>Nº</a:t>
            </a:r>
            <a:r>
              <a:rPr lang="es-ES" dirty="0">
                <a:latin typeface="Calibri" panose="020F0502020204030204" pitchFamily="34" charset="0"/>
                <a:cs typeface="Calibri" panose="020F0502020204030204" pitchFamily="34" charset="0"/>
              </a:rPr>
              <a:t> Orden: registro de tipifica</a:t>
            </a:r>
          </a:p>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Tipo de orden: regularización </a:t>
            </a:r>
            <a:r>
              <a:rPr lang="es-ES" dirty="0" err="1">
                <a:latin typeface="Calibri" panose="020F0502020204030204" pitchFamily="34" charset="0"/>
                <a:cs typeface="Calibri" panose="020F0502020204030204" pitchFamily="34" charset="0"/>
              </a:rPr>
              <a:t>intraway</a:t>
            </a:r>
            <a:endParaRPr lang="es-ES" dirty="0">
              <a:latin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Tipo de solicitud: Reactivación de servicio-pago no reflejado </a:t>
            </a:r>
          </a:p>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Tipo de producto: si cliente tiene 1,2 o 3 Play</a:t>
            </a:r>
          </a:p>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Tipo de entidad: Persona</a:t>
            </a:r>
          </a:p>
          <a:p>
            <a:pPr marL="285750" indent="-285750" algn="just">
              <a:buFont typeface="Arial" panose="020B0604020202020204" pitchFamily="34" charset="0"/>
              <a:buChar char="•"/>
            </a:pPr>
            <a:r>
              <a:rPr lang="es-ES" dirty="0">
                <a:latin typeface="Calibri" panose="020F0502020204030204" pitchFamily="34" charset="0"/>
                <a:cs typeface="Calibri" panose="020F0502020204030204" pitchFamily="34" charset="0"/>
              </a:rPr>
              <a:t>Detalle de solicitud: incluir toda la información del cliente para reactivar el servicio, incluido datos del comprobante </a:t>
            </a:r>
            <a:endParaRPr lang="es-CL" dirty="0">
              <a:latin typeface="Calibri" panose="020F0502020204030204" pitchFamily="34" charset="0"/>
              <a:cs typeface="Calibri" panose="020F0502020204030204" pitchFamily="34" charset="0"/>
            </a:endParaRPr>
          </a:p>
        </p:txBody>
      </p:sp>
      <p:pic>
        <p:nvPicPr>
          <p:cNvPr id="6" name="Imagen 5">
            <a:extLst>
              <a:ext uri="{FF2B5EF4-FFF2-40B4-BE49-F238E27FC236}">
                <a16:creationId xmlns:a16="http://schemas.microsoft.com/office/drawing/2014/main" id="{C2D7F2A5-0283-822A-2F20-7E1D51487B29}"/>
              </a:ext>
            </a:extLst>
          </p:cNvPr>
          <p:cNvPicPr>
            <a:picLocks noChangeAspect="1"/>
          </p:cNvPicPr>
          <p:nvPr/>
        </p:nvPicPr>
        <p:blipFill>
          <a:blip r:embed="rId2"/>
          <a:stretch>
            <a:fillRect/>
          </a:stretch>
        </p:blipFill>
        <p:spPr>
          <a:xfrm>
            <a:off x="4303150" y="1316511"/>
            <a:ext cx="7615598" cy="5160693"/>
          </a:xfrm>
          <a:prstGeom prst="rect">
            <a:avLst/>
          </a:prstGeom>
        </p:spPr>
      </p:pic>
    </p:spTree>
    <p:extLst>
      <p:ext uri="{BB962C8B-B14F-4D97-AF65-F5344CB8AC3E}">
        <p14:creationId xmlns:p14="http://schemas.microsoft.com/office/powerpoint/2010/main" val="35920895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3" y="48987"/>
            <a:ext cx="9656189" cy="1077218"/>
          </a:xfrm>
          <a:prstGeom prst="rect">
            <a:avLst/>
          </a:prstGeom>
          <a:noFill/>
        </p:spPr>
        <p:txBody>
          <a:bodyPr wrap="square" rtlCol="0">
            <a:spAutoFit/>
          </a:bodyPr>
          <a:lstStyle/>
          <a:p>
            <a:r>
              <a:rPr lang="es-ES" sz="3200" b="1" i="0" dirty="0">
                <a:effectLst/>
                <a:latin typeface="Calibri" panose="020F0502020204030204" pitchFamily="34" charset="0"/>
                <a:cs typeface="Calibri" panose="020F0502020204030204" pitchFamily="34" charset="0"/>
              </a:rPr>
              <a:t>Suspensión Transitoria y Voluntaria Hogar</a:t>
            </a:r>
            <a:endParaRPr lang="es-ES" sz="3200" b="0" i="0" dirty="0">
              <a:effectLst/>
              <a:latin typeface="Calibri" panose="020F0502020204030204" pitchFamily="34" charset="0"/>
              <a:cs typeface="Calibri" panose="020F0502020204030204" pitchFamily="34" charset="0"/>
            </a:endParaRPr>
          </a:p>
          <a:p>
            <a:endParaRPr lang="es-CL" sz="3200" b="1" dirty="0"/>
          </a:p>
        </p:txBody>
      </p:sp>
      <p:graphicFrame>
        <p:nvGraphicFramePr>
          <p:cNvPr id="6" name="Diagrama 5">
            <a:extLst>
              <a:ext uri="{FF2B5EF4-FFF2-40B4-BE49-F238E27FC236}">
                <a16:creationId xmlns:a16="http://schemas.microsoft.com/office/drawing/2014/main" id="{E46595B1-D8C0-BD67-0710-ADC759E4CAB6}"/>
              </a:ext>
            </a:extLst>
          </p:cNvPr>
          <p:cNvGraphicFramePr/>
          <p:nvPr>
            <p:extLst>
              <p:ext uri="{D42A27DB-BD31-4B8C-83A1-F6EECF244321}">
                <p14:modId xmlns:p14="http://schemas.microsoft.com/office/powerpoint/2010/main" val="3809419386"/>
              </p:ext>
            </p:extLst>
          </p:nvPr>
        </p:nvGraphicFramePr>
        <p:xfrm>
          <a:off x="1114387" y="879230"/>
          <a:ext cx="9555567" cy="52678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840407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8583528" cy="584775"/>
          </a:xfrm>
          <a:prstGeom prst="rect">
            <a:avLst/>
          </a:prstGeom>
          <a:noFill/>
        </p:spPr>
        <p:txBody>
          <a:bodyPr wrap="square" rtlCol="0">
            <a:spAutoFit/>
          </a:bodyPr>
          <a:lstStyle/>
          <a:p>
            <a:r>
              <a:rPr lang="es-ES" sz="3200" b="1" i="0" dirty="0">
                <a:effectLst/>
                <a:latin typeface="Calibri" panose="020F0502020204030204" pitchFamily="34" charset="0"/>
                <a:cs typeface="Calibri" panose="020F0502020204030204" pitchFamily="34" charset="0"/>
              </a:rPr>
              <a:t>Suspensión Transitoria y Voluntaria Hogar</a:t>
            </a:r>
            <a:endParaRPr lang="es-ES" sz="3200" b="0" i="0" dirty="0">
              <a:effectLst/>
              <a:latin typeface="Calibri" panose="020F0502020204030204" pitchFamily="34" charset="0"/>
              <a:cs typeface="Calibri" panose="020F0502020204030204" pitchFamily="34" charset="0"/>
            </a:endParaRP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Condiciones </a:t>
            </a:r>
          </a:p>
        </p:txBody>
      </p:sp>
      <p:sp>
        <p:nvSpPr>
          <p:cNvPr id="5" name="CuadroTexto 4">
            <a:extLst>
              <a:ext uri="{FF2B5EF4-FFF2-40B4-BE49-F238E27FC236}">
                <a16:creationId xmlns:a16="http://schemas.microsoft.com/office/drawing/2014/main" id="{9467FD42-A884-875D-EBC8-41E7DE27E9E4}"/>
              </a:ext>
            </a:extLst>
          </p:cNvPr>
          <p:cNvSpPr txBox="1"/>
          <p:nvPr/>
        </p:nvSpPr>
        <p:spPr>
          <a:xfrm>
            <a:off x="342899" y="1316510"/>
            <a:ext cx="10946423" cy="4031873"/>
          </a:xfrm>
          <a:prstGeom prst="rect">
            <a:avLst/>
          </a:prstGeom>
          <a:noFill/>
        </p:spPr>
        <p:txBody>
          <a:bodyPr wrap="square" rtlCol="0">
            <a:spAutoFit/>
          </a:bodyPr>
          <a:lstStyle/>
          <a:p>
            <a:pPr marL="285750" indent="-285750" algn="just">
              <a:buFont typeface="Arial" panose="020B0604020202020204" pitchFamily="34" charset="0"/>
              <a:buChar char="•"/>
            </a:pPr>
            <a:r>
              <a:rPr lang="es-ES" sz="1600" b="0" i="0" dirty="0">
                <a:effectLst/>
                <a:latin typeface="Calibri" panose="020F0502020204030204" pitchFamily="34" charset="0"/>
                <a:cs typeface="Calibri" panose="020F0502020204030204" pitchFamily="34" charset="0"/>
              </a:rPr>
              <a:t>Contrato activo vigente. </a:t>
            </a:r>
          </a:p>
          <a:p>
            <a:pPr marL="285750" indent="-285750" algn="just">
              <a:buFont typeface="Arial" panose="020B0604020202020204" pitchFamily="34" charset="0"/>
              <a:buChar char="•"/>
            </a:pPr>
            <a:r>
              <a:rPr lang="es-ES" sz="1600" b="0" i="0" dirty="0">
                <a:effectLst/>
                <a:latin typeface="Calibri" panose="020F0502020204030204" pitchFamily="34" charset="0"/>
                <a:cs typeface="Calibri" panose="020F0502020204030204" pitchFamily="34" charset="0"/>
              </a:rPr>
              <a:t>No tener deuda o </a:t>
            </a:r>
            <a:r>
              <a:rPr lang="es-ES" sz="1600" b="0" i="0" dirty="0" err="1">
                <a:effectLst/>
                <a:latin typeface="Calibri" panose="020F0502020204030204" pitchFamily="34" charset="0"/>
                <a:cs typeface="Calibri" panose="020F0502020204030204" pitchFamily="34" charset="0"/>
              </a:rPr>
              <a:t>repactaciones</a:t>
            </a:r>
            <a:r>
              <a:rPr lang="es-ES" sz="1600" b="0" i="0" dirty="0">
                <a:effectLst/>
                <a:latin typeface="Calibri" panose="020F0502020204030204" pitchFamily="34" charset="0"/>
                <a:cs typeface="Calibri" panose="020F0502020204030204" pitchFamily="34" charset="0"/>
              </a:rPr>
              <a:t> vigentes. </a:t>
            </a:r>
          </a:p>
          <a:p>
            <a:pPr marL="285750" indent="-285750" algn="just">
              <a:buFont typeface="Arial" panose="020B0604020202020204" pitchFamily="34" charset="0"/>
              <a:buChar char="•"/>
            </a:pPr>
            <a:r>
              <a:rPr lang="es-ES" sz="1600" b="0" i="0" dirty="0">
                <a:effectLst/>
                <a:latin typeface="Calibri" panose="020F0502020204030204" pitchFamily="34" charset="0"/>
                <a:cs typeface="Calibri" panose="020F0502020204030204" pitchFamily="34" charset="0"/>
              </a:rPr>
              <a:t>Al menos 3 boletas emitidas y pagadas. </a:t>
            </a:r>
          </a:p>
          <a:p>
            <a:pPr marL="285750" indent="-285750" algn="just">
              <a:buFont typeface="Arial" panose="020B0604020202020204" pitchFamily="34" charset="0"/>
              <a:buChar char="•"/>
            </a:pPr>
            <a:r>
              <a:rPr lang="es-ES" sz="1600" b="0" i="0" dirty="0">
                <a:effectLst/>
                <a:latin typeface="Calibri" panose="020F0502020204030204" pitchFamily="34" charset="0"/>
                <a:cs typeface="Calibri" panose="020F0502020204030204" pitchFamily="34" charset="0"/>
              </a:rPr>
              <a:t>La suspensión transitoria es por un máximo de 30 días. </a:t>
            </a:r>
          </a:p>
          <a:p>
            <a:pPr marL="285750" indent="-285750" algn="just">
              <a:buFont typeface="Arial" panose="020B0604020202020204" pitchFamily="34" charset="0"/>
              <a:buChar char="•"/>
            </a:pPr>
            <a:r>
              <a:rPr lang="es-ES" sz="1600" b="1" i="0" dirty="0">
                <a:effectLst/>
                <a:latin typeface="Calibri" panose="020F0502020204030204" pitchFamily="34" charset="0"/>
                <a:cs typeface="Calibri" panose="020F0502020204030204" pitchFamily="34" charset="0"/>
              </a:rPr>
              <a:t>La suspensión por retención es por 2 a 3 meses. </a:t>
            </a:r>
          </a:p>
          <a:p>
            <a:pPr marL="285750" indent="-285750" algn="just">
              <a:buFont typeface="Arial" panose="020B0604020202020204" pitchFamily="34" charset="0"/>
              <a:buChar char="•"/>
            </a:pPr>
            <a:r>
              <a:rPr lang="es-ES" sz="1600" b="0" i="0" dirty="0">
                <a:effectLst/>
                <a:latin typeface="Calibri" panose="020F0502020204030204" pitchFamily="34" charset="0"/>
                <a:cs typeface="Calibri" panose="020F0502020204030204" pitchFamily="34" charset="0"/>
              </a:rPr>
              <a:t>El cliente debe firmar el formulario de solicitud, especificando el plazo (1-2-3 meses). </a:t>
            </a:r>
          </a:p>
          <a:p>
            <a:pPr marL="285750" indent="-285750" algn="just">
              <a:buFont typeface="Arial" panose="020B0604020202020204" pitchFamily="34" charset="0"/>
              <a:buChar char="•"/>
            </a:pPr>
            <a:r>
              <a:rPr lang="es-ES" sz="1600" b="0" i="0" dirty="0">
                <a:effectLst/>
                <a:latin typeface="Calibri" panose="020F0502020204030204" pitchFamily="34" charset="0"/>
                <a:cs typeface="Calibri" panose="020F0502020204030204" pitchFamily="34" charset="0"/>
              </a:rPr>
              <a:t>Para hacer efectiva la suspensión, el cliente debe firmar el formulario, máximo 5 días hábiles antes del ciclo de facturación. </a:t>
            </a:r>
          </a:p>
          <a:p>
            <a:pPr marL="285750" indent="-285750" algn="just">
              <a:buFont typeface="Arial" panose="020B0604020202020204" pitchFamily="34" charset="0"/>
              <a:buChar char="•"/>
            </a:pPr>
            <a:r>
              <a:rPr lang="es-ES" sz="1600" b="0" dirty="0">
                <a:effectLst/>
                <a:latin typeface="Calibri" panose="020F0502020204030204" pitchFamily="34" charset="0"/>
                <a:cs typeface="Calibri" panose="020F0502020204030204" pitchFamily="34" charset="0"/>
              </a:rPr>
              <a:t>La suspensión transitoria se puede realizar 1 vez, cada 12 meses. </a:t>
            </a:r>
          </a:p>
          <a:p>
            <a:pPr marL="285750" indent="-285750" algn="just">
              <a:buFont typeface="Arial" panose="020B0604020202020204" pitchFamily="34" charset="0"/>
              <a:buChar char="•"/>
            </a:pPr>
            <a:r>
              <a:rPr lang="es-ES" sz="1600" b="1" i="0" dirty="0">
                <a:effectLst/>
                <a:latin typeface="Calibri" panose="020F0502020204030204" pitchFamily="34" charset="0"/>
                <a:cs typeface="Calibri" panose="020F0502020204030204" pitchFamily="34" charset="0"/>
              </a:rPr>
              <a:t>La suspensión por retención puede ser solicitada cada 6 meses y por motivo de viaje o vacaciones. </a:t>
            </a:r>
          </a:p>
          <a:p>
            <a:pPr marL="285750" indent="-285750" algn="just">
              <a:buFont typeface="Arial" panose="020B0604020202020204" pitchFamily="34" charset="0"/>
              <a:buChar char="•"/>
            </a:pPr>
            <a:r>
              <a:rPr lang="es-ES" sz="1600" b="1" i="0" dirty="0">
                <a:effectLst/>
                <a:latin typeface="Calibri" panose="020F0502020204030204" pitchFamily="34" charset="0"/>
                <a:cs typeface="Calibri" panose="020F0502020204030204" pitchFamily="34" charset="0"/>
              </a:rPr>
              <a:t>Para el caso de retención, la suspensión debe ser con 3 boletas emitidas y pagadas, de manera consecutiva. </a:t>
            </a:r>
          </a:p>
          <a:p>
            <a:pPr marL="285750" indent="-285750" algn="just">
              <a:buFont typeface="Arial" panose="020B0604020202020204" pitchFamily="34" charset="0"/>
              <a:buChar char="•"/>
            </a:pPr>
            <a:r>
              <a:rPr lang="es-ES" sz="1600" b="0" i="0" dirty="0">
                <a:effectLst/>
                <a:latin typeface="Calibri" panose="020F0502020204030204" pitchFamily="34" charset="0"/>
                <a:cs typeface="Calibri" panose="020F0502020204030204" pitchFamily="34" charset="0"/>
              </a:rPr>
              <a:t>La suspensión del servicio, será a partir del primer día del ciclo (emisión de la boleta), de facturación del cliente. </a:t>
            </a:r>
          </a:p>
          <a:p>
            <a:pPr marL="285750" indent="-285750" algn="just">
              <a:buFont typeface="Arial" panose="020B0604020202020204" pitchFamily="34" charset="0"/>
              <a:buChar char="•"/>
            </a:pPr>
            <a:r>
              <a:rPr lang="es-ES" sz="1600" b="0" i="0" dirty="0">
                <a:effectLst/>
                <a:latin typeface="Calibri" panose="020F0502020204030204" pitchFamily="34" charset="0"/>
                <a:cs typeface="Calibri" panose="020F0502020204030204" pitchFamily="34" charset="0"/>
              </a:rPr>
              <a:t>La suspensión implica que junto con desactivarse el servicio, no se aplicará los cobros del total de lo contratado por el cliente, vale decir, aplica para el plan base y servicios adicionales (canales, bolsas, seguros, asistencia PC, McAfee, etc.) </a:t>
            </a:r>
          </a:p>
          <a:p>
            <a:pPr marL="285750" indent="-285750" algn="just">
              <a:buFont typeface="Arial" panose="020B0604020202020204" pitchFamily="34" charset="0"/>
              <a:buChar char="•"/>
            </a:pPr>
            <a:r>
              <a:rPr lang="es-ES" sz="1600" b="0" i="0" dirty="0">
                <a:effectLst/>
                <a:latin typeface="Calibri" panose="020F0502020204030204" pitchFamily="34" charset="0"/>
                <a:cs typeface="Calibri" panose="020F0502020204030204" pitchFamily="34" charset="0"/>
              </a:rPr>
              <a:t>El cliente no tendrá disponible el uso de ninguno de sus servicios contratados. Solo en caso de la telefonía, el cliente tendrá activas las llamadas para emergencia (131, 132, 133) y las llamadas entrantes.</a:t>
            </a:r>
          </a:p>
          <a:p>
            <a:pPr algn="l"/>
            <a:endParaRPr lang="es-ES" sz="1600" b="0" i="0" dirty="0">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966587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7844974" cy="584775"/>
          </a:xfrm>
          <a:prstGeom prst="rect">
            <a:avLst/>
          </a:prstGeom>
          <a:noFill/>
        </p:spPr>
        <p:txBody>
          <a:bodyPr wrap="square" rtlCol="0">
            <a:spAutoFit/>
          </a:bodyPr>
          <a:lstStyle/>
          <a:p>
            <a:r>
              <a:rPr lang="es-ES" sz="3200" b="1" i="0" dirty="0">
                <a:effectLst/>
                <a:latin typeface="Calibri" panose="020F0502020204030204" pitchFamily="34" charset="0"/>
                <a:cs typeface="Calibri" panose="020F0502020204030204" pitchFamily="34" charset="0"/>
              </a:rPr>
              <a:t>Suspensión Transitoria y Voluntaria Hogar</a:t>
            </a:r>
            <a:endParaRPr lang="es-ES" sz="3200" b="0" i="0" dirty="0">
              <a:effectLst/>
              <a:latin typeface="Calibri" panose="020F0502020204030204" pitchFamily="34" charset="0"/>
              <a:cs typeface="Calibri" panose="020F0502020204030204" pitchFamily="34" charset="0"/>
            </a:endParaRP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ES" sz="2000" i="1" dirty="0">
                <a:latin typeface="Calibri Light" panose="020F0302020204030204" pitchFamily="34" charset="0"/>
                <a:cs typeface="Calibri Light" panose="020F0302020204030204" pitchFamily="34" charset="0"/>
              </a:rPr>
              <a:t>¿Cómo se aplica la suspensión transitoria? </a:t>
            </a:r>
            <a:endParaRPr lang="es-CL" sz="2000" i="1" dirty="0">
              <a:latin typeface="Calibri Light" panose="020F0302020204030204" pitchFamily="34" charset="0"/>
              <a:cs typeface="Calibri Light" panose="020F0302020204030204" pitchFamily="34" charset="0"/>
            </a:endParaRPr>
          </a:p>
        </p:txBody>
      </p:sp>
      <p:sp>
        <p:nvSpPr>
          <p:cNvPr id="8" name="CuadroTexto 7">
            <a:extLst>
              <a:ext uri="{FF2B5EF4-FFF2-40B4-BE49-F238E27FC236}">
                <a16:creationId xmlns:a16="http://schemas.microsoft.com/office/drawing/2014/main" id="{D60B26EF-9DDD-ACE9-3D8F-5F279544D489}"/>
              </a:ext>
            </a:extLst>
          </p:cNvPr>
          <p:cNvSpPr txBox="1"/>
          <p:nvPr/>
        </p:nvSpPr>
        <p:spPr>
          <a:xfrm>
            <a:off x="1825136" y="4896224"/>
            <a:ext cx="8541728" cy="646331"/>
          </a:xfrm>
          <a:prstGeom prst="rect">
            <a:avLst/>
          </a:prstGeom>
          <a:noFill/>
        </p:spPr>
        <p:txBody>
          <a:bodyPr wrap="square">
            <a:spAutoFit/>
          </a:bodyPr>
          <a:lstStyle/>
          <a:p>
            <a:r>
              <a:rPr lang="es-ES" i="0" dirty="0">
                <a:effectLst/>
                <a:latin typeface="Calibri" panose="020F0502020204030204" pitchFamily="34" charset="0"/>
                <a:cs typeface="Calibri" panose="020F0502020204030204" pitchFamily="34" charset="0"/>
              </a:rPr>
              <a:t>Ruta Tipifica </a:t>
            </a:r>
          </a:p>
          <a:p>
            <a:r>
              <a:rPr lang="es-ES" i="0" dirty="0">
                <a:effectLst/>
                <a:latin typeface="Calibri" panose="020F0502020204030204" pitchFamily="34" charset="0"/>
                <a:cs typeface="Calibri" panose="020F0502020204030204" pitchFamily="34" charset="0"/>
              </a:rPr>
              <a:t>HFC MAS </a:t>
            </a:r>
            <a:r>
              <a:rPr lang="es-CL" b="0" i="0" dirty="0">
                <a:effectLst/>
                <a:latin typeface="Calibri" panose="020F0502020204030204" pitchFamily="34" charset="0"/>
                <a:cs typeface="Calibri" panose="020F0502020204030204" pitchFamily="34" charset="0"/>
              </a:rPr>
              <a:t> »</a:t>
            </a:r>
            <a:r>
              <a:rPr lang="es-ES" i="0" dirty="0">
                <a:effectLst/>
                <a:latin typeface="Calibri" panose="020F0502020204030204" pitchFamily="34" charset="0"/>
                <a:cs typeface="Calibri" panose="020F0502020204030204" pitchFamily="34" charset="0"/>
              </a:rPr>
              <a:t> COMERCIAL </a:t>
            </a:r>
            <a:r>
              <a:rPr lang="es-CL" b="0" i="0" dirty="0">
                <a:effectLst/>
                <a:latin typeface="Calibri" panose="020F0502020204030204" pitchFamily="34" charset="0"/>
                <a:cs typeface="Calibri" panose="020F0502020204030204" pitchFamily="34" charset="0"/>
              </a:rPr>
              <a:t>»</a:t>
            </a:r>
            <a:r>
              <a:rPr lang="es-ES" i="0" dirty="0">
                <a:effectLst/>
                <a:latin typeface="Calibri" panose="020F0502020204030204" pitchFamily="34" charset="0"/>
                <a:cs typeface="Calibri" panose="020F0502020204030204" pitchFamily="34" charset="0"/>
              </a:rPr>
              <a:t> MODIFICACION DE CONTRATO </a:t>
            </a:r>
            <a:r>
              <a:rPr lang="es-CL" b="0" i="0" dirty="0">
                <a:effectLst/>
                <a:latin typeface="Calibri" panose="020F0502020204030204" pitchFamily="34" charset="0"/>
                <a:cs typeface="Calibri" panose="020F0502020204030204" pitchFamily="34" charset="0"/>
              </a:rPr>
              <a:t>»</a:t>
            </a:r>
            <a:r>
              <a:rPr lang="es-ES" i="0" dirty="0">
                <a:effectLst/>
                <a:latin typeface="Calibri" panose="020F0502020204030204" pitchFamily="34" charset="0"/>
                <a:cs typeface="Calibri" panose="020F0502020204030204" pitchFamily="34" charset="0"/>
              </a:rPr>
              <a:t> SUSPENSION DE SERVICIO</a:t>
            </a:r>
            <a:endParaRPr lang="es-CL" dirty="0">
              <a:latin typeface="Calibri" panose="020F0502020204030204" pitchFamily="34" charset="0"/>
              <a:cs typeface="Calibri" panose="020F0502020204030204" pitchFamily="34" charset="0"/>
            </a:endParaRPr>
          </a:p>
        </p:txBody>
      </p:sp>
      <p:grpSp>
        <p:nvGrpSpPr>
          <p:cNvPr id="11" name="Grupo 10">
            <a:extLst>
              <a:ext uri="{FF2B5EF4-FFF2-40B4-BE49-F238E27FC236}">
                <a16:creationId xmlns:a16="http://schemas.microsoft.com/office/drawing/2014/main" id="{E4D5A7E8-4824-2C64-C967-6C2A088293E7}"/>
              </a:ext>
            </a:extLst>
          </p:cNvPr>
          <p:cNvGrpSpPr/>
          <p:nvPr/>
        </p:nvGrpSpPr>
        <p:grpSpPr>
          <a:xfrm>
            <a:off x="923193" y="2152948"/>
            <a:ext cx="5172807" cy="2934749"/>
            <a:chOff x="4775512" y="184234"/>
            <a:chExt cx="5882999" cy="1822745"/>
          </a:xfrm>
        </p:grpSpPr>
        <p:sp>
          <p:nvSpPr>
            <p:cNvPr id="12" name="Rectángulo 11">
              <a:extLst>
                <a:ext uri="{FF2B5EF4-FFF2-40B4-BE49-F238E27FC236}">
                  <a16:creationId xmlns:a16="http://schemas.microsoft.com/office/drawing/2014/main" id="{A3C5043D-FF84-9AA7-761D-3DA8B98E2E33}"/>
                </a:ext>
              </a:extLst>
            </p:cNvPr>
            <p:cNvSpPr/>
            <p:nvPr/>
          </p:nvSpPr>
          <p:spPr>
            <a:xfrm>
              <a:off x="4775512" y="184234"/>
              <a:ext cx="5882999" cy="182274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 name="CuadroTexto 12">
              <a:extLst>
                <a:ext uri="{FF2B5EF4-FFF2-40B4-BE49-F238E27FC236}">
                  <a16:creationId xmlns:a16="http://schemas.microsoft.com/office/drawing/2014/main" id="{9CF79E02-4494-28B8-B150-E062CA17E225}"/>
                </a:ext>
              </a:extLst>
            </p:cNvPr>
            <p:cNvSpPr txBox="1"/>
            <p:nvPr/>
          </p:nvSpPr>
          <p:spPr>
            <a:xfrm>
              <a:off x="4775512" y="184234"/>
              <a:ext cx="5882999" cy="182274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s-ES" sz="1800" b="0" i="0" kern="1200" dirty="0"/>
                <a:t>Indicar a cliente, que le enviaran formulario por correo electrónico Solicitar email y teléfono de contacto (al menos 2 teléfonos) al cliente Validar que cliente se encuentre en saldo $0 HFC.</a:t>
              </a:r>
            </a:p>
            <a:p>
              <a:pPr marL="0" lvl="0" indent="0" algn="l" defTabSz="800100">
                <a:lnSpc>
                  <a:spcPct val="90000"/>
                </a:lnSpc>
                <a:spcBef>
                  <a:spcPct val="0"/>
                </a:spcBef>
                <a:spcAft>
                  <a:spcPct val="35000"/>
                </a:spcAft>
                <a:buNone/>
              </a:pPr>
              <a:endParaRPr lang="es-ES" dirty="0"/>
            </a:p>
            <a:p>
              <a:pPr marL="0" lvl="0" indent="0" algn="l" defTabSz="800100">
                <a:lnSpc>
                  <a:spcPct val="90000"/>
                </a:lnSpc>
                <a:spcBef>
                  <a:spcPct val="0"/>
                </a:spcBef>
                <a:spcAft>
                  <a:spcPct val="35000"/>
                </a:spcAft>
                <a:buNone/>
              </a:pPr>
              <a:r>
                <a:rPr lang="es-ES" sz="1800" b="0" i="0" kern="1200" dirty="0"/>
                <a:t>Ingreso de solicitud se realiza mediante tipifica, luego Back Office extrae el reporte de tipifica y envía el correo electrónico al cliente con el formulario</a:t>
              </a:r>
            </a:p>
            <a:p>
              <a:pPr marL="0" lvl="0" indent="0" algn="l" defTabSz="800100">
                <a:lnSpc>
                  <a:spcPct val="90000"/>
                </a:lnSpc>
                <a:spcBef>
                  <a:spcPct val="0"/>
                </a:spcBef>
                <a:spcAft>
                  <a:spcPct val="35000"/>
                </a:spcAft>
                <a:buNone/>
              </a:pPr>
              <a:endParaRPr lang="es-CL" sz="3500" kern="1200" dirty="0"/>
            </a:p>
          </p:txBody>
        </p:sp>
      </p:grpSp>
      <p:sp>
        <p:nvSpPr>
          <p:cNvPr id="15" name="CuadroTexto 14">
            <a:extLst>
              <a:ext uri="{FF2B5EF4-FFF2-40B4-BE49-F238E27FC236}">
                <a16:creationId xmlns:a16="http://schemas.microsoft.com/office/drawing/2014/main" id="{F35F24EA-565C-188F-7722-273E4D59F271}"/>
              </a:ext>
            </a:extLst>
          </p:cNvPr>
          <p:cNvSpPr txBox="1"/>
          <p:nvPr/>
        </p:nvSpPr>
        <p:spPr>
          <a:xfrm>
            <a:off x="461596" y="1447137"/>
            <a:ext cx="10264028" cy="369332"/>
          </a:xfrm>
          <a:prstGeom prst="rect">
            <a:avLst/>
          </a:prstGeom>
          <a:noFill/>
        </p:spPr>
        <p:txBody>
          <a:bodyPr wrap="square">
            <a:spAutoFit/>
          </a:bodyPr>
          <a:lstStyle/>
          <a:p>
            <a:pPr lvl="0"/>
            <a:r>
              <a:rPr lang="es-ES" sz="1800" b="0" i="0" dirty="0"/>
              <a:t>Si el cliente cumple con los requisitos y acepta las condiciones, Ejecutivo debe:</a:t>
            </a:r>
            <a:endParaRPr lang="es-CL" sz="1800" dirty="0"/>
          </a:p>
        </p:txBody>
      </p:sp>
      <p:pic>
        <p:nvPicPr>
          <p:cNvPr id="16" name="Picture 6">
            <a:extLst>
              <a:ext uri="{FF2B5EF4-FFF2-40B4-BE49-F238E27FC236}">
                <a16:creationId xmlns:a16="http://schemas.microsoft.com/office/drawing/2014/main" id="{085F65E1-A0F0-B260-CBFA-1A4D7B96A6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8124" y="2380802"/>
            <a:ext cx="1971723" cy="1971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91118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Baja No Gestionada</a:t>
            </a:r>
          </a:p>
        </p:txBody>
      </p:sp>
      <p:sp>
        <p:nvSpPr>
          <p:cNvPr id="5" name="CuadroTexto 4">
            <a:extLst>
              <a:ext uri="{FF2B5EF4-FFF2-40B4-BE49-F238E27FC236}">
                <a16:creationId xmlns:a16="http://schemas.microsoft.com/office/drawing/2014/main" id="{9467FD42-A884-875D-EBC8-41E7DE27E9E4}"/>
              </a:ext>
            </a:extLst>
          </p:cNvPr>
          <p:cNvSpPr txBox="1"/>
          <p:nvPr/>
        </p:nvSpPr>
        <p:spPr>
          <a:xfrm>
            <a:off x="604434" y="1290977"/>
            <a:ext cx="7544637" cy="1754326"/>
          </a:xfrm>
          <a:prstGeom prst="rect">
            <a:avLst/>
          </a:prstGeom>
          <a:noFill/>
        </p:spPr>
        <p:txBody>
          <a:bodyPr wrap="square" rtlCol="0">
            <a:spAutoFit/>
          </a:bodyPr>
          <a:lstStyle/>
          <a:p>
            <a:pPr algn="just"/>
            <a:r>
              <a:rPr lang="es-CL" b="0" i="0" dirty="0">
                <a:solidFill>
                  <a:srgbClr val="000000"/>
                </a:solidFill>
                <a:effectLst/>
                <a:latin typeface="Calibri" panose="020F0502020204030204" pitchFamily="34" charset="0"/>
                <a:cs typeface="Calibri" panose="020F0502020204030204" pitchFamily="34" charset="0"/>
              </a:rPr>
              <a:t>Todo cliente que se contacte e indique que gestiono una baja de servicio (termino de contrato) se debe realizar lo siguiente:</a:t>
            </a:r>
          </a:p>
          <a:p>
            <a:pPr algn="just"/>
            <a:endParaRPr lang="es-CL" dirty="0">
              <a:solidFill>
                <a:srgbClr val="000000"/>
              </a:solidFill>
              <a:latin typeface="Calibri" panose="020F0502020204030204" pitchFamily="34" charset="0"/>
              <a:cs typeface="Calibri" panose="020F0502020204030204" pitchFamily="34" charset="0"/>
            </a:endParaRPr>
          </a:p>
          <a:p>
            <a:pPr marL="285750" indent="-285750" algn="just">
              <a:buFont typeface="Arial" panose="020B0604020202020204" pitchFamily="34" charset="0"/>
              <a:buChar char="•"/>
            </a:pPr>
            <a:r>
              <a:rPr lang="es-CL" dirty="0">
                <a:solidFill>
                  <a:srgbClr val="000000"/>
                </a:solidFill>
                <a:latin typeface="Calibri" panose="020F0502020204030204" pitchFamily="34" charset="0"/>
                <a:cs typeface="Calibri" panose="020F0502020204030204" pitchFamily="34" charset="0"/>
              </a:rPr>
              <a:t>Se debe realizar la transferencia al área de retenciones para que se pueda gestionar el termino de contrato que solicito el cliente</a:t>
            </a:r>
            <a:r>
              <a:rPr lang="es-CL" b="0" i="0" dirty="0">
                <a:solidFill>
                  <a:srgbClr val="000000"/>
                </a:solidFill>
                <a:effectLst/>
                <a:latin typeface="Calibri" panose="020F0502020204030204" pitchFamily="34" charset="0"/>
                <a:cs typeface="Calibri" panose="020F0502020204030204" pitchFamily="34" charset="0"/>
              </a:rPr>
              <a:t> </a:t>
            </a:r>
          </a:p>
          <a:p>
            <a:pPr algn="just"/>
            <a:endParaRPr lang="es-CL" dirty="0">
              <a:latin typeface="Calibri" panose="020F0502020204030204" pitchFamily="34" charset="0"/>
              <a:cs typeface="Calibri" panose="020F0502020204030204" pitchFamily="34" charset="0"/>
            </a:endParaRPr>
          </a:p>
        </p:txBody>
      </p:sp>
      <p:pic>
        <p:nvPicPr>
          <p:cNvPr id="4" name="Imagen 3">
            <a:extLst>
              <a:ext uri="{FF2B5EF4-FFF2-40B4-BE49-F238E27FC236}">
                <a16:creationId xmlns:a16="http://schemas.microsoft.com/office/drawing/2014/main" id="{8909AD3C-67FD-54A3-CA62-EC00C3B26B9D}"/>
              </a:ext>
            </a:extLst>
          </p:cNvPr>
          <p:cNvPicPr>
            <a:picLocks noChangeAspect="1"/>
          </p:cNvPicPr>
          <p:nvPr/>
        </p:nvPicPr>
        <p:blipFill>
          <a:blip r:embed="rId2"/>
          <a:stretch>
            <a:fillRect/>
          </a:stretch>
        </p:blipFill>
        <p:spPr>
          <a:xfrm>
            <a:off x="3006970" y="3702518"/>
            <a:ext cx="1331058" cy="1196267"/>
          </a:xfrm>
          <a:prstGeom prst="rect">
            <a:avLst/>
          </a:prstGeom>
        </p:spPr>
      </p:pic>
      <p:pic>
        <p:nvPicPr>
          <p:cNvPr id="6" name="Picture 6">
            <a:extLst>
              <a:ext uri="{FF2B5EF4-FFF2-40B4-BE49-F238E27FC236}">
                <a16:creationId xmlns:a16="http://schemas.microsoft.com/office/drawing/2014/main" id="{085F65E1-A0F0-B260-CBFA-1A4D7B96A6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53974" y="3071680"/>
            <a:ext cx="1971723" cy="1971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0335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No Reconoce Contrato Hogar</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Solo Presencial en sucursales </a:t>
            </a:r>
          </a:p>
        </p:txBody>
      </p:sp>
      <p:sp>
        <p:nvSpPr>
          <p:cNvPr id="11" name="Rectángulo: esquinas redondeadas 10">
            <a:extLst>
              <a:ext uri="{FF2B5EF4-FFF2-40B4-BE49-F238E27FC236}">
                <a16:creationId xmlns:a16="http://schemas.microsoft.com/office/drawing/2014/main" id="{460606A8-5432-6E03-B262-0D26F13577CB}"/>
              </a:ext>
            </a:extLst>
          </p:cNvPr>
          <p:cNvSpPr/>
          <p:nvPr/>
        </p:nvSpPr>
        <p:spPr>
          <a:xfrm>
            <a:off x="826476" y="2426677"/>
            <a:ext cx="2347547" cy="28750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s-ES" sz="1000" b="0" i="0" dirty="0">
                <a:solidFill>
                  <a:schemeClr val="bg1"/>
                </a:solidFill>
                <a:effectLst/>
              </a:rPr>
              <a:t>Usurpación de Identidad: </a:t>
            </a:r>
            <a:r>
              <a:rPr lang="es-ES" sz="1000" b="0" i="0" dirty="0">
                <a:solidFill>
                  <a:schemeClr val="bg1"/>
                </a:solidFill>
                <a:effectLst/>
                <a:latin typeface="Calibri" panose="020F0502020204030204" pitchFamily="34" charset="0"/>
                <a:cs typeface="Calibri" panose="020F0502020204030204" pitchFamily="34" charset="0"/>
              </a:rPr>
              <a:t>Presenta algún tipo de deuda a su RUT, la cual no reconoce pues nunca ha firmado algún contrato con la compañía, siendo notificado de cualquier forma (boletas, gestiones de cobranzas vía correo o telefónica, información en punto venta, </a:t>
            </a:r>
            <a:r>
              <a:rPr lang="es-ES" sz="1000" b="0" i="0" dirty="0" err="1">
                <a:solidFill>
                  <a:schemeClr val="bg1"/>
                </a:solidFill>
                <a:effectLst/>
                <a:latin typeface="Calibri" panose="020F0502020204030204" pitchFamily="34" charset="0"/>
                <a:cs typeface="Calibri" panose="020F0502020204030204" pitchFamily="34" charset="0"/>
              </a:rPr>
              <a:t>etc</a:t>
            </a:r>
            <a:r>
              <a:rPr lang="es-ES" sz="1000" b="0" i="0" dirty="0">
                <a:solidFill>
                  <a:schemeClr val="bg1"/>
                </a:solidFill>
                <a:effectLst/>
                <a:latin typeface="Calibri" panose="020F0502020204030204" pitchFamily="34" charset="0"/>
                <a:cs typeface="Calibri" panose="020F0502020204030204" pitchFamily="34" charset="0"/>
              </a:rPr>
              <a:t>).</a:t>
            </a:r>
          </a:p>
          <a:p>
            <a:pPr algn="l"/>
            <a:r>
              <a:rPr lang="es-ES" sz="1000" b="0" i="0" dirty="0">
                <a:solidFill>
                  <a:schemeClr val="bg1"/>
                </a:solidFill>
                <a:effectLst/>
                <a:latin typeface="Calibri" panose="020F0502020204030204" pitchFamily="34" charset="0"/>
                <a:cs typeface="Calibri" panose="020F0502020204030204" pitchFamily="34" charset="0"/>
              </a:rPr>
              <a:t>Documentación a firmar por el cliente.</a:t>
            </a:r>
          </a:p>
          <a:p>
            <a:pPr algn="l"/>
            <a:r>
              <a:rPr lang="es-ES" sz="1000" b="0" i="0" dirty="0">
                <a:solidFill>
                  <a:schemeClr val="bg1"/>
                </a:solidFill>
                <a:effectLst/>
                <a:latin typeface="Calibri" panose="020F0502020204030204" pitchFamily="34" charset="0"/>
                <a:cs typeface="Calibri" panose="020F0502020204030204" pitchFamily="34" charset="0"/>
              </a:rPr>
              <a:t>- Fotocopia por ambos lados, de la cédula de identidad.</a:t>
            </a:r>
          </a:p>
          <a:p>
            <a:pPr algn="l"/>
            <a:r>
              <a:rPr lang="es-ES" sz="1000" b="0" i="0" dirty="0">
                <a:solidFill>
                  <a:schemeClr val="bg1"/>
                </a:solidFill>
                <a:effectLst/>
                <a:latin typeface="Calibri" panose="020F0502020204030204" pitchFamily="34" charset="0"/>
                <a:cs typeface="Calibri" panose="020F0502020204030204" pitchFamily="34" charset="0"/>
              </a:rPr>
              <a:t>- Formulario de Declaración Jurada Simple.</a:t>
            </a:r>
          </a:p>
          <a:p>
            <a:pPr algn="l"/>
            <a:r>
              <a:rPr lang="es-ES" sz="1000" b="0" i="0" dirty="0">
                <a:solidFill>
                  <a:schemeClr val="bg1"/>
                </a:solidFill>
                <a:effectLst/>
                <a:latin typeface="Calibri" panose="020F0502020204030204" pitchFamily="34" charset="0"/>
                <a:cs typeface="Calibri" panose="020F0502020204030204" pitchFamily="34" charset="0"/>
              </a:rPr>
              <a:t>- 3 firmas igual a la de la cédula de identidad y 3 huellas digitales.</a:t>
            </a:r>
          </a:p>
        </p:txBody>
      </p:sp>
      <p:sp>
        <p:nvSpPr>
          <p:cNvPr id="12" name="Rectángulo: esquinas redondeadas 11">
            <a:extLst>
              <a:ext uri="{FF2B5EF4-FFF2-40B4-BE49-F238E27FC236}">
                <a16:creationId xmlns:a16="http://schemas.microsoft.com/office/drawing/2014/main" id="{E5888225-49B9-CB12-8FEE-7D55BBB6E35F}"/>
              </a:ext>
            </a:extLst>
          </p:cNvPr>
          <p:cNvSpPr/>
          <p:nvPr/>
        </p:nvSpPr>
        <p:spPr>
          <a:xfrm>
            <a:off x="3903187" y="2426677"/>
            <a:ext cx="3701562" cy="28750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s-ES" sz="1000" b="0" i="0" dirty="0">
                <a:solidFill>
                  <a:schemeClr val="bg1"/>
                </a:solidFill>
                <a:effectLst/>
              </a:rPr>
              <a:t>Usurpación de Domicilio: Presenta algún tipo de deuda en su domicilio pero a un RUT distinto del suyo, la cual no reconoce pues nunca ha firmado algún contrato con la compañía y él es el morador actual de la vivienda, siendo notificado de cualquier forma (boletas, gestiones de cobranzas vía correo o telefónica, información en punto venta, </a:t>
            </a:r>
            <a:r>
              <a:rPr lang="es-ES" sz="1000" b="0" i="0" dirty="0" err="1">
                <a:solidFill>
                  <a:schemeClr val="bg1"/>
                </a:solidFill>
                <a:effectLst/>
              </a:rPr>
              <a:t>etc</a:t>
            </a:r>
            <a:r>
              <a:rPr lang="es-ES" sz="1000" b="0" i="0" dirty="0">
                <a:solidFill>
                  <a:schemeClr val="bg1"/>
                </a:solidFill>
                <a:effectLst/>
              </a:rPr>
              <a:t>).</a:t>
            </a:r>
          </a:p>
          <a:p>
            <a:pPr algn="l"/>
            <a:r>
              <a:rPr lang="es-ES" sz="1000" b="0" i="0" dirty="0">
                <a:solidFill>
                  <a:schemeClr val="bg1"/>
                </a:solidFill>
                <a:effectLst/>
              </a:rPr>
              <a:t>Documentación a firmar por cliente:</a:t>
            </a:r>
          </a:p>
          <a:p>
            <a:pPr algn="l"/>
            <a:r>
              <a:rPr lang="es-ES" sz="1000" b="0" i="0" dirty="0">
                <a:solidFill>
                  <a:schemeClr val="bg1"/>
                </a:solidFill>
                <a:effectLst/>
              </a:rPr>
              <a:t>- Comprobante de domicilio (a nombre de quién desconoce tener contrato con Claro).</a:t>
            </a:r>
          </a:p>
          <a:p>
            <a:pPr algn="l"/>
            <a:r>
              <a:rPr lang="es-ES" sz="1000" b="0" i="0" dirty="0">
                <a:solidFill>
                  <a:schemeClr val="bg1"/>
                </a:solidFill>
                <a:effectLst/>
              </a:rPr>
              <a:t>- Fotocopia de la cédula de identidad, por ambos lados.</a:t>
            </a:r>
          </a:p>
          <a:p>
            <a:pPr algn="l"/>
            <a:r>
              <a:rPr lang="es-ES" sz="1000" b="0" i="0" dirty="0">
                <a:solidFill>
                  <a:schemeClr val="bg1"/>
                </a:solidFill>
                <a:effectLst/>
              </a:rPr>
              <a:t>- Formulario de Declaración Jurada Simple.</a:t>
            </a:r>
          </a:p>
          <a:p>
            <a:pPr algn="l"/>
            <a:r>
              <a:rPr lang="es-ES" sz="1000" b="0" i="0" dirty="0">
                <a:solidFill>
                  <a:schemeClr val="bg1"/>
                </a:solidFill>
                <a:effectLst/>
              </a:rPr>
              <a:t>- 3 firmas igual a la de la cédula de identidad y 3 huellas digitales</a:t>
            </a:r>
          </a:p>
        </p:txBody>
      </p:sp>
      <p:sp>
        <p:nvSpPr>
          <p:cNvPr id="13" name="Rectángulo: esquinas redondeadas 12">
            <a:extLst>
              <a:ext uri="{FF2B5EF4-FFF2-40B4-BE49-F238E27FC236}">
                <a16:creationId xmlns:a16="http://schemas.microsoft.com/office/drawing/2014/main" id="{3C719830-B765-CB9B-DB37-725A105A3F7E}"/>
              </a:ext>
            </a:extLst>
          </p:cNvPr>
          <p:cNvSpPr/>
          <p:nvPr/>
        </p:nvSpPr>
        <p:spPr>
          <a:xfrm>
            <a:off x="8333914" y="2426677"/>
            <a:ext cx="2347547" cy="287508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s-ES" sz="1000" b="1" i="0" dirty="0">
                <a:solidFill>
                  <a:schemeClr val="bg1"/>
                </a:solidFill>
                <a:effectLst/>
                <a:latin typeface="Calibri" panose="020F0502020204030204" pitchFamily="34" charset="0"/>
                <a:cs typeface="Calibri" panose="020F0502020204030204" pitchFamily="34" charset="0"/>
              </a:rPr>
              <a:t>Usurpación de Identidad y Domicilio. (son las dos opciones anteriores en conjunto).</a:t>
            </a:r>
            <a:endParaRPr lang="es-ES" sz="1000" b="0" i="0" dirty="0">
              <a:solidFill>
                <a:schemeClr val="bg1"/>
              </a:solidFill>
              <a:effectLst/>
              <a:latin typeface="Calibri" panose="020F0502020204030204" pitchFamily="34" charset="0"/>
              <a:cs typeface="Calibri" panose="020F0502020204030204" pitchFamily="34" charset="0"/>
            </a:endParaRPr>
          </a:p>
          <a:p>
            <a:pPr algn="l"/>
            <a:r>
              <a:rPr lang="es-ES" sz="1000" b="0" i="0" dirty="0">
                <a:solidFill>
                  <a:schemeClr val="bg1"/>
                </a:solidFill>
                <a:effectLst/>
                <a:latin typeface="Calibri" panose="020F0502020204030204" pitchFamily="34" charset="0"/>
                <a:cs typeface="Calibri" panose="020F0502020204030204" pitchFamily="34" charset="0"/>
              </a:rPr>
              <a:t>Documentación a firmar por cliente:</a:t>
            </a:r>
          </a:p>
          <a:p>
            <a:pPr algn="l"/>
            <a:r>
              <a:rPr lang="es-ES" sz="1000" b="0" i="0" dirty="0">
                <a:solidFill>
                  <a:schemeClr val="bg1"/>
                </a:solidFill>
                <a:effectLst/>
                <a:latin typeface="Calibri" panose="020F0502020204030204" pitchFamily="34" charset="0"/>
                <a:cs typeface="Calibri" panose="020F0502020204030204" pitchFamily="34" charset="0"/>
              </a:rPr>
              <a:t>- Fotocopia por ambos lados, de la cédula de identidad.</a:t>
            </a:r>
          </a:p>
          <a:p>
            <a:pPr algn="l"/>
            <a:r>
              <a:rPr lang="es-ES" sz="1000" b="0" i="0" dirty="0">
                <a:solidFill>
                  <a:schemeClr val="bg1"/>
                </a:solidFill>
                <a:effectLst/>
                <a:latin typeface="Calibri" panose="020F0502020204030204" pitchFamily="34" charset="0"/>
                <a:cs typeface="Calibri" panose="020F0502020204030204" pitchFamily="34" charset="0"/>
              </a:rPr>
              <a:t>- Formulario de Declaración Jurada Simple.</a:t>
            </a:r>
          </a:p>
          <a:p>
            <a:pPr algn="l"/>
            <a:r>
              <a:rPr lang="es-ES" sz="1000" b="0" i="0" dirty="0">
                <a:solidFill>
                  <a:schemeClr val="bg1"/>
                </a:solidFill>
                <a:effectLst/>
                <a:latin typeface="Calibri" panose="020F0502020204030204" pitchFamily="34" charset="0"/>
                <a:cs typeface="Calibri" panose="020F0502020204030204" pitchFamily="34" charset="0"/>
              </a:rPr>
              <a:t>- 3 firmas igual a la de la cédula de identidad y 3 huellas digitales.</a:t>
            </a:r>
          </a:p>
          <a:p>
            <a:pPr algn="l"/>
            <a:r>
              <a:rPr lang="es-ES" sz="1000" b="0" i="0" dirty="0">
                <a:solidFill>
                  <a:schemeClr val="bg1"/>
                </a:solidFill>
                <a:effectLst/>
                <a:latin typeface="Calibri" panose="020F0502020204030204" pitchFamily="34" charset="0"/>
                <a:cs typeface="Calibri" panose="020F0502020204030204" pitchFamily="34" charset="0"/>
              </a:rPr>
              <a:t>- Comprobante de domicilio (A nombre de quién desconoce tener contrato con Claro)</a:t>
            </a:r>
          </a:p>
        </p:txBody>
      </p:sp>
      <p:sp>
        <p:nvSpPr>
          <p:cNvPr id="15" name="CuadroTexto 14">
            <a:extLst>
              <a:ext uri="{FF2B5EF4-FFF2-40B4-BE49-F238E27FC236}">
                <a16:creationId xmlns:a16="http://schemas.microsoft.com/office/drawing/2014/main" id="{DAB46AD3-052E-287F-5122-E7D293585FF0}"/>
              </a:ext>
            </a:extLst>
          </p:cNvPr>
          <p:cNvSpPr txBox="1"/>
          <p:nvPr/>
        </p:nvSpPr>
        <p:spPr>
          <a:xfrm>
            <a:off x="826476" y="1067469"/>
            <a:ext cx="10638693" cy="1200329"/>
          </a:xfrm>
          <a:prstGeom prst="rect">
            <a:avLst/>
          </a:prstGeom>
          <a:noFill/>
        </p:spPr>
        <p:txBody>
          <a:bodyPr wrap="square">
            <a:spAutoFit/>
          </a:bodyPr>
          <a:lstStyle/>
          <a:p>
            <a:r>
              <a:rPr lang="es-CL" b="0" i="0" dirty="0">
                <a:effectLst/>
                <a:latin typeface="Calibri" panose="020F0502020204030204" pitchFamily="34" charset="0"/>
                <a:cs typeface="Calibri" panose="020F0502020204030204" pitchFamily="34" charset="0"/>
              </a:rPr>
              <a:t>Descripción</a:t>
            </a:r>
          </a:p>
          <a:p>
            <a:endParaRPr lang="es-ES" b="0" i="0" dirty="0">
              <a:effectLst/>
              <a:latin typeface="Calibri" panose="020F0502020204030204" pitchFamily="34" charset="0"/>
              <a:cs typeface="Calibri" panose="020F0502020204030204" pitchFamily="34" charset="0"/>
            </a:endParaRPr>
          </a:p>
          <a:p>
            <a:r>
              <a:rPr lang="es-ES" b="0" i="0" dirty="0">
                <a:effectLst/>
                <a:latin typeface="Calibri" panose="020F0502020204030204" pitchFamily="34" charset="0"/>
                <a:cs typeface="Calibri" panose="020F0502020204030204" pitchFamily="34" charset="0"/>
              </a:rPr>
              <a:t>Este proceso aplica para los clientes que se dirijan a una sucursal, señalando que no es él quien contrató o que tiene deuda en su domicilio con un RUT distinto.</a:t>
            </a:r>
            <a:endParaRPr lang="es-CL" dirty="0">
              <a:latin typeface="Calibri" panose="020F0502020204030204" pitchFamily="34" charset="0"/>
              <a:cs typeface="Calibri" panose="020F0502020204030204" pitchFamily="34" charset="0"/>
            </a:endParaRPr>
          </a:p>
        </p:txBody>
      </p:sp>
      <p:sp>
        <p:nvSpPr>
          <p:cNvPr id="17" name="CuadroTexto 16">
            <a:extLst>
              <a:ext uri="{FF2B5EF4-FFF2-40B4-BE49-F238E27FC236}">
                <a16:creationId xmlns:a16="http://schemas.microsoft.com/office/drawing/2014/main" id="{067CEBC0-966D-4331-5CE8-3D785E539AAA}"/>
              </a:ext>
            </a:extLst>
          </p:cNvPr>
          <p:cNvSpPr txBox="1"/>
          <p:nvPr/>
        </p:nvSpPr>
        <p:spPr>
          <a:xfrm>
            <a:off x="2070588" y="5460640"/>
            <a:ext cx="9047284" cy="646331"/>
          </a:xfrm>
          <a:prstGeom prst="rect">
            <a:avLst/>
          </a:prstGeom>
          <a:noFill/>
        </p:spPr>
        <p:txBody>
          <a:bodyPr wrap="square">
            <a:spAutoFit/>
          </a:bodyPr>
          <a:lstStyle/>
          <a:p>
            <a:pPr algn="l"/>
            <a:r>
              <a:rPr lang="es-ES" b="0" i="0" dirty="0">
                <a:solidFill>
                  <a:srgbClr val="000000"/>
                </a:solidFill>
                <a:effectLst/>
                <a:latin typeface="Calibri" panose="020F0502020204030204" pitchFamily="34" charset="0"/>
                <a:cs typeface="Calibri" panose="020F0502020204030204" pitchFamily="34" charset="0"/>
              </a:rPr>
              <a:t>Ruta Tipifica</a:t>
            </a:r>
          </a:p>
          <a:p>
            <a:pPr algn="l"/>
            <a:r>
              <a:rPr lang="es-ES" b="0" i="0" dirty="0">
                <a:solidFill>
                  <a:srgbClr val="000000"/>
                </a:solidFill>
                <a:effectLst/>
                <a:latin typeface="arial" panose="020B0604020202020204" pitchFamily="34" charset="0"/>
              </a:rPr>
              <a:t>»</a:t>
            </a:r>
            <a:r>
              <a:rPr lang="es-ES" b="0" i="0" dirty="0">
                <a:effectLst/>
                <a:latin typeface="Calibri" panose="020F0502020204030204" pitchFamily="34" charset="0"/>
                <a:cs typeface="Calibri" panose="020F0502020204030204" pitchFamily="34" charset="0"/>
              </a:rPr>
              <a:t> </a:t>
            </a:r>
            <a:r>
              <a:rPr lang="es-ES" b="0" i="0" u="none" strike="noStrike" dirty="0">
                <a:effectLst/>
                <a:latin typeface="Calibri" panose="020F0502020204030204" pitchFamily="34" charset="0"/>
                <a:cs typeface="Calibri" panose="020F0502020204030204" pitchFamily="34" charset="0"/>
              </a:rPr>
              <a:t>INICIO</a:t>
            </a:r>
            <a:r>
              <a:rPr lang="es-ES" b="0" i="0" dirty="0">
                <a:effectLst/>
                <a:latin typeface="Calibri" panose="020F0502020204030204" pitchFamily="34" charset="0"/>
                <a:cs typeface="Calibri" panose="020F0502020204030204" pitchFamily="34" charset="0"/>
              </a:rPr>
              <a:t>» </a:t>
            </a:r>
            <a:r>
              <a:rPr lang="es-ES" b="0" i="0" u="none" strike="noStrike" dirty="0">
                <a:effectLst/>
                <a:latin typeface="Calibri" panose="020F0502020204030204" pitchFamily="34" charset="0"/>
                <a:cs typeface="Calibri" panose="020F0502020204030204" pitchFamily="34" charset="0"/>
              </a:rPr>
              <a:t>HFC MAS</a:t>
            </a:r>
            <a:r>
              <a:rPr lang="es-ES" b="0" i="0" dirty="0">
                <a:effectLst/>
                <a:latin typeface="Calibri" panose="020F0502020204030204" pitchFamily="34" charset="0"/>
                <a:cs typeface="Calibri" panose="020F0502020204030204" pitchFamily="34" charset="0"/>
              </a:rPr>
              <a:t>» </a:t>
            </a:r>
            <a:r>
              <a:rPr lang="es-ES" b="0" i="0" u="none" strike="noStrike" dirty="0">
                <a:effectLst/>
                <a:latin typeface="Calibri" panose="020F0502020204030204" pitchFamily="34" charset="0"/>
                <a:cs typeface="Calibri" panose="020F0502020204030204" pitchFamily="34" charset="0"/>
              </a:rPr>
              <a:t>COMERCIAL</a:t>
            </a:r>
            <a:r>
              <a:rPr lang="es-ES" b="0" i="0" dirty="0">
                <a:effectLst/>
                <a:latin typeface="Calibri" panose="020F0502020204030204" pitchFamily="34" charset="0"/>
                <a:cs typeface="Calibri" panose="020F0502020204030204" pitchFamily="34" charset="0"/>
              </a:rPr>
              <a:t>» </a:t>
            </a:r>
            <a:r>
              <a:rPr lang="es-ES" b="0" i="0" u="none" strike="noStrike" dirty="0">
                <a:effectLst/>
                <a:latin typeface="Calibri" panose="020F0502020204030204" pitchFamily="34" charset="0"/>
                <a:cs typeface="Calibri" panose="020F0502020204030204" pitchFamily="34" charset="0"/>
              </a:rPr>
              <a:t>PRODUCTOS Y SERVICIOS</a:t>
            </a:r>
            <a:r>
              <a:rPr lang="es-ES" b="0" i="0" dirty="0">
                <a:effectLst/>
                <a:latin typeface="Calibri" panose="020F0502020204030204" pitchFamily="34" charset="0"/>
                <a:cs typeface="Calibri" panose="020F0502020204030204" pitchFamily="34" charset="0"/>
              </a:rPr>
              <a:t>» </a:t>
            </a:r>
            <a:r>
              <a:rPr lang="es-ES" b="0" i="0" u="none" strike="noStrike" dirty="0">
                <a:effectLst/>
                <a:latin typeface="Calibri" panose="020F0502020204030204" pitchFamily="34" charset="0"/>
                <a:cs typeface="Calibri" panose="020F0502020204030204" pitchFamily="34" charset="0"/>
              </a:rPr>
              <a:t>NO RECONOCE CONTRATO</a:t>
            </a:r>
            <a:endParaRPr lang="es-ES" b="0" i="0" dirty="0">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700205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Desbloqueo de Confianza</a:t>
            </a:r>
          </a:p>
        </p:txBody>
      </p:sp>
      <p:graphicFrame>
        <p:nvGraphicFramePr>
          <p:cNvPr id="4" name="Diagrama 3">
            <a:extLst>
              <a:ext uri="{FF2B5EF4-FFF2-40B4-BE49-F238E27FC236}">
                <a16:creationId xmlns:a16="http://schemas.microsoft.com/office/drawing/2014/main" id="{6C1247CF-698C-D8BB-797B-7464012E0898}"/>
              </a:ext>
            </a:extLst>
          </p:cNvPr>
          <p:cNvGraphicFramePr/>
          <p:nvPr>
            <p:extLst>
              <p:ext uri="{D42A27DB-BD31-4B8C-83A1-F6EECF244321}">
                <p14:modId xmlns:p14="http://schemas.microsoft.com/office/powerpoint/2010/main" val="2347608366"/>
              </p:ext>
            </p:extLst>
          </p:nvPr>
        </p:nvGraphicFramePr>
        <p:xfrm>
          <a:off x="384048" y="1078992"/>
          <a:ext cx="11347704" cy="50593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462184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1077218"/>
          </a:xfrm>
          <a:prstGeom prst="rect">
            <a:avLst/>
          </a:prstGeom>
          <a:noFill/>
        </p:spPr>
        <p:txBody>
          <a:bodyPr wrap="square" rtlCol="0">
            <a:spAutoFit/>
          </a:bodyPr>
          <a:lstStyle/>
          <a:p>
            <a:r>
              <a:rPr lang="es-CL" sz="3200" b="1" dirty="0"/>
              <a:t>Desbloqueo de Confianza</a:t>
            </a:r>
          </a:p>
          <a:p>
            <a:endParaRPr lang="es-CL" sz="3200" b="1" dirty="0"/>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Procedimiento</a:t>
            </a:r>
          </a:p>
        </p:txBody>
      </p:sp>
      <p:graphicFrame>
        <p:nvGraphicFramePr>
          <p:cNvPr id="8" name="Diagrama 7">
            <a:extLst>
              <a:ext uri="{FF2B5EF4-FFF2-40B4-BE49-F238E27FC236}">
                <a16:creationId xmlns:a16="http://schemas.microsoft.com/office/drawing/2014/main" id="{C8FD507A-B122-A588-AE1B-EADEF8F19DAF}"/>
              </a:ext>
            </a:extLst>
          </p:cNvPr>
          <p:cNvGraphicFramePr/>
          <p:nvPr>
            <p:extLst>
              <p:ext uri="{D42A27DB-BD31-4B8C-83A1-F6EECF244321}">
                <p14:modId xmlns:p14="http://schemas.microsoft.com/office/powerpoint/2010/main" val="1679080923"/>
              </p:ext>
            </p:extLst>
          </p:nvPr>
        </p:nvGraphicFramePr>
        <p:xfrm>
          <a:off x="604434" y="1316511"/>
          <a:ext cx="6716346" cy="44171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Diagrama de flujo: retraso 11">
            <a:extLst>
              <a:ext uri="{FF2B5EF4-FFF2-40B4-BE49-F238E27FC236}">
                <a16:creationId xmlns:a16="http://schemas.microsoft.com/office/drawing/2014/main" id="{9A4AE5DB-A941-3A74-4EC6-ECECBCD19496}"/>
              </a:ext>
            </a:extLst>
          </p:cNvPr>
          <p:cNvSpPr/>
          <p:nvPr/>
        </p:nvSpPr>
        <p:spPr>
          <a:xfrm>
            <a:off x="7320780" y="1425414"/>
            <a:ext cx="4043766" cy="4308231"/>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a:pPr>
            <a:r>
              <a:rPr lang="es-ES" sz="1600" dirty="0"/>
              <a:t>Ingresar a http://sdesk.clarochile.cl/HelpDesk/auth/login.jsp con </a:t>
            </a:r>
          </a:p>
          <a:p>
            <a:pPr marL="342900" indent="-342900" algn="ctr">
              <a:buFont typeface="+mj-lt"/>
              <a:buAutoNum type="arabicPeriod"/>
            </a:pPr>
            <a:r>
              <a:rPr lang="es-ES" sz="1600" dirty="0"/>
              <a:t>Dar clic en registro Seleccionar tipo de registro “SUR” </a:t>
            </a:r>
          </a:p>
          <a:p>
            <a:pPr marL="342900" indent="-342900" algn="ctr">
              <a:buFont typeface="+mj-lt"/>
              <a:buAutoNum type="arabicPeriod"/>
            </a:pPr>
            <a:r>
              <a:rPr lang="es-ES" sz="1600" dirty="0"/>
              <a:t>Digitar RUT afectado. </a:t>
            </a:r>
          </a:p>
          <a:p>
            <a:pPr marL="342900" indent="-342900" algn="ctr">
              <a:buFont typeface="+mj-lt"/>
              <a:buAutoNum type="arabicPeriod"/>
            </a:pPr>
            <a:r>
              <a:rPr lang="es-ES" sz="1600" dirty="0"/>
              <a:t>Digitar </a:t>
            </a:r>
            <a:r>
              <a:rPr lang="es-ES" sz="1600" dirty="0" err="1"/>
              <a:t>n°</a:t>
            </a:r>
            <a:r>
              <a:rPr lang="es-ES" sz="1600" dirty="0"/>
              <a:t> orden. En este campo, se debe indicar el </a:t>
            </a:r>
            <a:r>
              <a:rPr lang="es-ES" sz="1600" dirty="0" err="1"/>
              <a:t>n°</a:t>
            </a:r>
            <a:r>
              <a:rPr lang="es-ES" sz="1600" dirty="0"/>
              <a:t> de ID de registro en tipifica. </a:t>
            </a:r>
          </a:p>
          <a:p>
            <a:pPr marL="342900" indent="-342900" algn="ctr">
              <a:buFont typeface="+mj-lt"/>
              <a:buAutoNum type="arabicPeriod"/>
            </a:pPr>
            <a:r>
              <a:rPr lang="es-ES" sz="1600" dirty="0"/>
              <a:t>Seleccionar tipo de orden: Cortes y Reconexiones </a:t>
            </a:r>
          </a:p>
          <a:p>
            <a:pPr marL="342900" indent="-342900" algn="ctr">
              <a:buFont typeface="+mj-lt"/>
              <a:buAutoNum type="arabicPeriod"/>
            </a:pPr>
            <a:r>
              <a:rPr lang="es-ES" sz="1600" dirty="0"/>
              <a:t>Seleccionar tipo de solicitud: Desbloqueo de confianza</a:t>
            </a:r>
            <a:endParaRPr lang="es-CL" sz="1600" dirty="0"/>
          </a:p>
        </p:txBody>
      </p:sp>
    </p:spTree>
    <p:extLst>
      <p:ext uri="{BB962C8B-B14F-4D97-AF65-F5344CB8AC3E}">
        <p14:creationId xmlns:p14="http://schemas.microsoft.com/office/powerpoint/2010/main" val="42417921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RGU</a:t>
            </a:r>
          </a:p>
        </p:txBody>
      </p:sp>
      <p:sp>
        <p:nvSpPr>
          <p:cNvPr id="6" name="CuadroTexto 5">
            <a:extLst>
              <a:ext uri="{FF2B5EF4-FFF2-40B4-BE49-F238E27FC236}">
                <a16:creationId xmlns:a16="http://schemas.microsoft.com/office/drawing/2014/main" id="{5151172D-3E7C-B414-4038-6C2D7B4729BF}"/>
              </a:ext>
            </a:extLst>
          </p:cNvPr>
          <p:cNvSpPr txBox="1"/>
          <p:nvPr/>
        </p:nvSpPr>
        <p:spPr>
          <a:xfrm>
            <a:off x="953965" y="1248438"/>
            <a:ext cx="10440866" cy="646331"/>
          </a:xfrm>
          <a:prstGeom prst="rect">
            <a:avLst/>
          </a:prstGeom>
          <a:noFill/>
        </p:spPr>
        <p:txBody>
          <a:bodyPr wrap="square">
            <a:spAutoFit/>
          </a:bodyPr>
          <a:lstStyle/>
          <a:p>
            <a:r>
              <a:rPr lang="es-ES" b="0" i="0" u="none" strike="noStrike" dirty="0">
                <a:effectLst/>
                <a:latin typeface="Calibri" panose="020F0502020204030204" pitchFamily="34" charset="0"/>
                <a:cs typeface="Calibri" panose="020F0502020204030204" pitchFamily="34" charset="0"/>
              </a:rPr>
              <a:t>Lo primero que necesitas saber es que cuando hablamos de cambio de plan nos referimos a que cliente puede realizar las siguientes modificaciones:</a:t>
            </a:r>
            <a:r>
              <a:rPr lang="es-ES" b="0" i="0" dirty="0">
                <a:effectLst/>
                <a:latin typeface="Calibri" panose="020F0502020204030204" pitchFamily="34" charset="0"/>
                <a:cs typeface="Calibri" panose="020F0502020204030204" pitchFamily="34" charset="0"/>
              </a:rPr>
              <a:t>​</a:t>
            </a:r>
            <a:endParaRPr lang="es-CL" dirty="0">
              <a:latin typeface="Calibri" panose="020F0502020204030204" pitchFamily="34" charset="0"/>
              <a:cs typeface="Calibri" panose="020F0502020204030204" pitchFamily="34" charset="0"/>
            </a:endParaRPr>
          </a:p>
        </p:txBody>
      </p:sp>
      <p:sp>
        <p:nvSpPr>
          <p:cNvPr id="7" name="15 CuadroTexto">
            <a:extLst>
              <a:ext uri="{FF2B5EF4-FFF2-40B4-BE49-F238E27FC236}">
                <a16:creationId xmlns:a16="http://schemas.microsoft.com/office/drawing/2014/main" id="{C5F24AA6-1B6C-FF49-57B2-4D0D1EE40EA4}"/>
              </a:ext>
            </a:extLst>
          </p:cNvPr>
          <p:cNvSpPr txBox="1"/>
          <p:nvPr/>
        </p:nvSpPr>
        <p:spPr>
          <a:xfrm>
            <a:off x="3871595" y="2256205"/>
            <a:ext cx="6840760" cy="1477328"/>
          </a:xfrm>
          <a:prstGeom prst="rect">
            <a:avLst/>
          </a:prstGeom>
          <a:noFill/>
        </p:spPr>
        <p:txBody>
          <a:bodyPr wrap="square" rtlCol="0">
            <a:spAutoFit/>
          </a:bodyPr>
          <a:ls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just">
              <a:buClr>
                <a:srgbClr val="FF0000"/>
              </a:buClr>
              <a:buFont typeface="Arial" panose="020B0604020202020204" pitchFamily="34" charset="0"/>
              <a:buChar char="•"/>
            </a:pPr>
            <a:r>
              <a:rPr lang="es-CL" dirty="0">
                <a:latin typeface="Calibri" panose="020F0502020204030204" pitchFamily="34" charset="0"/>
                <a:cs typeface="Calibri" panose="020F0502020204030204" pitchFamily="34" charset="0"/>
              </a:rPr>
              <a:t>Modificar plan de TV – Banda Ancha – Telefonía</a:t>
            </a:r>
          </a:p>
          <a:p>
            <a:pPr marL="285750" indent="-285750" algn="just">
              <a:buClr>
                <a:srgbClr val="FF0000"/>
              </a:buClr>
              <a:buFont typeface="Arial" panose="020B0604020202020204" pitchFamily="34" charset="0"/>
              <a:buChar char="•"/>
            </a:pPr>
            <a:r>
              <a:rPr lang="es-CL" dirty="0">
                <a:latin typeface="Calibri" panose="020F0502020204030204" pitchFamily="34" charset="0"/>
                <a:cs typeface="Calibri" panose="020F0502020204030204" pitchFamily="34" charset="0"/>
              </a:rPr>
              <a:t>Aumentar plan base, por ejemplo cliente pasa de 1 Play a 2 Play, esto se llama Upgrade de RGU</a:t>
            </a:r>
          </a:p>
          <a:p>
            <a:pPr marL="285750" indent="-285750" algn="just">
              <a:buClr>
                <a:srgbClr val="FF0000"/>
              </a:buClr>
              <a:buFont typeface="Arial" panose="020B0604020202020204" pitchFamily="34" charset="0"/>
              <a:buChar char="•"/>
            </a:pPr>
            <a:r>
              <a:rPr lang="es-CL" dirty="0">
                <a:latin typeface="Calibri" panose="020F0502020204030204" pitchFamily="34" charset="0"/>
                <a:cs typeface="Calibri" panose="020F0502020204030204" pitchFamily="34" charset="0"/>
              </a:rPr>
              <a:t>Disminuir plan base, por ejemplo cliente pasa de 3 Play a 1 Play, esto se llama Downgrade de RGU</a:t>
            </a:r>
          </a:p>
        </p:txBody>
      </p:sp>
      <p:sp>
        <p:nvSpPr>
          <p:cNvPr id="11" name="CuadroTexto 10">
            <a:extLst>
              <a:ext uri="{FF2B5EF4-FFF2-40B4-BE49-F238E27FC236}">
                <a16:creationId xmlns:a16="http://schemas.microsoft.com/office/drawing/2014/main" id="{9991BF7F-E048-4EE8-F96A-4CBDE1FCA829}"/>
              </a:ext>
            </a:extLst>
          </p:cNvPr>
          <p:cNvSpPr txBox="1"/>
          <p:nvPr/>
        </p:nvSpPr>
        <p:spPr>
          <a:xfrm>
            <a:off x="1516672" y="4094970"/>
            <a:ext cx="9640765" cy="369332"/>
          </a:xfrm>
          <a:prstGeom prst="rect">
            <a:avLst/>
          </a:prstGeom>
          <a:noFill/>
        </p:spPr>
        <p:txBody>
          <a:bodyPr wrap="square">
            <a:spAutoFit/>
          </a:bodyPr>
          <a:lstStyle/>
          <a:p>
            <a:r>
              <a:rPr lang="es-CL" dirty="0"/>
              <a:t>Además es importante que sepas que en HFC cuando hablamos de RGU nos referimos al plan base.</a:t>
            </a:r>
          </a:p>
        </p:txBody>
      </p:sp>
      <p:pic>
        <p:nvPicPr>
          <p:cNvPr id="12" name="Imagen 11">
            <a:extLst>
              <a:ext uri="{FF2B5EF4-FFF2-40B4-BE49-F238E27FC236}">
                <a16:creationId xmlns:a16="http://schemas.microsoft.com/office/drawing/2014/main" id="{8909AD3C-67FD-54A3-CA62-EC00C3B26B9D}"/>
              </a:ext>
            </a:extLst>
          </p:cNvPr>
          <p:cNvPicPr>
            <a:picLocks noChangeAspect="1"/>
          </p:cNvPicPr>
          <p:nvPr/>
        </p:nvPicPr>
        <p:blipFill>
          <a:blip r:embed="rId2"/>
          <a:stretch>
            <a:fillRect/>
          </a:stretch>
        </p:blipFill>
        <p:spPr>
          <a:xfrm>
            <a:off x="1479645" y="2256204"/>
            <a:ext cx="1581505" cy="1421353"/>
          </a:xfrm>
          <a:prstGeom prst="rect">
            <a:avLst/>
          </a:prstGeom>
        </p:spPr>
      </p:pic>
    </p:spTree>
    <p:extLst>
      <p:ext uri="{BB962C8B-B14F-4D97-AF65-F5344CB8AC3E}">
        <p14:creationId xmlns:p14="http://schemas.microsoft.com/office/powerpoint/2010/main" val="23195015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0579F02D-D2F7-7095-2475-D48F2E715CE4}"/>
              </a:ext>
            </a:extLst>
          </p:cNvPr>
          <p:cNvSpPr txBox="1"/>
          <p:nvPr/>
        </p:nvSpPr>
        <p:spPr>
          <a:xfrm>
            <a:off x="604434" y="48987"/>
            <a:ext cx="6323308" cy="584775"/>
          </a:xfrm>
          <a:prstGeom prst="rect">
            <a:avLst/>
          </a:prstGeom>
          <a:noFill/>
        </p:spPr>
        <p:txBody>
          <a:bodyPr wrap="square" rtlCol="0">
            <a:spAutoFit/>
          </a:bodyPr>
          <a:lstStyle/>
          <a:p>
            <a:r>
              <a:rPr lang="es-CL" sz="3200" b="1" dirty="0"/>
              <a:t>RGU</a:t>
            </a:r>
          </a:p>
        </p:txBody>
      </p:sp>
      <p:sp>
        <p:nvSpPr>
          <p:cNvPr id="8" name="CuadroTexto 7">
            <a:extLst>
              <a:ext uri="{FF2B5EF4-FFF2-40B4-BE49-F238E27FC236}">
                <a16:creationId xmlns:a16="http://schemas.microsoft.com/office/drawing/2014/main" id="{3640135B-DA0B-A1C7-903F-71BBBF0F7B20}"/>
              </a:ext>
            </a:extLst>
          </p:cNvPr>
          <p:cNvSpPr txBox="1"/>
          <p:nvPr/>
        </p:nvSpPr>
        <p:spPr>
          <a:xfrm>
            <a:off x="870439" y="1266092"/>
            <a:ext cx="8995368" cy="1200329"/>
          </a:xfrm>
          <a:prstGeom prst="rect">
            <a:avLst/>
          </a:prstGeom>
          <a:noFill/>
        </p:spPr>
        <p:txBody>
          <a:bodyPr wrap="square" rtlCol="0">
            <a:spAutoFit/>
          </a:bodyPr>
          <a:lstStyle/>
          <a:p>
            <a:pPr algn="just"/>
            <a:r>
              <a:rPr lang="es-ES" b="0" i="0" dirty="0">
                <a:solidFill>
                  <a:srgbClr val="000000"/>
                </a:solidFill>
                <a:effectLst/>
                <a:latin typeface="Calibri" panose="020F0502020204030204" pitchFamily="34" charset="0"/>
                <a:cs typeface="Calibri" panose="020F0502020204030204" pitchFamily="34" charset="0"/>
              </a:rPr>
              <a:t>Cuando cliente solicita modificar su plan, debe cumplir con las siguientes políticas:​</a:t>
            </a:r>
          </a:p>
          <a:p>
            <a:pPr marL="285750" indent="-285750" algn="just">
              <a:buFont typeface="Arial" panose="020B0604020202020204" pitchFamily="34" charset="0"/>
              <a:buChar char="•"/>
            </a:pPr>
            <a:r>
              <a:rPr lang="es-ES" b="0" i="0" dirty="0">
                <a:solidFill>
                  <a:srgbClr val="000000"/>
                </a:solidFill>
                <a:effectLst/>
                <a:latin typeface="Calibri" panose="020F0502020204030204" pitchFamily="34" charset="0"/>
                <a:cs typeface="Calibri" panose="020F0502020204030204" pitchFamily="34" charset="0"/>
              </a:rPr>
              <a:t>Titular o Tercero con Poder Notarial​</a:t>
            </a:r>
          </a:p>
          <a:p>
            <a:pPr marL="285750" indent="-285750" algn="just">
              <a:buFont typeface="Arial" panose="020B0604020202020204" pitchFamily="34" charset="0"/>
              <a:buChar char="•"/>
            </a:pPr>
            <a:r>
              <a:rPr lang="es-ES" b="0" i="0" dirty="0">
                <a:solidFill>
                  <a:srgbClr val="000000"/>
                </a:solidFill>
                <a:effectLst/>
                <a:latin typeface="Calibri" panose="020F0502020204030204" pitchFamily="34" charset="0"/>
                <a:cs typeface="Calibri" panose="020F0502020204030204" pitchFamily="34" charset="0"/>
              </a:rPr>
              <a:t>Servicio Activo​</a:t>
            </a:r>
          </a:p>
          <a:p>
            <a:pPr marL="285750" indent="-285750" algn="just">
              <a:buFont typeface="Arial" panose="020B0604020202020204" pitchFamily="34" charset="0"/>
              <a:buChar char="•"/>
            </a:pPr>
            <a:r>
              <a:rPr lang="es-ES" b="0" i="0" dirty="0">
                <a:solidFill>
                  <a:srgbClr val="000000"/>
                </a:solidFill>
                <a:effectLst/>
                <a:latin typeface="Calibri" panose="020F0502020204030204" pitchFamily="34" charset="0"/>
                <a:cs typeface="Calibri" panose="020F0502020204030204" pitchFamily="34" charset="0"/>
              </a:rPr>
              <a:t>Cuenta Sin deuda vencida</a:t>
            </a:r>
            <a:endParaRPr lang="es-CL" dirty="0">
              <a:latin typeface="Calibri" panose="020F0502020204030204" pitchFamily="34" charset="0"/>
              <a:cs typeface="Calibri" panose="020F0502020204030204" pitchFamily="34" charset="0"/>
            </a:endParaRPr>
          </a:p>
        </p:txBody>
      </p:sp>
      <p:sp>
        <p:nvSpPr>
          <p:cNvPr id="3" name="CuadroTexto 2">
            <a:extLst>
              <a:ext uri="{FF2B5EF4-FFF2-40B4-BE49-F238E27FC236}">
                <a16:creationId xmlns:a16="http://schemas.microsoft.com/office/drawing/2014/main" id="{F4F99F2A-CF5A-AF8F-4CCF-FD3DC8215510}"/>
              </a:ext>
            </a:extLst>
          </p:cNvPr>
          <p:cNvSpPr txBox="1"/>
          <p:nvPr/>
        </p:nvSpPr>
        <p:spPr>
          <a:xfrm>
            <a:off x="870439" y="2731818"/>
            <a:ext cx="6849207" cy="2585323"/>
          </a:xfrm>
          <a:prstGeom prst="rect">
            <a:avLst/>
          </a:prstGeom>
          <a:noFill/>
        </p:spPr>
        <p:txBody>
          <a:bodyPr wrap="square">
            <a:spAutoFit/>
          </a:bodyPr>
          <a:lstStyle/>
          <a:p>
            <a:pPr algn="just" rtl="0" fontAlgn="base"/>
            <a:r>
              <a:rPr lang="es-CL" b="0" i="0" u="none" strike="noStrike" dirty="0">
                <a:effectLst/>
                <a:latin typeface="Calibri" panose="020F0502020204030204" pitchFamily="34" charset="0"/>
                <a:cs typeface="Calibri" panose="020F0502020204030204" pitchFamily="34" charset="0"/>
              </a:rPr>
              <a:t>Respecto a las condiciones comerciales, son las siguientes:</a:t>
            </a:r>
            <a:r>
              <a:rPr lang="en-US" b="0" i="0" dirty="0">
                <a:effectLst/>
                <a:latin typeface="Calibri" panose="020F0502020204030204" pitchFamily="34" charset="0"/>
                <a:cs typeface="Calibri" panose="020F0502020204030204" pitchFamily="34" charset="0"/>
              </a:rPr>
              <a:t>​</a:t>
            </a:r>
          </a:p>
          <a:p>
            <a:pPr algn="just" rtl="0" fontAlgn="base"/>
            <a:r>
              <a:rPr lang="es-CL" b="0" i="0" dirty="0">
                <a:effectLst/>
                <a:latin typeface="Calibri" panose="020F0502020204030204" pitchFamily="34" charset="0"/>
                <a:cs typeface="Calibri" panose="020F0502020204030204" pitchFamily="34" charset="0"/>
              </a:rPr>
              <a:t>​</a:t>
            </a:r>
          </a:p>
          <a:p>
            <a:pPr marL="285750" indent="-285750" algn="just" rtl="0" fontAlgn="base">
              <a:buFont typeface="Arial" panose="020B0604020202020204" pitchFamily="34" charset="0"/>
              <a:buChar char="•"/>
            </a:pPr>
            <a:r>
              <a:rPr lang="es-CL" b="0" i="0" u="none" strike="noStrike" dirty="0">
                <a:effectLst/>
                <a:latin typeface="Calibri" panose="020F0502020204030204" pitchFamily="34" charset="0"/>
                <a:cs typeface="Calibri" panose="020F0502020204030204" pitchFamily="34" charset="0"/>
              </a:rPr>
              <a:t>El nuevo plan debe estar vigente según oferta comercial.</a:t>
            </a:r>
            <a:r>
              <a:rPr lang="en-US" b="0" i="0" dirty="0">
                <a:effectLst/>
                <a:latin typeface="Calibri" panose="020F0502020204030204" pitchFamily="34" charset="0"/>
                <a:cs typeface="Calibri" panose="020F0502020204030204" pitchFamily="34" charset="0"/>
              </a:rPr>
              <a:t>​</a:t>
            </a:r>
            <a:endParaRPr lang="es-CL" b="0" i="0" dirty="0">
              <a:effectLst/>
              <a:latin typeface="Calibri" panose="020F0502020204030204" pitchFamily="34" charset="0"/>
              <a:cs typeface="Calibri" panose="020F0502020204030204" pitchFamily="34" charset="0"/>
            </a:endParaRPr>
          </a:p>
          <a:p>
            <a:pPr marL="285750" indent="-285750" algn="just" rtl="0" fontAlgn="base">
              <a:buFont typeface="Arial" panose="020B0604020202020204" pitchFamily="34" charset="0"/>
              <a:buChar char="•"/>
            </a:pPr>
            <a:r>
              <a:rPr lang="es-CL" b="0" i="0" u="none" strike="noStrike" dirty="0">
                <a:effectLst/>
                <a:latin typeface="Calibri" panose="020F0502020204030204" pitchFamily="34" charset="0"/>
                <a:cs typeface="Calibri" panose="020F0502020204030204" pitchFamily="34" charset="0"/>
              </a:rPr>
              <a:t>La modificación del plan, no incluye descuentos para venta nueva.</a:t>
            </a:r>
            <a:r>
              <a:rPr lang="en-US" b="0" i="0" dirty="0">
                <a:effectLst/>
                <a:latin typeface="Calibri" panose="020F0502020204030204" pitchFamily="34" charset="0"/>
                <a:cs typeface="Calibri" panose="020F0502020204030204" pitchFamily="34" charset="0"/>
              </a:rPr>
              <a:t>​</a:t>
            </a:r>
            <a:endParaRPr lang="es-CL" b="0" i="0" dirty="0">
              <a:effectLst/>
              <a:latin typeface="Calibri" panose="020F0502020204030204" pitchFamily="34" charset="0"/>
              <a:cs typeface="Calibri" panose="020F0502020204030204" pitchFamily="34" charset="0"/>
            </a:endParaRPr>
          </a:p>
          <a:p>
            <a:pPr marL="285750" indent="-285750" algn="just" rtl="0" fontAlgn="base">
              <a:buFont typeface="Arial" panose="020B0604020202020204" pitchFamily="34" charset="0"/>
              <a:buChar char="•"/>
            </a:pPr>
            <a:r>
              <a:rPr lang="es-CL" b="0" i="0" u="none" strike="noStrike" dirty="0">
                <a:effectLst/>
                <a:latin typeface="Calibri" panose="020F0502020204030204" pitchFamily="34" charset="0"/>
                <a:cs typeface="Calibri" panose="020F0502020204030204" pitchFamily="34" charset="0"/>
              </a:rPr>
              <a:t>Si cliente posee 2 o 3 Play, y desea cambiar plan este es a todos sus servicios. Es decir si cliente posee 2 Play de Tv + Banda Ancha no puede solo modificar el plan de Tv y mantener el plan actual de banda ancha, debe cambiar a un 2Play según oferta comercial vigente.</a:t>
            </a:r>
            <a:r>
              <a:rPr lang="en-US" b="0" i="0" dirty="0">
                <a:effectLst/>
                <a:latin typeface="Calibri" panose="020F0502020204030204" pitchFamily="34" charset="0"/>
                <a:cs typeface="Calibri" panose="020F0502020204030204" pitchFamily="34" charset="0"/>
              </a:rPr>
              <a:t>​</a:t>
            </a:r>
          </a:p>
        </p:txBody>
      </p:sp>
      <p:sp>
        <p:nvSpPr>
          <p:cNvPr id="5" name="Rectángulo: biselado 4">
            <a:extLst>
              <a:ext uri="{FF2B5EF4-FFF2-40B4-BE49-F238E27FC236}">
                <a16:creationId xmlns:a16="http://schemas.microsoft.com/office/drawing/2014/main" id="{11B0F50C-0210-613B-B1B0-674E16738832}"/>
              </a:ext>
            </a:extLst>
          </p:cNvPr>
          <p:cNvSpPr/>
          <p:nvPr/>
        </p:nvSpPr>
        <p:spPr>
          <a:xfrm>
            <a:off x="8762373" y="2338754"/>
            <a:ext cx="2206868" cy="2666356"/>
          </a:xfrm>
          <a:prstGeom prst="bevel">
            <a:avLst>
              <a:gd name="adj" fmla="val 3269"/>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just"/>
            <a:r>
              <a:rPr lang="es-ES" sz="1400" dirty="0"/>
              <a:t>Recuerda</a:t>
            </a:r>
          </a:p>
          <a:p>
            <a:pPr marL="285750" indent="-285750" algn="just">
              <a:buFont typeface="Arial" panose="020B0604020202020204" pitchFamily="34" charset="0"/>
              <a:buChar char="•"/>
            </a:pPr>
            <a:r>
              <a:rPr lang="es-ES" sz="1400" dirty="0"/>
              <a:t>Si cliente quiere realizar un </a:t>
            </a:r>
            <a:r>
              <a:rPr lang="es-ES" sz="1400" dirty="0" err="1"/>
              <a:t>Downgrade</a:t>
            </a:r>
            <a:r>
              <a:rPr lang="es-ES" sz="1400" dirty="0"/>
              <a:t> debe ser transferido a retenciones</a:t>
            </a:r>
          </a:p>
          <a:p>
            <a:pPr marL="285750" indent="-285750" algn="just">
              <a:buFont typeface="Arial" panose="020B0604020202020204" pitchFamily="34" charset="0"/>
              <a:buChar char="•"/>
            </a:pPr>
            <a:r>
              <a:rPr lang="es-ES" sz="1400" dirty="0"/>
              <a:t>Si cliente quiere realizar </a:t>
            </a:r>
            <a:r>
              <a:rPr lang="es-ES" sz="1400" dirty="0" err="1"/>
              <a:t>Upgrade</a:t>
            </a:r>
            <a:r>
              <a:rPr lang="es-ES" sz="1400" dirty="0"/>
              <a:t> lo puedes realizar por proceso de fidelización</a:t>
            </a:r>
            <a:endParaRPr lang="es-CL" sz="1400" dirty="0"/>
          </a:p>
        </p:txBody>
      </p:sp>
    </p:spTree>
    <p:extLst>
      <p:ext uri="{BB962C8B-B14F-4D97-AF65-F5344CB8AC3E}">
        <p14:creationId xmlns:p14="http://schemas.microsoft.com/office/powerpoint/2010/main" val="2334812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Cambio de Ciclo Hogar</a:t>
            </a:r>
          </a:p>
        </p:txBody>
      </p:sp>
      <p:sp>
        <p:nvSpPr>
          <p:cNvPr id="5" name="CuadroTexto 4">
            <a:extLst>
              <a:ext uri="{FF2B5EF4-FFF2-40B4-BE49-F238E27FC236}">
                <a16:creationId xmlns:a16="http://schemas.microsoft.com/office/drawing/2014/main" id="{9467FD42-A884-875D-EBC8-41E7DE27E9E4}"/>
              </a:ext>
            </a:extLst>
          </p:cNvPr>
          <p:cNvSpPr txBox="1"/>
          <p:nvPr/>
        </p:nvSpPr>
        <p:spPr>
          <a:xfrm>
            <a:off x="527539" y="1213338"/>
            <a:ext cx="8493370" cy="4247317"/>
          </a:xfrm>
          <a:prstGeom prst="rect">
            <a:avLst/>
          </a:prstGeom>
          <a:noFill/>
        </p:spPr>
        <p:txBody>
          <a:bodyPr wrap="square" rtlCol="0">
            <a:spAutoFit/>
          </a:bodyPr>
          <a:lstStyle/>
          <a:p>
            <a:pPr marL="285750" indent="-285750">
              <a:buFont typeface="Arial" panose="020B0604020202020204" pitchFamily="34" charset="0"/>
              <a:buChar char="•"/>
            </a:pPr>
            <a:r>
              <a:rPr lang="es-ES" b="0" i="0" dirty="0">
                <a:effectLst/>
                <a:latin typeface="Calibri" panose="020F0502020204030204" pitchFamily="34" charset="0"/>
                <a:cs typeface="Calibri" panose="020F0502020204030204" pitchFamily="34" charset="0"/>
              </a:rPr>
              <a:t>Cliente no debe tener </a:t>
            </a:r>
            <a:r>
              <a:rPr lang="es-ES" b="0" i="0" dirty="0" err="1">
                <a:effectLst/>
                <a:latin typeface="Calibri" panose="020F0502020204030204" pitchFamily="34" charset="0"/>
                <a:cs typeface="Calibri" panose="020F0502020204030204" pitchFamily="34" charset="0"/>
              </a:rPr>
              <a:t>repactaciones</a:t>
            </a:r>
            <a:r>
              <a:rPr lang="es-ES" b="0" i="0" dirty="0">
                <a:effectLst/>
                <a:latin typeface="Calibri" panose="020F0502020204030204" pitchFamily="34" charset="0"/>
                <a:cs typeface="Calibri" panose="020F0502020204030204" pitchFamily="34" charset="0"/>
              </a:rPr>
              <a:t> vigentes</a:t>
            </a:r>
          </a:p>
          <a:p>
            <a:pPr marL="285750" indent="-285750">
              <a:buFont typeface="Arial" panose="020B0604020202020204" pitchFamily="34" charset="0"/>
              <a:buChar char="•"/>
            </a:pPr>
            <a:r>
              <a:rPr lang="es-ES" b="0" i="0" dirty="0">
                <a:effectLst/>
                <a:latin typeface="Calibri" panose="020F0502020204030204" pitchFamily="34" charset="0"/>
                <a:cs typeface="Calibri" panose="020F0502020204030204" pitchFamily="34" charset="0"/>
              </a:rPr>
              <a:t>Debe tener como mínimo una boleta emitida y cancelada (cliente nuevo).</a:t>
            </a:r>
          </a:p>
          <a:p>
            <a:pPr marL="285750" indent="-285750">
              <a:buFont typeface="Arial" panose="020B0604020202020204" pitchFamily="34" charset="0"/>
              <a:buChar char="•"/>
            </a:pPr>
            <a:r>
              <a:rPr lang="es-ES" b="0" i="0" dirty="0">
                <a:effectLst/>
                <a:latin typeface="Calibri" panose="020F0502020204030204" pitchFamily="34" charset="0"/>
                <a:cs typeface="Calibri" panose="020F0502020204030204" pitchFamily="34" charset="0"/>
              </a:rPr>
              <a:t>Cliente debe tener los últimos dos periodos facturados en un mismo ciclo.</a:t>
            </a:r>
          </a:p>
          <a:p>
            <a:pPr marL="285750" indent="-285750">
              <a:buFont typeface="Arial" panose="020B0604020202020204" pitchFamily="34" charset="0"/>
              <a:buChar char="•"/>
            </a:pPr>
            <a:r>
              <a:rPr lang="es-ES" b="0" i="0" dirty="0">
                <a:effectLst/>
                <a:latin typeface="Calibri" panose="020F0502020204030204" pitchFamily="34" charset="0"/>
                <a:cs typeface="Calibri" panose="020F0502020204030204" pitchFamily="34" charset="0"/>
              </a:rPr>
              <a:t>Cliente debe tener boleta emitida dentro del mismo mes que solicita el cambio, este cambio se verá reflejado para la siguiente emisión.</a:t>
            </a:r>
          </a:p>
          <a:p>
            <a:pPr marL="285750" indent="-285750">
              <a:buFont typeface="Arial" panose="020B0604020202020204" pitchFamily="34" charset="0"/>
              <a:buChar char="•"/>
            </a:pPr>
            <a:r>
              <a:rPr lang="es-ES" b="0" i="0" dirty="0">
                <a:effectLst/>
                <a:latin typeface="Calibri" panose="020F0502020204030204" pitchFamily="34" charset="0"/>
                <a:cs typeface="Calibri" panose="020F0502020204030204" pitchFamily="34" charset="0"/>
              </a:rPr>
              <a:t>Se debe solicitar según Tabla adjunta</a:t>
            </a:r>
          </a:p>
          <a:p>
            <a:pPr marL="285750" indent="-285750">
              <a:buFont typeface="Arial" panose="020B0604020202020204" pitchFamily="34" charset="0"/>
              <a:buChar char="•"/>
            </a:pPr>
            <a:r>
              <a:rPr lang="es-ES" b="0" i="0" dirty="0">
                <a:effectLst/>
                <a:latin typeface="Calibri" panose="020F0502020204030204" pitchFamily="34" charset="0"/>
                <a:cs typeface="Calibri" panose="020F0502020204030204" pitchFamily="34" charset="0"/>
              </a:rPr>
              <a:t>Se debe generar a través de registro en Tipifica. Plazo de gestión 2 días hábiles.</a:t>
            </a:r>
          </a:p>
          <a:p>
            <a:pPr marL="285750" indent="-285750">
              <a:buFont typeface="Arial" panose="020B0604020202020204" pitchFamily="34" charset="0"/>
              <a:buChar char="•"/>
            </a:pPr>
            <a:r>
              <a:rPr lang="es-ES" b="0" i="0" dirty="0">
                <a:effectLst/>
                <a:latin typeface="Calibri" panose="020F0502020204030204" pitchFamily="34" charset="0"/>
                <a:cs typeface="Calibri" panose="020F0502020204030204" pitchFamily="34" charset="0"/>
              </a:rPr>
              <a:t>El Cambio de Ciclo en sistema puede ser solicitado por plataforma R2 y/o Supervisores zonales.</a:t>
            </a:r>
          </a:p>
          <a:p>
            <a:pPr marL="285750" indent="-285750">
              <a:buFont typeface="Arial" panose="020B0604020202020204" pitchFamily="34" charset="0"/>
              <a:buChar char="•"/>
            </a:pPr>
            <a:r>
              <a:rPr lang="es-ES" b="1" i="0" dirty="0">
                <a:effectLst/>
                <a:latin typeface="Calibri" panose="020F0502020204030204" pitchFamily="34" charset="0"/>
                <a:cs typeface="Calibri" panose="020F0502020204030204" pitchFamily="34" charset="0"/>
              </a:rPr>
              <a:t>El único ciclo que no se puede generar el cambio es el 60</a:t>
            </a:r>
          </a:p>
          <a:p>
            <a:pPr marL="285750" indent="-285750">
              <a:buFont typeface="Arial" panose="020B0604020202020204" pitchFamily="34" charset="0"/>
              <a:buChar char="•"/>
            </a:pPr>
            <a:r>
              <a:rPr lang="es-ES" b="1" dirty="0">
                <a:latin typeface="Calibri" panose="020F0502020204030204" pitchFamily="34" charset="0"/>
                <a:cs typeface="Calibri" panose="020F0502020204030204" pitchFamily="34" charset="0"/>
              </a:rPr>
              <a:t>Ciclos Nuevos 2,12 y 20 no se puede generar cambios</a:t>
            </a:r>
            <a:endParaRPr lang="es-ES" b="1" i="0" dirty="0">
              <a:effectLst/>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s-ES" b="0" i="0" dirty="0">
                <a:effectLst/>
                <a:latin typeface="Calibri" panose="020F0502020204030204" pitchFamily="34" charset="0"/>
                <a:cs typeface="Calibri" panose="020F0502020204030204" pitchFamily="34" charset="0"/>
              </a:rPr>
              <a:t>No se puede ofrecer cambio de fechas de vencimiento (pago), que no sean los mostrados en la tabla.</a:t>
            </a:r>
          </a:p>
          <a:p>
            <a:pPr marL="285750" indent="-285750">
              <a:buFont typeface="Arial" panose="020B0604020202020204" pitchFamily="34" charset="0"/>
              <a:buChar char="•"/>
            </a:pPr>
            <a:r>
              <a:rPr lang="es-ES" b="0" i="0" dirty="0">
                <a:effectLst/>
                <a:latin typeface="Calibri" panose="020F0502020204030204" pitchFamily="34" charset="0"/>
                <a:cs typeface="Calibri" panose="020F0502020204030204" pitchFamily="34" charset="0"/>
              </a:rPr>
              <a:t>En el caso que el cliente solicite nuevamente un cambio de ciclo, este sólo será generado si no posee retraso en sus pagos</a:t>
            </a:r>
          </a:p>
        </p:txBody>
      </p:sp>
      <p:pic>
        <p:nvPicPr>
          <p:cNvPr id="7" name="Imagen 6">
            <a:extLst>
              <a:ext uri="{FF2B5EF4-FFF2-40B4-BE49-F238E27FC236}">
                <a16:creationId xmlns:a16="http://schemas.microsoft.com/office/drawing/2014/main" id="{35046946-F698-B4CF-F4C2-C7EC00AACBA6}"/>
              </a:ext>
            </a:extLst>
          </p:cNvPr>
          <p:cNvPicPr>
            <a:picLocks noChangeAspect="1"/>
          </p:cNvPicPr>
          <p:nvPr/>
        </p:nvPicPr>
        <p:blipFill>
          <a:blip r:embed="rId2"/>
          <a:stretch>
            <a:fillRect/>
          </a:stretch>
        </p:blipFill>
        <p:spPr>
          <a:xfrm>
            <a:off x="10367596" y="2017397"/>
            <a:ext cx="1181100" cy="1181100"/>
          </a:xfrm>
          <a:prstGeom prst="rect">
            <a:avLst/>
          </a:prstGeom>
        </p:spPr>
      </p:pic>
    </p:spTree>
    <p:extLst>
      <p:ext uri="{BB962C8B-B14F-4D97-AF65-F5344CB8AC3E}">
        <p14:creationId xmlns:p14="http://schemas.microsoft.com/office/powerpoint/2010/main" val="34376835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Cambio de Ciclo Hogar</a:t>
            </a:r>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CL" sz="2000" i="1" dirty="0">
                <a:latin typeface="Calibri Light" panose="020F0302020204030204" pitchFamily="34" charset="0"/>
                <a:cs typeface="Calibri Light" panose="020F0302020204030204" pitchFamily="34" charset="0"/>
              </a:rPr>
              <a:t>Tabla con cambio de ciclos</a:t>
            </a:r>
          </a:p>
        </p:txBody>
      </p:sp>
      <p:pic>
        <p:nvPicPr>
          <p:cNvPr id="8" name="Imagen 7">
            <a:extLst>
              <a:ext uri="{FF2B5EF4-FFF2-40B4-BE49-F238E27FC236}">
                <a16:creationId xmlns:a16="http://schemas.microsoft.com/office/drawing/2014/main" id="{C23CAFDE-BEB1-C2CF-DB14-2E92460417E0}"/>
              </a:ext>
            </a:extLst>
          </p:cNvPr>
          <p:cNvPicPr>
            <a:picLocks noChangeAspect="1"/>
          </p:cNvPicPr>
          <p:nvPr/>
        </p:nvPicPr>
        <p:blipFill>
          <a:blip r:embed="rId2"/>
          <a:stretch>
            <a:fillRect/>
          </a:stretch>
        </p:blipFill>
        <p:spPr>
          <a:xfrm>
            <a:off x="290146" y="1731960"/>
            <a:ext cx="11761177" cy="1195313"/>
          </a:xfrm>
          <a:prstGeom prst="rect">
            <a:avLst/>
          </a:prstGeom>
        </p:spPr>
      </p:pic>
      <p:pic>
        <p:nvPicPr>
          <p:cNvPr id="10" name="Imagen 9">
            <a:extLst>
              <a:ext uri="{FF2B5EF4-FFF2-40B4-BE49-F238E27FC236}">
                <a16:creationId xmlns:a16="http://schemas.microsoft.com/office/drawing/2014/main" id="{AE10BB0A-37BF-8030-A2BB-20A60EAE43EE}"/>
              </a:ext>
            </a:extLst>
          </p:cNvPr>
          <p:cNvPicPr>
            <a:picLocks noChangeAspect="1"/>
          </p:cNvPicPr>
          <p:nvPr/>
        </p:nvPicPr>
        <p:blipFill>
          <a:blip r:embed="rId3"/>
          <a:stretch>
            <a:fillRect/>
          </a:stretch>
        </p:blipFill>
        <p:spPr>
          <a:xfrm>
            <a:off x="284333" y="3576308"/>
            <a:ext cx="11761178" cy="1614108"/>
          </a:xfrm>
          <a:prstGeom prst="rect">
            <a:avLst/>
          </a:prstGeom>
        </p:spPr>
      </p:pic>
      <p:sp>
        <p:nvSpPr>
          <p:cNvPr id="11" name="CuadroTexto 10">
            <a:extLst>
              <a:ext uri="{FF2B5EF4-FFF2-40B4-BE49-F238E27FC236}">
                <a16:creationId xmlns:a16="http://schemas.microsoft.com/office/drawing/2014/main" id="{3D401E9B-13BC-7ADE-57D2-778093934BCC}"/>
              </a:ext>
            </a:extLst>
          </p:cNvPr>
          <p:cNvSpPr txBox="1"/>
          <p:nvPr/>
        </p:nvSpPr>
        <p:spPr>
          <a:xfrm>
            <a:off x="290145" y="3244334"/>
            <a:ext cx="5246914" cy="369332"/>
          </a:xfrm>
          <a:prstGeom prst="rect">
            <a:avLst/>
          </a:prstGeom>
          <a:noFill/>
        </p:spPr>
        <p:txBody>
          <a:bodyPr wrap="square" rtlCol="0">
            <a:spAutoFit/>
          </a:bodyPr>
          <a:lstStyle/>
          <a:p>
            <a:pPr algn="just"/>
            <a:r>
              <a:rPr lang="es-CL" b="0" i="0" dirty="0">
                <a:solidFill>
                  <a:srgbClr val="000000"/>
                </a:solidFill>
                <a:effectLst/>
                <a:latin typeface="Calibri" panose="020F0502020204030204" pitchFamily="34" charset="0"/>
                <a:cs typeface="Calibri" panose="020F0502020204030204" pitchFamily="34" charset="0"/>
              </a:rPr>
              <a:t>Ciclos de repaso </a:t>
            </a:r>
            <a:endParaRPr lang="es-CL" dirty="0">
              <a:latin typeface="Calibri" panose="020F0502020204030204" pitchFamily="34" charset="0"/>
              <a:cs typeface="Calibri" panose="020F0502020204030204" pitchFamily="34" charset="0"/>
            </a:endParaRPr>
          </a:p>
        </p:txBody>
      </p:sp>
      <p:sp>
        <p:nvSpPr>
          <p:cNvPr id="12" name="CuadroTexto 11">
            <a:extLst>
              <a:ext uri="{FF2B5EF4-FFF2-40B4-BE49-F238E27FC236}">
                <a16:creationId xmlns:a16="http://schemas.microsoft.com/office/drawing/2014/main" id="{FBB5E7DF-2E23-AA35-CD18-40A530722A69}"/>
              </a:ext>
            </a:extLst>
          </p:cNvPr>
          <p:cNvSpPr txBox="1"/>
          <p:nvPr/>
        </p:nvSpPr>
        <p:spPr>
          <a:xfrm>
            <a:off x="284333" y="1347173"/>
            <a:ext cx="5246914" cy="369332"/>
          </a:xfrm>
          <a:prstGeom prst="rect">
            <a:avLst/>
          </a:prstGeom>
          <a:noFill/>
        </p:spPr>
        <p:txBody>
          <a:bodyPr wrap="square" rtlCol="0">
            <a:spAutoFit/>
          </a:bodyPr>
          <a:lstStyle/>
          <a:p>
            <a:pPr algn="just"/>
            <a:r>
              <a:rPr lang="es-ES" dirty="0">
                <a:solidFill>
                  <a:srgbClr val="000000"/>
                </a:solidFill>
                <a:latin typeface="Calibri" panose="020F0502020204030204" pitchFamily="34" charset="0"/>
                <a:cs typeface="Calibri" panose="020F0502020204030204" pitchFamily="34" charset="0"/>
              </a:rPr>
              <a:t> C</a:t>
            </a:r>
            <a:r>
              <a:rPr lang="es-CL" dirty="0" err="1">
                <a:solidFill>
                  <a:srgbClr val="000000"/>
                </a:solidFill>
                <a:latin typeface="Calibri" panose="020F0502020204030204" pitchFamily="34" charset="0"/>
                <a:cs typeface="Calibri" panose="020F0502020204030204" pitchFamily="34" charset="0"/>
              </a:rPr>
              <a:t>iclos</a:t>
            </a:r>
            <a:r>
              <a:rPr lang="es-CL" dirty="0">
                <a:solidFill>
                  <a:srgbClr val="000000"/>
                </a:solidFill>
                <a:latin typeface="Calibri" panose="020F0502020204030204" pitchFamily="34" charset="0"/>
                <a:cs typeface="Calibri" panose="020F0502020204030204" pitchFamily="34" charset="0"/>
              </a:rPr>
              <a:t> de facturación</a:t>
            </a:r>
            <a:endParaRPr lang="es-CL" b="0" i="0" dirty="0">
              <a:solidFill>
                <a:srgbClr val="000000"/>
              </a:solidFill>
              <a:effectLst/>
              <a:latin typeface="Calibri" panose="020F0502020204030204" pitchFamily="34" charset="0"/>
              <a:cs typeface="Calibri" panose="020F0502020204030204" pitchFamily="34" charset="0"/>
            </a:endParaRPr>
          </a:p>
        </p:txBody>
      </p:sp>
      <p:sp>
        <p:nvSpPr>
          <p:cNvPr id="13" name="CuadroTexto 12">
            <a:extLst>
              <a:ext uri="{FF2B5EF4-FFF2-40B4-BE49-F238E27FC236}">
                <a16:creationId xmlns:a16="http://schemas.microsoft.com/office/drawing/2014/main" id="{672B3CF9-E065-6B0E-EDEA-E60E5B7BC654}"/>
              </a:ext>
            </a:extLst>
          </p:cNvPr>
          <p:cNvSpPr txBox="1"/>
          <p:nvPr/>
        </p:nvSpPr>
        <p:spPr>
          <a:xfrm>
            <a:off x="8085153" y="5470119"/>
            <a:ext cx="2931608" cy="369332"/>
          </a:xfrm>
          <a:prstGeom prst="rect">
            <a:avLst/>
          </a:prstGeom>
          <a:noFill/>
        </p:spPr>
        <p:txBody>
          <a:bodyPr wrap="square" rtlCol="0">
            <a:spAutoFit/>
          </a:bodyPr>
          <a:lstStyle/>
          <a:p>
            <a:pPr algn="just"/>
            <a:r>
              <a:rPr lang="es-CL" b="0" i="0" dirty="0">
                <a:solidFill>
                  <a:srgbClr val="000000"/>
                </a:solidFill>
                <a:effectLst/>
                <a:latin typeface="Calibri" panose="020F0502020204030204" pitchFamily="34" charset="0"/>
                <a:cs typeface="Calibri" panose="020F0502020204030204" pitchFamily="34" charset="0"/>
              </a:rPr>
              <a:t>Días habilitado para cambios </a:t>
            </a:r>
            <a:endParaRPr lang="es-CL" dirty="0">
              <a:latin typeface="Calibri" panose="020F0502020204030204" pitchFamily="34" charset="0"/>
              <a:cs typeface="Calibri" panose="020F0502020204030204" pitchFamily="34" charset="0"/>
            </a:endParaRPr>
          </a:p>
        </p:txBody>
      </p:sp>
      <p:sp>
        <p:nvSpPr>
          <p:cNvPr id="14" name="CuadroTexto 13">
            <a:extLst>
              <a:ext uri="{FF2B5EF4-FFF2-40B4-BE49-F238E27FC236}">
                <a16:creationId xmlns:a16="http://schemas.microsoft.com/office/drawing/2014/main" id="{A819FFA8-2E23-7C89-C6D2-C6782E68FBF2}"/>
              </a:ext>
            </a:extLst>
          </p:cNvPr>
          <p:cNvSpPr txBox="1"/>
          <p:nvPr/>
        </p:nvSpPr>
        <p:spPr>
          <a:xfrm>
            <a:off x="1988559" y="5470119"/>
            <a:ext cx="5246914" cy="369332"/>
          </a:xfrm>
          <a:prstGeom prst="rect">
            <a:avLst/>
          </a:prstGeom>
          <a:noFill/>
        </p:spPr>
        <p:txBody>
          <a:bodyPr wrap="square" rtlCol="0">
            <a:spAutoFit/>
          </a:bodyPr>
          <a:lstStyle/>
          <a:p>
            <a:pPr algn="just"/>
            <a:r>
              <a:rPr lang="es-CL" b="0" i="0" dirty="0">
                <a:solidFill>
                  <a:srgbClr val="000000"/>
                </a:solidFill>
                <a:effectLst/>
                <a:latin typeface="Calibri" panose="020F0502020204030204" pitchFamily="34" charset="0"/>
                <a:cs typeface="Calibri" panose="020F0502020204030204" pitchFamily="34" charset="0"/>
              </a:rPr>
              <a:t>Días no habilitados para cambios</a:t>
            </a:r>
            <a:endParaRPr lang="es-CL" dirty="0">
              <a:latin typeface="Calibri" panose="020F0502020204030204" pitchFamily="34" charset="0"/>
              <a:cs typeface="Calibri" panose="020F0502020204030204" pitchFamily="34" charset="0"/>
            </a:endParaRPr>
          </a:p>
        </p:txBody>
      </p:sp>
      <p:pic>
        <p:nvPicPr>
          <p:cNvPr id="16" name="Imagen 15">
            <a:extLst>
              <a:ext uri="{FF2B5EF4-FFF2-40B4-BE49-F238E27FC236}">
                <a16:creationId xmlns:a16="http://schemas.microsoft.com/office/drawing/2014/main" id="{6892CD61-78FA-7CB0-DEFF-9CDD509A6AC9}"/>
              </a:ext>
            </a:extLst>
          </p:cNvPr>
          <p:cNvPicPr>
            <a:picLocks noChangeAspect="1"/>
          </p:cNvPicPr>
          <p:nvPr/>
        </p:nvPicPr>
        <p:blipFill>
          <a:blip r:embed="rId4"/>
          <a:stretch>
            <a:fillRect/>
          </a:stretch>
        </p:blipFill>
        <p:spPr>
          <a:xfrm>
            <a:off x="604434" y="5545533"/>
            <a:ext cx="696481" cy="218504"/>
          </a:xfrm>
          <a:prstGeom prst="rect">
            <a:avLst/>
          </a:prstGeom>
        </p:spPr>
      </p:pic>
      <p:pic>
        <p:nvPicPr>
          <p:cNvPr id="18" name="Imagen 17">
            <a:extLst>
              <a:ext uri="{FF2B5EF4-FFF2-40B4-BE49-F238E27FC236}">
                <a16:creationId xmlns:a16="http://schemas.microsoft.com/office/drawing/2014/main" id="{0AF87782-DB95-3EEE-B1EB-0375F5061ECD}"/>
              </a:ext>
            </a:extLst>
          </p:cNvPr>
          <p:cNvPicPr>
            <a:picLocks noChangeAspect="1"/>
          </p:cNvPicPr>
          <p:nvPr/>
        </p:nvPicPr>
        <p:blipFill>
          <a:blip r:embed="rId5"/>
          <a:stretch>
            <a:fillRect/>
          </a:stretch>
        </p:blipFill>
        <p:spPr>
          <a:xfrm>
            <a:off x="1416502" y="5545533"/>
            <a:ext cx="456470" cy="224612"/>
          </a:xfrm>
          <a:prstGeom prst="rect">
            <a:avLst/>
          </a:prstGeom>
        </p:spPr>
      </p:pic>
      <p:pic>
        <p:nvPicPr>
          <p:cNvPr id="20" name="Imagen 19">
            <a:extLst>
              <a:ext uri="{FF2B5EF4-FFF2-40B4-BE49-F238E27FC236}">
                <a16:creationId xmlns:a16="http://schemas.microsoft.com/office/drawing/2014/main" id="{89495A98-BB67-E089-1ACB-81BFDD75920B}"/>
              </a:ext>
            </a:extLst>
          </p:cNvPr>
          <p:cNvPicPr>
            <a:picLocks noChangeAspect="1"/>
          </p:cNvPicPr>
          <p:nvPr/>
        </p:nvPicPr>
        <p:blipFill>
          <a:blip r:embed="rId6"/>
          <a:stretch>
            <a:fillRect/>
          </a:stretch>
        </p:blipFill>
        <p:spPr>
          <a:xfrm>
            <a:off x="7078941" y="5535404"/>
            <a:ext cx="525787" cy="258281"/>
          </a:xfrm>
          <a:prstGeom prst="rect">
            <a:avLst/>
          </a:prstGeom>
        </p:spPr>
      </p:pic>
      <p:pic>
        <p:nvPicPr>
          <p:cNvPr id="22" name="Imagen 21">
            <a:extLst>
              <a:ext uri="{FF2B5EF4-FFF2-40B4-BE49-F238E27FC236}">
                <a16:creationId xmlns:a16="http://schemas.microsoft.com/office/drawing/2014/main" id="{B5C6EC21-A20F-F7A0-C3B8-47C223EFDFDA}"/>
              </a:ext>
            </a:extLst>
          </p:cNvPr>
          <p:cNvPicPr>
            <a:picLocks noChangeAspect="1"/>
          </p:cNvPicPr>
          <p:nvPr/>
        </p:nvPicPr>
        <p:blipFill>
          <a:blip r:embed="rId7"/>
          <a:stretch>
            <a:fillRect/>
          </a:stretch>
        </p:blipFill>
        <p:spPr>
          <a:xfrm>
            <a:off x="7624276" y="5535404"/>
            <a:ext cx="516562" cy="258281"/>
          </a:xfrm>
          <a:prstGeom prst="rect">
            <a:avLst/>
          </a:prstGeom>
        </p:spPr>
      </p:pic>
    </p:spTree>
    <p:extLst>
      <p:ext uri="{BB962C8B-B14F-4D97-AF65-F5344CB8AC3E}">
        <p14:creationId xmlns:p14="http://schemas.microsoft.com/office/powerpoint/2010/main" val="25812291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Cambio de Ciclo Hogar</a:t>
            </a:r>
          </a:p>
        </p:txBody>
      </p:sp>
      <p:sp>
        <p:nvSpPr>
          <p:cNvPr id="5" name="CuadroTexto 4">
            <a:extLst>
              <a:ext uri="{FF2B5EF4-FFF2-40B4-BE49-F238E27FC236}">
                <a16:creationId xmlns:a16="http://schemas.microsoft.com/office/drawing/2014/main" id="{9467FD42-A884-875D-EBC8-41E7DE27E9E4}"/>
              </a:ext>
            </a:extLst>
          </p:cNvPr>
          <p:cNvSpPr txBox="1"/>
          <p:nvPr/>
        </p:nvSpPr>
        <p:spPr>
          <a:xfrm>
            <a:off x="653418" y="1316511"/>
            <a:ext cx="9958897" cy="646331"/>
          </a:xfrm>
          <a:prstGeom prst="rect">
            <a:avLst/>
          </a:prstGeom>
          <a:noFill/>
        </p:spPr>
        <p:txBody>
          <a:bodyPr wrap="square" rtlCol="0">
            <a:spAutoFit/>
          </a:bodyPr>
          <a:lstStyle/>
          <a:p>
            <a:pPr algn="just"/>
            <a:r>
              <a:rPr lang="es-ES" b="0" i="0" dirty="0">
                <a:effectLst/>
                <a:latin typeface="Calibri" panose="020F0502020204030204" pitchFamily="34" charset="0"/>
                <a:cs typeface="Calibri" panose="020F0502020204030204" pitchFamily="34" charset="0"/>
              </a:rPr>
              <a:t>Estas son las consideraciones para generar el cambio, las cuales deben ser validadas por ejecutivo de </a:t>
            </a:r>
            <a:r>
              <a:rPr lang="es-ES" b="0" i="0" dirty="0" err="1">
                <a:effectLst/>
                <a:latin typeface="Calibri" panose="020F0502020204030204" pitchFamily="34" charset="0"/>
                <a:cs typeface="Calibri" panose="020F0502020204030204" pitchFamily="34" charset="0"/>
              </a:rPr>
              <a:t>front</a:t>
            </a:r>
            <a:r>
              <a:rPr lang="es-ES" b="0" i="0" dirty="0">
                <a:effectLst/>
                <a:latin typeface="Calibri" panose="020F0502020204030204" pitchFamily="34" charset="0"/>
                <a:cs typeface="Calibri" panose="020F0502020204030204" pitchFamily="34" charset="0"/>
              </a:rPr>
              <a:t>:</a:t>
            </a:r>
            <a:endParaRPr lang="es-CL" dirty="0">
              <a:latin typeface="Calibri" panose="020F0502020204030204" pitchFamily="34" charset="0"/>
              <a:cs typeface="Calibri" panose="020F0502020204030204" pitchFamily="34" charset="0"/>
            </a:endParaRPr>
          </a:p>
        </p:txBody>
      </p:sp>
      <p:sp>
        <p:nvSpPr>
          <p:cNvPr id="4" name="Rectángulo: esquinas redondeadas 3">
            <a:extLst>
              <a:ext uri="{FF2B5EF4-FFF2-40B4-BE49-F238E27FC236}">
                <a16:creationId xmlns:a16="http://schemas.microsoft.com/office/drawing/2014/main" id="{48EA48F9-6825-2973-DD1C-67128E35E070}"/>
              </a:ext>
            </a:extLst>
          </p:cNvPr>
          <p:cNvSpPr/>
          <p:nvPr/>
        </p:nvSpPr>
        <p:spPr>
          <a:xfrm>
            <a:off x="931985" y="2039815"/>
            <a:ext cx="2919046" cy="156503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0" i="0" dirty="0">
                <a:solidFill>
                  <a:schemeClr val="bg1"/>
                </a:solidFill>
                <a:effectLst/>
                <a:latin typeface="Calibri" panose="020F0502020204030204" pitchFamily="34" charset="0"/>
                <a:cs typeface="Calibri" panose="020F0502020204030204" pitchFamily="34" charset="0"/>
              </a:rPr>
              <a:t>El Cliente debe tener, como mínimo, una factura pagada.</a:t>
            </a:r>
            <a:endParaRPr lang="es-CL" dirty="0"/>
          </a:p>
        </p:txBody>
      </p:sp>
      <p:sp>
        <p:nvSpPr>
          <p:cNvPr id="6" name="Rectángulo: esquinas redondeadas 5">
            <a:extLst>
              <a:ext uri="{FF2B5EF4-FFF2-40B4-BE49-F238E27FC236}">
                <a16:creationId xmlns:a16="http://schemas.microsoft.com/office/drawing/2014/main" id="{A727542E-130E-FE9F-5242-2044D04B4E2C}"/>
              </a:ext>
            </a:extLst>
          </p:cNvPr>
          <p:cNvSpPr/>
          <p:nvPr/>
        </p:nvSpPr>
        <p:spPr>
          <a:xfrm>
            <a:off x="4293577" y="2039815"/>
            <a:ext cx="2919046" cy="156503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0" i="0" dirty="0">
                <a:solidFill>
                  <a:schemeClr val="bg1"/>
                </a:solidFill>
                <a:effectLst/>
                <a:latin typeface="Calibri" panose="020F0502020204030204" pitchFamily="34" charset="0"/>
                <a:cs typeface="Calibri" panose="020F0502020204030204" pitchFamily="34" charset="0"/>
              </a:rPr>
              <a:t> El cambio de ciclo solo será desde un ciclo original a un repaso y viceversa (Ciclo Base 20 - 40 - 90).</a:t>
            </a:r>
            <a:endParaRPr lang="es-CL" dirty="0">
              <a:solidFill>
                <a:schemeClr val="bg1"/>
              </a:solidFill>
              <a:latin typeface="Calibri" panose="020F0502020204030204" pitchFamily="34" charset="0"/>
              <a:cs typeface="Calibri" panose="020F0502020204030204" pitchFamily="34" charset="0"/>
            </a:endParaRPr>
          </a:p>
        </p:txBody>
      </p:sp>
      <p:sp>
        <p:nvSpPr>
          <p:cNvPr id="7" name="Rectángulo: esquinas redondeadas 6">
            <a:extLst>
              <a:ext uri="{FF2B5EF4-FFF2-40B4-BE49-F238E27FC236}">
                <a16:creationId xmlns:a16="http://schemas.microsoft.com/office/drawing/2014/main" id="{DF1998C2-438A-6043-2A67-ECBF7832970D}"/>
              </a:ext>
            </a:extLst>
          </p:cNvPr>
          <p:cNvSpPr/>
          <p:nvPr/>
        </p:nvSpPr>
        <p:spPr>
          <a:xfrm>
            <a:off x="7889631" y="2039814"/>
            <a:ext cx="2919046" cy="156503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0" i="0" dirty="0">
                <a:solidFill>
                  <a:schemeClr val="bg1"/>
                </a:solidFill>
                <a:effectLst/>
                <a:latin typeface="Calibri" panose="020F0502020204030204" pitchFamily="34" charset="0"/>
                <a:cs typeface="Calibri" panose="020F0502020204030204" pitchFamily="34" charset="0"/>
              </a:rPr>
              <a:t>Antes de realizar el escalamiento, debes validar que el cliente esté activo y con su cuenta al día.</a:t>
            </a:r>
            <a:endParaRPr lang="es-CL" dirty="0">
              <a:solidFill>
                <a:schemeClr val="bg1"/>
              </a:solidFill>
              <a:latin typeface="Calibri" panose="020F0502020204030204" pitchFamily="34" charset="0"/>
              <a:cs typeface="Calibri" panose="020F0502020204030204" pitchFamily="34" charset="0"/>
            </a:endParaRPr>
          </a:p>
        </p:txBody>
      </p:sp>
      <p:sp>
        <p:nvSpPr>
          <p:cNvPr id="9" name="Lágrima 8">
            <a:extLst>
              <a:ext uri="{FF2B5EF4-FFF2-40B4-BE49-F238E27FC236}">
                <a16:creationId xmlns:a16="http://schemas.microsoft.com/office/drawing/2014/main" id="{1B6A3AE4-8416-DBA2-8222-BE5AF0C4FBCE}"/>
              </a:ext>
            </a:extLst>
          </p:cNvPr>
          <p:cNvSpPr/>
          <p:nvPr/>
        </p:nvSpPr>
        <p:spPr>
          <a:xfrm>
            <a:off x="7889631" y="3833446"/>
            <a:ext cx="3666392" cy="2541860"/>
          </a:xfrm>
          <a:prstGeom prst="teardrop">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s-ES" sz="1400" b="0" i="0" dirty="0">
                <a:solidFill>
                  <a:schemeClr val="bg1"/>
                </a:solidFill>
                <a:effectLst/>
              </a:rPr>
              <a:t>- Nombre</a:t>
            </a:r>
          </a:p>
          <a:p>
            <a:pPr algn="l"/>
            <a:r>
              <a:rPr lang="es-ES" sz="1400" b="0" i="0" dirty="0">
                <a:solidFill>
                  <a:schemeClr val="bg1"/>
                </a:solidFill>
                <a:effectLst/>
              </a:rPr>
              <a:t>- RUT</a:t>
            </a:r>
          </a:p>
          <a:p>
            <a:pPr algn="l"/>
            <a:r>
              <a:rPr lang="es-ES" sz="1400" b="0" i="0" dirty="0">
                <a:solidFill>
                  <a:schemeClr val="bg1"/>
                </a:solidFill>
                <a:effectLst/>
              </a:rPr>
              <a:t>- Teléfono contacto (2) (1 fijo y 1 móvil)</a:t>
            </a:r>
          </a:p>
          <a:p>
            <a:pPr algn="l"/>
            <a:r>
              <a:rPr lang="es-ES" sz="1400" b="0" i="0" dirty="0">
                <a:solidFill>
                  <a:schemeClr val="bg1"/>
                </a:solidFill>
                <a:effectLst/>
              </a:rPr>
              <a:t>- Solicitud del Cliente indicando claramente:</a:t>
            </a:r>
          </a:p>
          <a:p>
            <a:pPr algn="l"/>
            <a:r>
              <a:rPr lang="es-ES" sz="1400" b="0" i="0" dirty="0">
                <a:solidFill>
                  <a:schemeClr val="bg1"/>
                </a:solidFill>
                <a:effectLst/>
              </a:rPr>
              <a:t>- “Cliente solicita cambio de ciclo del XX al XX”</a:t>
            </a:r>
          </a:p>
          <a:p>
            <a:pPr algn="l"/>
            <a:r>
              <a:rPr lang="es-ES" sz="1400" b="0" i="0" dirty="0">
                <a:solidFill>
                  <a:schemeClr val="bg1"/>
                </a:solidFill>
                <a:effectLst/>
              </a:rPr>
              <a:t>- Nombre del Ejecutivo</a:t>
            </a:r>
          </a:p>
        </p:txBody>
      </p:sp>
      <p:sp>
        <p:nvSpPr>
          <p:cNvPr id="10" name="CuadroTexto 9">
            <a:extLst>
              <a:ext uri="{FF2B5EF4-FFF2-40B4-BE49-F238E27FC236}">
                <a16:creationId xmlns:a16="http://schemas.microsoft.com/office/drawing/2014/main" id="{4F745903-E67C-D712-80A2-C2706EA5FBD7}"/>
              </a:ext>
            </a:extLst>
          </p:cNvPr>
          <p:cNvSpPr txBox="1"/>
          <p:nvPr/>
        </p:nvSpPr>
        <p:spPr>
          <a:xfrm>
            <a:off x="10062795" y="3833446"/>
            <a:ext cx="1099039" cy="369332"/>
          </a:xfrm>
          <a:prstGeom prst="rect">
            <a:avLst/>
          </a:prstGeom>
          <a:noFill/>
        </p:spPr>
        <p:txBody>
          <a:bodyPr wrap="square" rtlCol="0">
            <a:spAutoFit/>
          </a:bodyPr>
          <a:lstStyle/>
          <a:p>
            <a:pPr algn="just"/>
            <a:r>
              <a:rPr lang="es-CL" b="1" i="0" dirty="0">
                <a:effectLst/>
                <a:latin typeface="Calibri" panose="020F0502020204030204" pitchFamily="34" charset="0"/>
                <a:cs typeface="Calibri" panose="020F0502020204030204" pitchFamily="34" charset="0"/>
              </a:rPr>
              <a:t>Template</a:t>
            </a:r>
            <a:endParaRPr lang="es-CL" b="1" dirty="0">
              <a:latin typeface="Calibri" panose="020F0502020204030204" pitchFamily="34" charset="0"/>
              <a:cs typeface="Calibri" panose="020F0502020204030204" pitchFamily="34" charset="0"/>
            </a:endParaRPr>
          </a:p>
        </p:txBody>
      </p:sp>
      <p:sp>
        <p:nvSpPr>
          <p:cNvPr id="12" name="CuadroTexto 11">
            <a:extLst>
              <a:ext uri="{FF2B5EF4-FFF2-40B4-BE49-F238E27FC236}">
                <a16:creationId xmlns:a16="http://schemas.microsoft.com/office/drawing/2014/main" id="{6E182E12-9071-1A1B-F005-FA49B2A972A8}"/>
              </a:ext>
            </a:extLst>
          </p:cNvPr>
          <p:cNvSpPr txBox="1"/>
          <p:nvPr/>
        </p:nvSpPr>
        <p:spPr>
          <a:xfrm>
            <a:off x="931985" y="4475216"/>
            <a:ext cx="6334858" cy="861774"/>
          </a:xfrm>
          <a:prstGeom prst="rect">
            <a:avLst/>
          </a:prstGeom>
          <a:noFill/>
        </p:spPr>
        <p:txBody>
          <a:bodyPr wrap="square">
            <a:spAutoFit/>
          </a:bodyPr>
          <a:lstStyle/>
          <a:p>
            <a:pPr algn="l"/>
            <a:r>
              <a:rPr lang="es-ES" b="0" i="0" dirty="0">
                <a:solidFill>
                  <a:srgbClr val="494949"/>
                </a:solidFill>
                <a:effectLst/>
                <a:latin typeface="Calibri" panose="020F0502020204030204" pitchFamily="34" charset="0"/>
                <a:cs typeface="Calibri" panose="020F0502020204030204" pitchFamily="34" charset="0"/>
              </a:rPr>
              <a:t> </a:t>
            </a:r>
            <a:r>
              <a:rPr lang="es-ES" b="0" i="0" dirty="0">
                <a:solidFill>
                  <a:srgbClr val="000000"/>
                </a:solidFill>
                <a:effectLst/>
                <a:latin typeface="Calibri" panose="020F0502020204030204" pitchFamily="34" charset="0"/>
                <a:cs typeface="Calibri" panose="020F0502020204030204" pitchFamily="34" charset="0"/>
              </a:rPr>
              <a:t>Ruta Tipifica</a:t>
            </a:r>
          </a:p>
          <a:p>
            <a:pPr algn="l"/>
            <a:r>
              <a:rPr lang="es-ES" sz="1600" b="0" i="0" dirty="0">
                <a:solidFill>
                  <a:srgbClr val="000000"/>
                </a:solidFill>
                <a:effectLst/>
              </a:rPr>
              <a:t>»</a:t>
            </a:r>
            <a:r>
              <a:rPr lang="es-ES" sz="1600" b="0" i="0" dirty="0">
                <a:effectLst/>
                <a:cs typeface="Calibri" panose="020F0502020204030204" pitchFamily="34" charset="0"/>
              </a:rPr>
              <a:t> INICIO </a:t>
            </a:r>
            <a:r>
              <a:rPr lang="es-ES" sz="1600" b="0" i="0" dirty="0">
                <a:solidFill>
                  <a:srgbClr val="000000"/>
                </a:solidFill>
                <a:effectLst/>
                <a:cs typeface="Calibri" panose="020F0502020204030204" pitchFamily="34" charset="0"/>
              </a:rPr>
              <a:t>» </a:t>
            </a:r>
            <a:r>
              <a:rPr lang="es-ES" sz="1600" b="0" i="0" dirty="0">
                <a:effectLst/>
                <a:cs typeface="Calibri" panose="020F0502020204030204" pitchFamily="34" charset="0"/>
              </a:rPr>
              <a:t>HFC MAS </a:t>
            </a:r>
            <a:r>
              <a:rPr lang="es-ES" sz="1600" b="0" i="0" dirty="0">
                <a:solidFill>
                  <a:srgbClr val="000000"/>
                </a:solidFill>
                <a:effectLst/>
                <a:cs typeface="Calibri" panose="020F0502020204030204" pitchFamily="34" charset="0"/>
              </a:rPr>
              <a:t>» </a:t>
            </a:r>
            <a:r>
              <a:rPr lang="es-ES" sz="1600" b="0" i="0" dirty="0">
                <a:effectLst/>
                <a:cs typeface="Calibri" panose="020F0502020204030204" pitchFamily="34" charset="0"/>
              </a:rPr>
              <a:t>COMERCIAL </a:t>
            </a:r>
            <a:r>
              <a:rPr lang="es-ES" sz="1600" b="0" i="0" dirty="0">
                <a:solidFill>
                  <a:srgbClr val="000000"/>
                </a:solidFill>
                <a:effectLst/>
                <a:cs typeface="Calibri" panose="020F0502020204030204" pitchFamily="34" charset="0"/>
              </a:rPr>
              <a:t>» </a:t>
            </a:r>
            <a:r>
              <a:rPr lang="es-ES" sz="1600" b="0" i="0" dirty="0">
                <a:effectLst/>
                <a:cs typeface="Calibri" panose="020F0502020204030204" pitchFamily="34" charset="0"/>
              </a:rPr>
              <a:t>MODIFICACIÓN DE CONTRATO </a:t>
            </a:r>
            <a:r>
              <a:rPr lang="es-ES" sz="1600" b="0" i="0" dirty="0">
                <a:solidFill>
                  <a:srgbClr val="000000"/>
                </a:solidFill>
                <a:effectLst/>
                <a:cs typeface="Calibri" panose="020F0502020204030204" pitchFamily="34" charset="0"/>
              </a:rPr>
              <a:t>» </a:t>
            </a:r>
            <a:r>
              <a:rPr lang="es-ES" sz="1600" b="0" i="0" dirty="0">
                <a:effectLst/>
                <a:cs typeface="Calibri" panose="020F0502020204030204" pitchFamily="34" charset="0"/>
              </a:rPr>
              <a:t>CAMBIO DE CICLO DE FACTURACIÓN.</a:t>
            </a:r>
            <a:endParaRPr lang="es-CL" sz="1600" dirty="0">
              <a:cs typeface="Calibri" panose="020F0502020204030204" pitchFamily="34" charset="0"/>
            </a:endParaRPr>
          </a:p>
        </p:txBody>
      </p:sp>
    </p:spTree>
    <p:extLst>
      <p:ext uri="{BB962C8B-B14F-4D97-AF65-F5344CB8AC3E}">
        <p14:creationId xmlns:p14="http://schemas.microsoft.com/office/powerpoint/2010/main" val="4546690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No </a:t>
            </a:r>
            <a:r>
              <a:rPr lang="es-CL" sz="3200" b="1" dirty="0" smtClean="0"/>
              <a:t>está </a:t>
            </a:r>
            <a:r>
              <a:rPr lang="es-CL" sz="3200" b="1" dirty="0"/>
              <a:t>El Documento de Pago</a:t>
            </a:r>
          </a:p>
        </p:txBody>
      </p:sp>
      <p:sp>
        <p:nvSpPr>
          <p:cNvPr id="8" name="Rectángulo: biselado 7">
            <a:extLst>
              <a:ext uri="{FF2B5EF4-FFF2-40B4-BE49-F238E27FC236}">
                <a16:creationId xmlns:a16="http://schemas.microsoft.com/office/drawing/2014/main" id="{051B0311-9C22-8EE3-349A-36AE438193D5}"/>
              </a:ext>
            </a:extLst>
          </p:cNvPr>
          <p:cNvSpPr/>
          <p:nvPr/>
        </p:nvSpPr>
        <p:spPr>
          <a:xfrm>
            <a:off x="1249104" y="1635369"/>
            <a:ext cx="3174022" cy="3130062"/>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a:t>Aplica para clientes que se contacten e indiquen que no puede pagar en recaudadores, no figura deuda o sin sistema.</a:t>
            </a:r>
            <a:endParaRPr lang="es-CL" dirty="0"/>
          </a:p>
        </p:txBody>
      </p:sp>
      <p:sp>
        <p:nvSpPr>
          <p:cNvPr id="9" name="Flecha: cheurón 8">
            <a:extLst>
              <a:ext uri="{FF2B5EF4-FFF2-40B4-BE49-F238E27FC236}">
                <a16:creationId xmlns:a16="http://schemas.microsoft.com/office/drawing/2014/main" id="{A9C13C00-ED21-ACFA-23C5-27681092D5E6}"/>
              </a:ext>
            </a:extLst>
          </p:cNvPr>
          <p:cNvSpPr/>
          <p:nvPr/>
        </p:nvSpPr>
        <p:spPr>
          <a:xfrm>
            <a:off x="5213838" y="2734407"/>
            <a:ext cx="923192" cy="931985"/>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0" name="Rectángulo: biselado 9">
            <a:extLst>
              <a:ext uri="{FF2B5EF4-FFF2-40B4-BE49-F238E27FC236}">
                <a16:creationId xmlns:a16="http://schemas.microsoft.com/office/drawing/2014/main" id="{AB5A5DBB-7C6E-3402-EFB8-0BE7F807273A}"/>
              </a:ext>
            </a:extLst>
          </p:cNvPr>
          <p:cNvSpPr/>
          <p:nvPr/>
        </p:nvSpPr>
        <p:spPr>
          <a:xfrm>
            <a:off x="6927742" y="1635369"/>
            <a:ext cx="3174022" cy="3130062"/>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400" b="0" i="0" dirty="0">
                <a:solidFill>
                  <a:schemeClr val="bg1"/>
                </a:solidFill>
                <a:effectLst/>
                <a:latin typeface="Calibri" panose="020F0502020204030204" pitchFamily="34" charset="0"/>
                <a:cs typeface="Calibri" panose="020F0502020204030204" pitchFamily="34" charset="0"/>
              </a:rPr>
              <a:t>Don/Sra./Srta. &lt;nombre&gt;, le informo que XXXXXX (nombre del recaudador) está temporalmente fuera de línea, por lo que si desea realizar pagos, puede hacerlo a través de Sencillito, Servipag, Caja Vecina, Supermercados Líder o en alguna de nuestras sucursales.</a:t>
            </a:r>
            <a:endParaRPr lang="es-CL" sz="1400" dirty="0">
              <a:solidFill>
                <a:schemeClr val="bg1"/>
              </a:solidFill>
              <a:latin typeface="Calibri" panose="020F0502020204030204" pitchFamily="34" charset="0"/>
              <a:cs typeface="Calibri" panose="020F0502020204030204" pitchFamily="34" charset="0"/>
            </a:endParaRPr>
          </a:p>
        </p:txBody>
      </p:sp>
      <p:sp>
        <p:nvSpPr>
          <p:cNvPr id="12" name="CuadroTexto 11">
            <a:extLst>
              <a:ext uri="{FF2B5EF4-FFF2-40B4-BE49-F238E27FC236}">
                <a16:creationId xmlns:a16="http://schemas.microsoft.com/office/drawing/2014/main" id="{694B2EA6-A9E5-8043-3BD4-BD669A1FB3B3}"/>
              </a:ext>
            </a:extLst>
          </p:cNvPr>
          <p:cNvSpPr txBox="1"/>
          <p:nvPr/>
        </p:nvSpPr>
        <p:spPr>
          <a:xfrm>
            <a:off x="1885949" y="5222631"/>
            <a:ext cx="8502162" cy="553998"/>
          </a:xfrm>
          <a:prstGeom prst="rect">
            <a:avLst/>
          </a:prstGeom>
          <a:noFill/>
        </p:spPr>
        <p:txBody>
          <a:bodyPr wrap="square">
            <a:spAutoFit/>
          </a:bodyPr>
          <a:lstStyle/>
          <a:p>
            <a:pPr algn="l"/>
            <a:r>
              <a:rPr lang="es-CL" sz="1600" b="0" i="0" dirty="0">
                <a:effectLst/>
              </a:rPr>
              <a:t>Ruta Tipifica</a:t>
            </a:r>
          </a:p>
          <a:p>
            <a:pPr algn="l"/>
            <a:r>
              <a:rPr lang="es-CL" sz="1400" b="0" i="0" dirty="0">
                <a:effectLst/>
              </a:rPr>
              <a:t>» </a:t>
            </a:r>
            <a:r>
              <a:rPr lang="es-CL" sz="1400" b="0" i="0" u="none" strike="noStrike" dirty="0">
                <a:effectLst/>
              </a:rPr>
              <a:t>INICIO</a:t>
            </a:r>
            <a:r>
              <a:rPr lang="es-CL" sz="1400" b="0" i="0" dirty="0">
                <a:effectLst/>
              </a:rPr>
              <a:t>» </a:t>
            </a:r>
            <a:r>
              <a:rPr lang="es-CL" sz="1400" b="0" i="0" u="none" strike="noStrike" dirty="0">
                <a:effectLst/>
              </a:rPr>
              <a:t>HFC MAS</a:t>
            </a:r>
            <a:r>
              <a:rPr lang="es-CL" sz="1400" b="0" i="0" dirty="0">
                <a:effectLst/>
              </a:rPr>
              <a:t>» </a:t>
            </a:r>
            <a:r>
              <a:rPr lang="es-CL" sz="1400" b="0" i="0" u="none" strike="noStrike" dirty="0">
                <a:effectLst/>
              </a:rPr>
              <a:t>COMERCIAL</a:t>
            </a:r>
            <a:r>
              <a:rPr lang="es-CL" sz="1400" b="0" i="0" dirty="0">
                <a:effectLst/>
              </a:rPr>
              <a:t>» </a:t>
            </a:r>
            <a:r>
              <a:rPr lang="es-CL" sz="1400" b="0" i="0" u="none" strike="noStrike" dirty="0">
                <a:effectLst/>
              </a:rPr>
              <a:t>RECAUDACION</a:t>
            </a:r>
            <a:r>
              <a:rPr lang="es-CL" sz="1400" b="0" i="0" dirty="0">
                <a:effectLst/>
              </a:rPr>
              <a:t>» </a:t>
            </a:r>
            <a:r>
              <a:rPr lang="es-CL" sz="1400" b="0" i="0" u="none" strike="noStrike" dirty="0">
                <a:effectLst/>
              </a:rPr>
              <a:t>MONTO NO COINCIDE EN RECAUDADOR-NO PUEDE PAGAR</a:t>
            </a:r>
            <a:endParaRPr lang="es-CL" sz="1400" b="0" i="0" dirty="0">
              <a:effectLst/>
            </a:endParaRPr>
          </a:p>
        </p:txBody>
      </p:sp>
    </p:spTree>
    <p:extLst>
      <p:ext uri="{BB962C8B-B14F-4D97-AF65-F5344CB8AC3E}">
        <p14:creationId xmlns:p14="http://schemas.microsoft.com/office/powerpoint/2010/main" val="11842546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584775"/>
          </a:xfrm>
          <a:prstGeom prst="rect">
            <a:avLst/>
          </a:prstGeom>
          <a:noFill/>
        </p:spPr>
        <p:txBody>
          <a:bodyPr wrap="square" rtlCol="0">
            <a:spAutoFit/>
          </a:bodyPr>
          <a:lstStyle/>
          <a:p>
            <a:r>
              <a:rPr lang="es-CL" sz="3200" b="1" dirty="0"/>
              <a:t>Reclamo Administrativo </a:t>
            </a:r>
          </a:p>
        </p:txBody>
      </p:sp>
      <p:graphicFrame>
        <p:nvGraphicFramePr>
          <p:cNvPr id="4" name="Diagrama 3">
            <a:extLst>
              <a:ext uri="{FF2B5EF4-FFF2-40B4-BE49-F238E27FC236}">
                <a16:creationId xmlns:a16="http://schemas.microsoft.com/office/drawing/2014/main" id="{3E21BF3E-65CF-5C6A-3112-8E785B6F3AFD}"/>
              </a:ext>
            </a:extLst>
          </p:cNvPr>
          <p:cNvGraphicFramePr/>
          <p:nvPr>
            <p:extLst>
              <p:ext uri="{D42A27DB-BD31-4B8C-83A1-F6EECF244321}">
                <p14:modId xmlns:p14="http://schemas.microsoft.com/office/powerpoint/2010/main" val="2290993442"/>
              </p:ext>
            </p:extLst>
          </p:nvPr>
        </p:nvGraphicFramePr>
        <p:xfrm>
          <a:off x="384048" y="1078992"/>
          <a:ext cx="11347704" cy="50593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60287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6323308" cy="1077218"/>
          </a:xfrm>
          <a:prstGeom prst="rect">
            <a:avLst/>
          </a:prstGeom>
          <a:noFill/>
        </p:spPr>
        <p:txBody>
          <a:bodyPr wrap="square" rtlCol="0">
            <a:spAutoFit/>
          </a:bodyPr>
          <a:lstStyle/>
          <a:p>
            <a:r>
              <a:rPr lang="es-CL" sz="3200" b="1" dirty="0"/>
              <a:t>Reclamo Administrativo </a:t>
            </a:r>
          </a:p>
          <a:p>
            <a:endParaRPr lang="es-CL" sz="3200" b="1" dirty="0"/>
          </a:p>
        </p:txBody>
      </p:sp>
      <p:sp>
        <p:nvSpPr>
          <p:cNvPr id="3" name="CuadroTexto 2">
            <a:extLst>
              <a:ext uri="{FF2B5EF4-FFF2-40B4-BE49-F238E27FC236}">
                <a16:creationId xmlns:a16="http://schemas.microsoft.com/office/drawing/2014/main" id="{37AB3147-47C2-304C-05C0-25D0E9018150}"/>
              </a:ext>
            </a:extLst>
          </p:cNvPr>
          <p:cNvSpPr txBox="1"/>
          <p:nvPr/>
        </p:nvSpPr>
        <p:spPr>
          <a:xfrm>
            <a:off x="653418" y="482694"/>
            <a:ext cx="6323308" cy="400110"/>
          </a:xfrm>
          <a:prstGeom prst="rect">
            <a:avLst/>
          </a:prstGeom>
          <a:noFill/>
        </p:spPr>
        <p:txBody>
          <a:bodyPr wrap="square" rtlCol="0">
            <a:spAutoFit/>
          </a:bodyPr>
          <a:lstStyle/>
          <a:p>
            <a:r>
              <a:rPr lang="es-ES" sz="2000" i="1" dirty="0">
                <a:latin typeface="Calibri Light" panose="020F0302020204030204" pitchFamily="34" charset="0"/>
                <a:cs typeface="Calibri Light" panose="020F0302020204030204" pitchFamily="34" charset="0"/>
              </a:rPr>
              <a:t>No corresponde reclamo de facturación</a:t>
            </a:r>
            <a:endParaRPr lang="es-CL" sz="2000" i="1" dirty="0">
              <a:latin typeface="Calibri Light" panose="020F0302020204030204" pitchFamily="34" charset="0"/>
              <a:cs typeface="Calibri Light" panose="020F0302020204030204" pitchFamily="34" charset="0"/>
            </a:endParaRPr>
          </a:p>
        </p:txBody>
      </p:sp>
      <p:graphicFrame>
        <p:nvGraphicFramePr>
          <p:cNvPr id="30" name="Diagrama 29">
            <a:extLst>
              <a:ext uri="{FF2B5EF4-FFF2-40B4-BE49-F238E27FC236}">
                <a16:creationId xmlns:a16="http://schemas.microsoft.com/office/drawing/2014/main" id="{1CF686BA-87C0-D3AE-B3EE-FE1211EEF070}"/>
              </a:ext>
            </a:extLst>
          </p:cNvPr>
          <p:cNvGraphicFramePr/>
          <p:nvPr>
            <p:extLst>
              <p:ext uri="{D42A27DB-BD31-4B8C-83A1-F6EECF244321}">
                <p14:modId xmlns:p14="http://schemas.microsoft.com/office/powerpoint/2010/main" val="1961901561"/>
              </p:ext>
            </p:extLst>
          </p:nvPr>
        </p:nvGraphicFramePr>
        <p:xfrm>
          <a:off x="1714499" y="1018089"/>
          <a:ext cx="7460762" cy="48218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1" name="Elipse 30">
            <a:extLst>
              <a:ext uri="{FF2B5EF4-FFF2-40B4-BE49-F238E27FC236}">
                <a16:creationId xmlns:a16="http://schemas.microsoft.com/office/drawing/2014/main" id="{76F3BD02-CA86-E73F-AB1B-820AAF4DAF35}"/>
              </a:ext>
            </a:extLst>
          </p:cNvPr>
          <p:cNvSpPr/>
          <p:nvPr/>
        </p:nvSpPr>
        <p:spPr>
          <a:xfrm>
            <a:off x="4767872" y="2655278"/>
            <a:ext cx="1424843" cy="1353156"/>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s-ES" sz="1400" dirty="0">
                <a:solidFill>
                  <a:schemeClr val="tx1"/>
                </a:solidFill>
              </a:rPr>
              <a:t>No ingresar Reclamo de facturación </a:t>
            </a:r>
            <a:endParaRPr lang="es-CL" sz="1400" dirty="0">
              <a:solidFill>
                <a:schemeClr val="tx1"/>
              </a:solidFill>
            </a:endParaRPr>
          </a:p>
        </p:txBody>
      </p:sp>
      <p:sp>
        <p:nvSpPr>
          <p:cNvPr id="32" name="Rectángulo: esquinas diagonales cortadas 31">
            <a:extLst>
              <a:ext uri="{FF2B5EF4-FFF2-40B4-BE49-F238E27FC236}">
                <a16:creationId xmlns:a16="http://schemas.microsoft.com/office/drawing/2014/main" id="{BE7F1BE1-AABF-FDA8-1463-724FB077BE74}"/>
              </a:ext>
            </a:extLst>
          </p:cNvPr>
          <p:cNvSpPr/>
          <p:nvPr/>
        </p:nvSpPr>
        <p:spPr>
          <a:xfrm>
            <a:off x="9347147" y="1390474"/>
            <a:ext cx="1889578" cy="1941382"/>
          </a:xfrm>
          <a:prstGeom prst="snip2Diag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b="0" i="0" dirty="0">
                <a:solidFill>
                  <a:srgbClr val="000000"/>
                </a:solidFill>
                <a:effectLst/>
                <a:latin typeface="Calibri" panose="020F0502020204030204" pitchFamily="34" charset="0"/>
                <a:cs typeface="Calibri" panose="020F0502020204030204" pitchFamily="34" charset="0"/>
              </a:rPr>
              <a:t>*Para ver mas contenido de Reclamos Administrativos que no corresponden Visita el id  134 en Claro mas</a:t>
            </a:r>
            <a:endParaRPr lang="es-CL" sz="1200" dirty="0"/>
          </a:p>
        </p:txBody>
      </p:sp>
      <p:sp>
        <p:nvSpPr>
          <p:cNvPr id="35" name="Llaves 34">
            <a:extLst>
              <a:ext uri="{FF2B5EF4-FFF2-40B4-BE49-F238E27FC236}">
                <a16:creationId xmlns:a16="http://schemas.microsoft.com/office/drawing/2014/main" id="{6D489B65-A9D3-76C0-BB84-1C78999A489F}"/>
              </a:ext>
            </a:extLst>
          </p:cNvPr>
          <p:cNvSpPr/>
          <p:nvPr/>
        </p:nvSpPr>
        <p:spPr>
          <a:xfrm>
            <a:off x="9175261" y="4331070"/>
            <a:ext cx="2488223" cy="1784838"/>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39" name="CuadroTexto 38">
            <a:extLst>
              <a:ext uri="{FF2B5EF4-FFF2-40B4-BE49-F238E27FC236}">
                <a16:creationId xmlns:a16="http://schemas.microsoft.com/office/drawing/2014/main" id="{439FDD50-E1B8-DFB4-4C9A-1117F694C45A}"/>
              </a:ext>
            </a:extLst>
          </p:cNvPr>
          <p:cNvSpPr txBox="1"/>
          <p:nvPr/>
        </p:nvSpPr>
        <p:spPr>
          <a:xfrm>
            <a:off x="9609136" y="4623324"/>
            <a:ext cx="1620471" cy="1200329"/>
          </a:xfrm>
          <a:prstGeom prst="rect">
            <a:avLst/>
          </a:prstGeom>
          <a:noFill/>
        </p:spPr>
        <p:txBody>
          <a:bodyPr wrap="square">
            <a:spAutoFit/>
          </a:bodyPr>
          <a:lstStyle/>
          <a:p>
            <a:pPr algn="ctr"/>
            <a:r>
              <a:rPr lang="es-ES" sz="1200" i="0" dirty="0">
                <a:solidFill>
                  <a:srgbClr val="494949"/>
                </a:solidFill>
                <a:effectLst/>
                <a:latin typeface="Calibri" panose="020F0502020204030204" pitchFamily="34" charset="0"/>
                <a:cs typeface="Calibri" panose="020F0502020204030204" pitchFamily="34" charset="0"/>
              </a:rPr>
              <a:t>Recuerda que un reclamo de facturación debe ser ingresado cuando cliente impugna algún ítem de su boleta.</a:t>
            </a:r>
            <a:endParaRPr lang="es-CL" sz="1200" dirty="0">
              <a:latin typeface="Calibri" panose="020F0502020204030204" pitchFamily="34" charset="0"/>
              <a:cs typeface="Calibri" panose="020F0502020204030204" pitchFamily="34" charset="0"/>
            </a:endParaRPr>
          </a:p>
        </p:txBody>
      </p:sp>
      <p:sp>
        <p:nvSpPr>
          <p:cNvPr id="40" name="Lágrima 39">
            <a:extLst>
              <a:ext uri="{FF2B5EF4-FFF2-40B4-BE49-F238E27FC236}">
                <a16:creationId xmlns:a16="http://schemas.microsoft.com/office/drawing/2014/main" id="{F8E36CE5-CD35-9064-31B3-8ECED3EFC8FA}"/>
              </a:ext>
            </a:extLst>
          </p:cNvPr>
          <p:cNvSpPr/>
          <p:nvPr/>
        </p:nvSpPr>
        <p:spPr>
          <a:xfrm flipH="1">
            <a:off x="382760" y="2848021"/>
            <a:ext cx="2117971" cy="2320825"/>
          </a:xfrm>
          <a:prstGeom prst="teardrop">
            <a:avLst>
              <a:gd name="adj" fmla="val 10687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s-ES" sz="1100" b="0" i="0" dirty="0">
                <a:solidFill>
                  <a:schemeClr val="bg1"/>
                </a:solidFill>
                <a:effectLst/>
                <a:latin typeface="Calibri" panose="020F0502020204030204" pitchFamily="34" charset="0"/>
                <a:cs typeface="Calibri" panose="020F0502020204030204" pitchFamily="34" charset="0"/>
              </a:rPr>
              <a:t>La resolución de los reclamos tiene un plazo de 5 días hábiles.</a:t>
            </a:r>
          </a:p>
          <a:p>
            <a:pPr algn="l"/>
            <a:r>
              <a:rPr lang="es-ES" sz="1100" b="0" i="0" dirty="0">
                <a:solidFill>
                  <a:schemeClr val="bg1"/>
                </a:solidFill>
                <a:effectLst/>
                <a:latin typeface="Calibri" panose="020F0502020204030204" pitchFamily="34" charset="0"/>
                <a:cs typeface="Calibri" panose="020F0502020204030204" pitchFamily="34" charset="0"/>
              </a:rPr>
              <a:t>Siempre debes validar los datos del cliente que están ingresados en el contrato, teléfonos y correo electrónico de contacto.</a:t>
            </a:r>
          </a:p>
        </p:txBody>
      </p:sp>
      <p:sp>
        <p:nvSpPr>
          <p:cNvPr id="41" name="CuadroTexto 40">
            <a:extLst>
              <a:ext uri="{FF2B5EF4-FFF2-40B4-BE49-F238E27FC236}">
                <a16:creationId xmlns:a16="http://schemas.microsoft.com/office/drawing/2014/main" id="{AAC68C35-0F86-A3AF-4B87-934281706DD8}"/>
              </a:ext>
            </a:extLst>
          </p:cNvPr>
          <p:cNvSpPr txBox="1"/>
          <p:nvPr/>
        </p:nvSpPr>
        <p:spPr>
          <a:xfrm>
            <a:off x="382760" y="2178330"/>
            <a:ext cx="1620471" cy="276999"/>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ctr"/>
            <a:r>
              <a:rPr lang="es-ES" sz="1200" i="0" dirty="0">
                <a:solidFill>
                  <a:srgbClr val="494949"/>
                </a:solidFill>
                <a:effectLst/>
                <a:latin typeface="Calibri" panose="020F0502020204030204" pitchFamily="34" charset="0"/>
                <a:cs typeface="Calibri" panose="020F0502020204030204" pitchFamily="34" charset="0"/>
              </a:rPr>
              <a:t>Importante</a:t>
            </a:r>
            <a:endParaRPr lang="es-CL" sz="1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028056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9383628" cy="584775"/>
          </a:xfrm>
          <a:prstGeom prst="rect">
            <a:avLst/>
          </a:prstGeom>
          <a:noFill/>
        </p:spPr>
        <p:txBody>
          <a:bodyPr wrap="square" rtlCol="0">
            <a:spAutoFit/>
          </a:bodyPr>
          <a:lstStyle/>
          <a:p>
            <a:r>
              <a:rPr lang="es-ES" sz="3200" b="1" dirty="0"/>
              <a:t>¿</a:t>
            </a:r>
            <a:r>
              <a:rPr lang="es-CL" sz="3200" b="1" dirty="0"/>
              <a:t>Cómo se ingresa un Reclamo Administrativo? </a:t>
            </a:r>
          </a:p>
        </p:txBody>
      </p:sp>
      <p:sp>
        <p:nvSpPr>
          <p:cNvPr id="5" name="CuadroTexto 4">
            <a:extLst>
              <a:ext uri="{FF2B5EF4-FFF2-40B4-BE49-F238E27FC236}">
                <a16:creationId xmlns:a16="http://schemas.microsoft.com/office/drawing/2014/main" id="{9467FD42-A884-875D-EBC8-41E7DE27E9E4}"/>
              </a:ext>
            </a:extLst>
          </p:cNvPr>
          <p:cNvSpPr txBox="1"/>
          <p:nvPr/>
        </p:nvSpPr>
        <p:spPr>
          <a:xfrm>
            <a:off x="7000838" y="1965055"/>
            <a:ext cx="4051093" cy="659479"/>
          </a:xfrm>
          <a:prstGeom prst="rect">
            <a:avLst/>
          </a:prstGeom>
          <a:noFill/>
        </p:spPr>
        <p:txBody>
          <a:bodyPr wrap="square" rtlCol="0">
            <a:spAutoFit/>
          </a:bodyPr>
          <a:lstStyle/>
          <a:p>
            <a:pPr algn="just"/>
            <a:r>
              <a:rPr lang="pt-BR" b="0" i="0" dirty="0">
                <a:effectLst/>
                <a:latin typeface="Calibri" panose="020F0502020204030204" pitchFamily="34" charset="0"/>
                <a:cs typeface="Calibri" panose="020F0502020204030204" pitchFamily="34" charset="0"/>
              </a:rPr>
              <a:t>Ingresa a SUR a link </a:t>
            </a:r>
            <a:r>
              <a:rPr lang="pt-BR" b="0" i="0" dirty="0">
                <a:effectLst/>
                <a:latin typeface="Calibri" panose="020F0502020204030204" pitchFamily="34" charset="0"/>
                <a:cs typeface="Calibri" panose="020F0502020204030204" pitchFamily="34" charset="0"/>
                <a:hlinkClick r:id="rId2"/>
              </a:rPr>
              <a:t>http://10.94.200.64/</a:t>
            </a:r>
            <a:r>
              <a:rPr lang="pt-BR" b="0" i="0" dirty="0">
                <a:effectLst/>
                <a:latin typeface="Calibri" panose="020F0502020204030204" pitchFamily="34" charset="0"/>
                <a:cs typeface="Calibri" panose="020F0502020204030204" pitchFamily="34" charset="0"/>
              </a:rPr>
              <a:t> </a:t>
            </a:r>
            <a:r>
              <a:rPr lang="pt-BR" b="0" i="0" dirty="0" err="1">
                <a:effectLst/>
                <a:latin typeface="Calibri" panose="020F0502020204030204" pitchFamily="34" charset="0"/>
                <a:cs typeface="Calibri" panose="020F0502020204030204" pitchFamily="34" charset="0"/>
              </a:rPr>
              <a:t>con</a:t>
            </a:r>
            <a:r>
              <a:rPr lang="pt-BR" b="0" i="0" dirty="0">
                <a:effectLst/>
                <a:latin typeface="Calibri" panose="020F0502020204030204" pitchFamily="34" charset="0"/>
                <a:cs typeface="Calibri" panose="020F0502020204030204" pitchFamily="34" charset="0"/>
              </a:rPr>
              <a:t> tu usuário y contraseña</a:t>
            </a:r>
            <a:endParaRPr lang="es-CL" dirty="0">
              <a:latin typeface="Calibri" panose="020F0502020204030204" pitchFamily="34" charset="0"/>
              <a:cs typeface="Calibri" panose="020F0502020204030204" pitchFamily="34" charset="0"/>
            </a:endParaRPr>
          </a:p>
        </p:txBody>
      </p:sp>
      <p:pic>
        <p:nvPicPr>
          <p:cNvPr id="4098" name="Picture 2" descr="Image">
            <a:extLst>
              <a:ext uri="{FF2B5EF4-FFF2-40B4-BE49-F238E27FC236}">
                <a16:creationId xmlns:a16="http://schemas.microsoft.com/office/drawing/2014/main" id="{6650E223-3733-41E0-5E75-45AD1BB7C5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422" y="1404523"/>
            <a:ext cx="6057900" cy="292417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a:extLst>
              <a:ext uri="{FF2B5EF4-FFF2-40B4-BE49-F238E27FC236}">
                <a16:creationId xmlns:a16="http://schemas.microsoft.com/office/drawing/2014/main" id="{AFAC620B-3DB6-D110-3792-48D7BC1834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94381" y="4136048"/>
            <a:ext cx="3257550" cy="1733550"/>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a:extLst>
              <a:ext uri="{FF2B5EF4-FFF2-40B4-BE49-F238E27FC236}">
                <a16:creationId xmlns:a16="http://schemas.microsoft.com/office/drawing/2014/main" id="{C9378FCD-C3E9-2629-5FB0-1658ACDA7FA8}"/>
              </a:ext>
            </a:extLst>
          </p:cNvPr>
          <p:cNvSpPr txBox="1"/>
          <p:nvPr/>
        </p:nvSpPr>
        <p:spPr>
          <a:xfrm>
            <a:off x="2439865" y="4807146"/>
            <a:ext cx="4242289" cy="646331"/>
          </a:xfrm>
          <a:prstGeom prst="rect">
            <a:avLst/>
          </a:prstGeom>
          <a:noFill/>
        </p:spPr>
        <p:txBody>
          <a:bodyPr wrap="square">
            <a:spAutoFit/>
          </a:bodyPr>
          <a:lstStyle/>
          <a:p>
            <a:r>
              <a:rPr lang="es-ES" dirty="0">
                <a:effectLst/>
                <a:latin typeface="Calibri" panose="020F0502020204030204" pitchFamily="34" charset="0"/>
                <a:cs typeface="Calibri" panose="020F0502020204030204" pitchFamily="34" charset="0"/>
              </a:rPr>
              <a:t>Se abrirá una nueva ventana, logo izquierdo, donde debes ingresar a CRM 2.0.</a:t>
            </a:r>
            <a:endParaRPr lang="es-CL"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6658864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3" y="48987"/>
            <a:ext cx="9366043" cy="584775"/>
          </a:xfrm>
          <a:prstGeom prst="rect">
            <a:avLst/>
          </a:prstGeom>
          <a:noFill/>
        </p:spPr>
        <p:txBody>
          <a:bodyPr wrap="square" rtlCol="0">
            <a:spAutoFit/>
          </a:bodyPr>
          <a:lstStyle/>
          <a:p>
            <a:r>
              <a:rPr lang="es-ES" sz="3200" b="1" dirty="0"/>
              <a:t>¿</a:t>
            </a:r>
            <a:r>
              <a:rPr lang="es-CL" sz="3200" b="1" dirty="0"/>
              <a:t>Cómo se ingresa un Reclamo Administrativo? </a:t>
            </a:r>
          </a:p>
        </p:txBody>
      </p:sp>
      <p:pic>
        <p:nvPicPr>
          <p:cNvPr id="8" name="Imagen 7">
            <a:extLst>
              <a:ext uri="{FF2B5EF4-FFF2-40B4-BE49-F238E27FC236}">
                <a16:creationId xmlns:a16="http://schemas.microsoft.com/office/drawing/2014/main" id="{7A8DF735-FB65-F9B3-C7F2-112BBCF73F9D}"/>
              </a:ext>
            </a:extLst>
          </p:cNvPr>
          <p:cNvPicPr>
            <a:picLocks noChangeAspect="1"/>
          </p:cNvPicPr>
          <p:nvPr/>
        </p:nvPicPr>
        <p:blipFill>
          <a:blip r:embed="rId2"/>
          <a:stretch>
            <a:fillRect/>
          </a:stretch>
        </p:blipFill>
        <p:spPr>
          <a:xfrm>
            <a:off x="4879731" y="1087044"/>
            <a:ext cx="6885477" cy="5288262"/>
          </a:xfrm>
          <a:prstGeom prst="rect">
            <a:avLst/>
          </a:prstGeom>
        </p:spPr>
      </p:pic>
      <p:sp>
        <p:nvSpPr>
          <p:cNvPr id="10" name="CuadroTexto 9">
            <a:extLst>
              <a:ext uri="{FF2B5EF4-FFF2-40B4-BE49-F238E27FC236}">
                <a16:creationId xmlns:a16="http://schemas.microsoft.com/office/drawing/2014/main" id="{7AA5C6BD-53B8-3FF2-CE87-33886CE0375E}"/>
              </a:ext>
            </a:extLst>
          </p:cNvPr>
          <p:cNvSpPr txBox="1"/>
          <p:nvPr/>
        </p:nvSpPr>
        <p:spPr>
          <a:xfrm>
            <a:off x="604434" y="1444046"/>
            <a:ext cx="3538904" cy="1477328"/>
          </a:xfrm>
          <a:prstGeom prst="rect">
            <a:avLst/>
          </a:prstGeom>
          <a:noFill/>
        </p:spPr>
        <p:txBody>
          <a:bodyPr wrap="square">
            <a:spAutoFit/>
          </a:bodyPr>
          <a:lstStyle/>
          <a:p>
            <a:r>
              <a:rPr lang="es-ES" b="0" i="0" dirty="0">
                <a:effectLst/>
                <a:latin typeface="Calibri" panose="020F0502020204030204" pitchFamily="34" charset="0"/>
                <a:cs typeface="Calibri" panose="020F0502020204030204" pitchFamily="34" charset="0"/>
              </a:rPr>
              <a:t>Si un cliente decide dejar un reclamo tanto administrativo, debemos proceder al menú « SERVICIOS Y FUNCIONES» y cliquear el menú de «RECLAMOS»</a:t>
            </a:r>
            <a:endParaRPr lang="es-CL"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9446258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a16="http://schemas.microsoft.com/office/drawing/2014/main" id="{F6DFF96A-6B6F-5A84-8D6D-B3E2552E7D1B}"/>
              </a:ext>
            </a:extLst>
          </p:cNvPr>
          <p:cNvSpPr txBox="1"/>
          <p:nvPr/>
        </p:nvSpPr>
        <p:spPr>
          <a:xfrm>
            <a:off x="604433" y="48987"/>
            <a:ext cx="9366043" cy="584775"/>
          </a:xfrm>
          <a:prstGeom prst="rect">
            <a:avLst/>
          </a:prstGeom>
          <a:noFill/>
        </p:spPr>
        <p:txBody>
          <a:bodyPr wrap="square" rtlCol="0">
            <a:spAutoFit/>
          </a:bodyPr>
          <a:lstStyle/>
          <a:p>
            <a:r>
              <a:rPr lang="es-ES" sz="3200" b="1" dirty="0"/>
              <a:t>¿</a:t>
            </a:r>
            <a:r>
              <a:rPr lang="es-CL" sz="3200" b="1" dirty="0"/>
              <a:t>Cómo se ingresa un Reclamo Administrativo? </a:t>
            </a:r>
          </a:p>
        </p:txBody>
      </p:sp>
      <p:sp>
        <p:nvSpPr>
          <p:cNvPr id="9" name="CuadroTexto 8">
            <a:extLst>
              <a:ext uri="{FF2B5EF4-FFF2-40B4-BE49-F238E27FC236}">
                <a16:creationId xmlns:a16="http://schemas.microsoft.com/office/drawing/2014/main" id="{2BC21D60-1096-A879-8C65-65E019B18F88}"/>
              </a:ext>
            </a:extLst>
          </p:cNvPr>
          <p:cNvSpPr txBox="1"/>
          <p:nvPr/>
        </p:nvSpPr>
        <p:spPr>
          <a:xfrm>
            <a:off x="615225" y="1208825"/>
            <a:ext cx="3264182" cy="4801314"/>
          </a:xfrm>
          <a:prstGeom prst="rect">
            <a:avLst/>
          </a:prstGeom>
          <a:noFill/>
        </p:spPr>
        <p:txBody>
          <a:bodyPr wrap="square">
            <a:spAutoFit/>
          </a:bodyPr>
          <a:lstStyle/>
          <a:p>
            <a:r>
              <a:rPr lang="es-ES" b="0" i="0" dirty="0">
                <a:effectLst/>
                <a:latin typeface="Calibri" panose="020F0502020204030204" pitchFamily="34" charset="0"/>
                <a:cs typeface="Calibri" panose="020F0502020204030204" pitchFamily="34" charset="0"/>
              </a:rPr>
              <a:t> En esta ventana, lo primero que verificamos son los datos del cliente</a:t>
            </a:r>
          </a:p>
          <a:p>
            <a:endParaRPr lang="es-ES" dirty="0">
              <a:latin typeface="Calibri" panose="020F0502020204030204" pitchFamily="34" charset="0"/>
              <a:cs typeface="Calibri" panose="020F0502020204030204" pitchFamily="34" charset="0"/>
            </a:endParaRPr>
          </a:p>
          <a:p>
            <a:r>
              <a:rPr lang="es-ES" b="0" i="0" dirty="0">
                <a:effectLst/>
                <a:latin typeface="Calibri" panose="020F0502020204030204" pitchFamily="34" charset="0"/>
                <a:cs typeface="Calibri" panose="020F0502020204030204" pitchFamily="34" charset="0"/>
              </a:rPr>
              <a:t> Es aquí donde hacemos la diferencia del tipo de reclamo, en este caso, la falla es administrativa, por lo tanto, hacemos doble clic en la sección inferior de la ventana en «Administrativo» e inmediatamente se tipifica el tipo de reclamo y se muestra en los datos del cliente.</a:t>
            </a:r>
          </a:p>
          <a:p>
            <a:endParaRPr lang="es-ES" dirty="0">
              <a:latin typeface="Calibri" panose="020F0502020204030204" pitchFamily="34" charset="0"/>
              <a:cs typeface="Calibri" panose="020F0502020204030204" pitchFamily="34" charset="0"/>
            </a:endParaRPr>
          </a:p>
          <a:p>
            <a:r>
              <a:rPr lang="es-ES" dirty="0">
                <a:latin typeface="Calibri" panose="020F0502020204030204" pitchFamily="34" charset="0"/>
                <a:cs typeface="Calibri" panose="020F0502020204030204" pitchFamily="34" charset="0"/>
              </a:rPr>
              <a:t>Para continuar dar </a:t>
            </a:r>
            <a:r>
              <a:rPr lang="es-ES" dirty="0" err="1">
                <a:latin typeface="Calibri" panose="020F0502020204030204" pitchFamily="34" charset="0"/>
                <a:cs typeface="Calibri" panose="020F0502020204030204" pitchFamily="34" charset="0"/>
              </a:rPr>
              <a:t>click</a:t>
            </a:r>
            <a:r>
              <a:rPr lang="es-ES" dirty="0">
                <a:latin typeface="Calibri" panose="020F0502020204030204" pitchFamily="34" charset="0"/>
                <a:cs typeface="Calibri" panose="020F0502020204030204" pitchFamily="34" charset="0"/>
              </a:rPr>
              <a:t> en siguiente</a:t>
            </a:r>
            <a:endParaRPr lang="es-CL" dirty="0">
              <a:latin typeface="Calibri" panose="020F0502020204030204" pitchFamily="34" charset="0"/>
              <a:cs typeface="Calibri" panose="020F0502020204030204" pitchFamily="34" charset="0"/>
            </a:endParaRPr>
          </a:p>
        </p:txBody>
      </p:sp>
      <p:pic>
        <p:nvPicPr>
          <p:cNvPr id="11" name="Imagen 10">
            <a:extLst>
              <a:ext uri="{FF2B5EF4-FFF2-40B4-BE49-F238E27FC236}">
                <a16:creationId xmlns:a16="http://schemas.microsoft.com/office/drawing/2014/main" id="{559D8E77-D670-44F8-8987-8FBE496C2967}"/>
              </a:ext>
            </a:extLst>
          </p:cNvPr>
          <p:cNvPicPr>
            <a:picLocks noChangeAspect="1"/>
          </p:cNvPicPr>
          <p:nvPr/>
        </p:nvPicPr>
        <p:blipFill>
          <a:blip r:embed="rId2"/>
          <a:stretch>
            <a:fillRect/>
          </a:stretch>
        </p:blipFill>
        <p:spPr>
          <a:xfrm>
            <a:off x="4740387" y="1221367"/>
            <a:ext cx="6847179" cy="4788772"/>
          </a:xfrm>
          <a:prstGeom prst="rect">
            <a:avLst/>
          </a:prstGeom>
        </p:spPr>
      </p:pic>
      <p:sp>
        <p:nvSpPr>
          <p:cNvPr id="12" name="Rectángulo 11">
            <a:extLst>
              <a:ext uri="{FF2B5EF4-FFF2-40B4-BE49-F238E27FC236}">
                <a16:creationId xmlns:a16="http://schemas.microsoft.com/office/drawing/2014/main" id="{9FED81FF-5865-C0CE-43D5-740E9FB1BD46}"/>
              </a:ext>
            </a:extLst>
          </p:cNvPr>
          <p:cNvSpPr/>
          <p:nvPr/>
        </p:nvSpPr>
        <p:spPr>
          <a:xfrm>
            <a:off x="6462347" y="4774225"/>
            <a:ext cx="1656000" cy="216000"/>
          </a:xfrm>
          <a:prstGeom prst="rect">
            <a:avLst/>
          </a:prstGeom>
          <a:noFill/>
          <a:ln>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s-CL">
              <a:ln w="76200">
                <a:solidFill>
                  <a:srgbClr val="FF0000"/>
                </a:solidFill>
              </a:ln>
              <a:solidFill>
                <a:srgbClr val="FF0000"/>
              </a:solidFill>
            </a:endParaRPr>
          </a:p>
        </p:txBody>
      </p:sp>
      <p:sp>
        <p:nvSpPr>
          <p:cNvPr id="13" name="Rectángulo 12">
            <a:extLst>
              <a:ext uri="{FF2B5EF4-FFF2-40B4-BE49-F238E27FC236}">
                <a16:creationId xmlns:a16="http://schemas.microsoft.com/office/drawing/2014/main" id="{98CF9F87-FB22-7812-E63E-153B160CF9A9}"/>
              </a:ext>
            </a:extLst>
          </p:cNvPr>
          <p:cNvSpPr/>
          <p:nvPr/>
        </p:nvSpPr>
        <p:spPr>
          <a:xfrm>
            <a:off x="8853854" y="5781530"/>
            <a:ext cx="870438" cy="170861"/>
          </a:xfrm>
          <a:prstGeom prst="rect">
            <a:avLst/>
          </a:prstGeom>
          <a:noFill/>
          <a:ln>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s-CL">
              <a:ln w="76200">
                <a:solidFill>
                  <a:srgbClr val="FF0000"/>
                </a:solidFill>
              </a:ln>
              <a:solidFill>
                <a:srgbClr val="FF0000"/>
              </a:solidFill>
            </a:endParaRPr>
          </a:p>
        </p:txBody>
      </p:sp>
    </p:spTree>
    <p:extLst>
      <p:ext uri="{BB962C8B-B14F-4D97-AF65-F5344CB8AC3E}">
        <p14:creationId xmlns:p14="http://schemas.microsoft.com/office/powerpoint/2010/main" val="19178837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3" y="48987"/>
            <a:ext cx="9242951" cy="584775"/>
          </a:xfrm>
          <a:prstGeom prst="rect">
            <a:avLst/>
          </a:prstGeom>
          <a:noFill/>
        </p:spPr>
        <p:txBody>
          <a:bodyPr wrap="square" rtlCol="0">
            <a:spAutoFit/>
          </a:bodyPr>
          <a:lstStyle/>
          <a:p>
            <a:r>
              <a:rPr lang="es-ES" sz="3200" b="1" dirty="0"/>
              <a:t>¿</a:t>
            </a:r>
            <a:r>
              <a:rPr lang="es-CL" sz="3200" b="1" dirty="0"/>
              <a:t>Cómo se ingresa un Reclamo Administrativo? </a:t>
            </a:r>
          </a:p>
        </p:txBody>
      </p:sp>
      <p:pic>
        <p:nvPicPr>
          <p:cNvPr id="6" name="Imagen 5">
            <a:extLst>
              <a:ext uri="{FF2B5EF4-FFF2-40B4-BE49-F238E27FC236}">
                <a16:creationId xmlns:a16="http://schemas.microsoft.com/office/drawing/2014/main" id="{C438F8D5-15F1-A56A-3C6B-154C47CEC9FE}"/>
              </a:ext>
            </a:extLst>
          </p:cNvPr>
          <p:cNvPicPr>
            <a:picLocks noChangeAspect="1"/>
          </p:cNvPicPr>
          <p:nvPr/>
        </p:nvPicPr>
        <p:blipFill>
          <a:blip r:embed="rId2"/>
          <a:stretch>
            <a:fillRect/>
          </a:stretch>
        </p:blipFill>
        <p:spPr>
          <a:xfrm>
            <a:off x="4756639" y="1316511"/>
            <a:ext cx="6571685" cy="4620588"/>
          </a:xfrm>
          <a:prstGeom prst="rect">
            <a:avLst/>
          </a:prstGeom>
        </p:spPr>
      </p:pic>
      <p:sp>
        <p:nvSpPr>
          <p:cNvPr id="8" name="CuadroTexto 7">
            <a:extLst>
              <a:ext uri="{FF2B5EF4-FFF2-40B4-BE49-F238E27FC236}">
                <a16:creationId xmlns:a16="http://schemas.microsoft.com/office/drawing/2014/main" id="{EC3BDFD6-91C6-F08B-82FA-395272CCE2E4}"/>
              </a:ext>
            </a:extLst>
          </p:cNvPr>
          <p:cNvSpPr txBox="1"/>
          <p:nvPr/>
        </p:nvSpPr>
        <p:spPr>
          <a:xfrm>
            <a:off x="382464" y="1107760"/>
            <a:ext cx="4163159" cy="4031873"/>
          </a:xfrm>
          <a:prstGeom prst="rect">
            <a:avLst/>
          </a:prstGeom>
          <a:noFill/>
        </p:spPr>
        <p:txBody>
          <a:bodyPr wrap="square">
            <a:spAutoFit/>
          </a:bodyPr>
          <a:lstStyle/>
          <a:p>
            <a:r>
              <a:rPr lang="es-ES" sz="1600" b="0" i="0" dirty="0">
                <a:effectLst/>
                <a:latin typeface="Calibri" panose="020F0502020204030204" pitchFamily="34" charset="0"/>
                <a:cs typeface="Calibri" panose="020F0502020204030204" pitchFamily="34" charset="0"/>
              </a:rPr>
              <a:t>Seleccionamos y completamos todos los datos solicitados en la tipificación del reclamo.</a:t>
            </a:r>
            <a:endParaRPr lang="es-ES" sz="1600" dirty="0">
              <a:latin typeface="Calibri" panose="020F0502020204030204" pitchFamily="34" charset="0"/>
              <a:cs typeface="Calibri" panose="020F0502020204030204" pitchFamily="34" charset="0"/>
            </a:endParaRPr>
          </a:p>
          <a:p>
            <a:endParaRPr lang="es-E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Origen de reclamo: el canal que esta ingresando, en este caso callcenter</a:t>
            </a: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Tipo de falla: Administrativo</a:t>
            </a: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Tipificación: motivo por el cual se ingresa el reclamo </a:t>
            </a: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Medio de envió: medio el cual se va notificar al cliente, correo postal, </a:t>
            </a:r>
            <a:r>
              <a:rPr lang="es-ES" sz="1600" dirty="0" err="1">
                <a:latin typeface="Calibri" panose="020F0502020204030204" pitchFamily="34" charset="0"/>
                <a:cs typeface="Calibri" panose="020F0502020204030204" pitchFamily="34" charset="0"/>
              </a:rPr>
              <a:t>sms</a:t>
            </a:r>
            <a:r>
              <a:rPr lang="es-ES" sz="1600" dirty="0">
                <a:latin typeface="Calibri" panose="020F0502020204030204" pitchFamily="34" charset="0"/>
                <a:cs typeface="Calibri" panose="020F0502020204030204" pitchFamily="34" charset="0"/>
              </a:rPr>
              <a:t> o e-mail</a:t>
            </a: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Dato medio de Envió: información de contacto </a:t>
            </a: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Reportado por: nombre de la persona que llama </a:t>
            </a:r>
          </a:p>
          <a:p>
            <a:pPr marL="285750" indent="-285750">
              <a:buFont typeface="Arial" panose="020B0604020202020204" pitchFamily="34" charset="0"/>
              <a:buChar char="•"/>
            </a:pPr>
            <a:r>
              <a:rPr lang="es-ES" sz="1600" dirty="0">
                <a:latin typeface="Calibri" panose="020F0502020204030204" pitchFamily="34" charset="0"/>
                <a:cs typeface="Calibri" panose="020F0502020204030204" pitchFamily="34" charset="0"/>
              </a:rPr>
              <a:t>Teléfono contacto: contacto de titular o usuario</a:t>
            </a:r>
          </a:p>
        </p:txBody>
      </p:sp>
    </p:spTree>
    <p:extLst>
      <p:ext uri="{BB962C8B-B14F-4D97-AF65-F5344CB8AC3E}">
        <p14:creationId xmlns:p14="http://schemas.microsoft.com/office/powerpoint/2010/main" val="21724228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9348458" cy="584775"/>
          </a:xfrm>
          <a:prstGeom prst="rect">
            <a:avLst/>
          </a:prstGeom>
          <a:noFill/>
        </p:spPr>
        <p:txBody>
          <a:bodyPr wrap="square" rtlCol="0">
            <a:spAutoFit/>
          </a:bodyPr>
          <a:lstStyle/>
          <a:p>
            <a:r>
              <a:rPr lang="es-ES" sz="3200" b="1" dirty="0"/>
              <a:t>¿</a:t>
            </a:r>
            <a:r>
              <a:rPr lang="es-CL" sz="3200" b="1" dirty="0"/>
              <a:t>Cómo se ingresa un Reclamo Administrativo? </a:t>
            </a:r>
          </a:p>
        </p:txBody>
      </p:sp>
      <p:sp>
        <p:nvSpPr>
          <p:cNvPr id="5" name="CuadroTexto 4">
            <a:extLst>
              <a:ext uri="{FF2B5EF4-FFF2-40B4-BE49-F238E27FC236}">
                <a16:creationId xmlns:a16="http://schemas.microsoft.com/office/drawing/2014/main" id="{9467FD42-A884-875D-EBC8-41E7DE27E9E4}"/>
              </a:ext>
            </a:extLst>
          </p:cNvPr>
          <p:cNvSpPr txBox="1"/>
          <p:nvPr/>
        </p:nvSpPr>
        <p:spPr>
          <a:xfrm>
            <a:off x="169984" y="1316512"/>
            <a:ext cx="4410808" cy="2308324"/>
          </a:xfrm>
          <a:prstGeom prst="rect">
            <a:avLst/>
          </a:prstGeom>
          <a:noFill/>
        </p:spPr>
        <p:txBody>
          <a:bodyPr wrap="square" rtlCol="0">
            <a:spAutoFit/>
          </a:bodyPr>
          <a:lstStyle/>
          <a:p>
            <a:r>
              <a:rPr lang="es-ES" sz="1800" b="0" i="0" dirty="0">
                <a:effectLst/>
                <a:latin typeface="Calibri" panose="020F0502020204030204" pitchFamily="34" charset="0"/>
                <a:cs typeface="Calibri" panose="020F0502020204030204" pitchFamily="34" charset="0"/>
              </a:rPr>
              <a:t>Luego de incluir toda la información en el reclamo administrativo y darle siguiente no figura la siguiente pantalla, el cual debe ser escalado al área de Back </a:t>
            </a:r>
            <a:r>
              <a:rPr lang="es-ES" dirty="0">
                <a:latin typeface="Calibri" panose="020F0502020204030204" pitchFamily="34" charset="0"/>
                <a:cs typeface="Calibri" panose="020F0502020204030204" pitchFamily="34" charset="0"/>
              </a:rPr>
              <a:t>O</a:t>
            </a:r>
            <a:r>
              <a:rPr lang="es-ES" sz="1800" b="0" i="0" dirty="0">
                <a:effectLst/>
                <a:latin typeface="Calibri" panose="020F0502020204030204" pitchFamily="34" charset="0"/>
                <a:cs typeface="Calibri" panose="020F0502020204030204" pitchFamily="34" charset="0"/>
              </a:rPr>
              <a:t>ffice como muestra la siguiente imagen</a:t>
            </a:r>
          </a:p>
          <a:p>
            <a:endParaRPr lang="es-ES" dirty="0">
              <a:latin typeface="Calibri" panose="020F0502020204030204" pitchFamily="34" charset="0"/>
              <a:cs typeface="Calibri" panose="020F0502020204030204" pitchFamily="34" charset="0"/>
            </a:endParaRPr>
          </a:p>
          <a:p>
            <a:r>
              <a:rPr lang="es-ES" sz="1800" b="0" i="0" dirty="0">
                <a:effectLst/>
                <a:latin typeface="Calibri" panose="020F0502020204030204" pitchFamily="34" charset="0"/>
                <a:cs typeface="Calibri" panose="020F0502020204030204" pitchFamily="34" charset="0"/>
              </a:rPr>
              <a:t>Se debe dar </a:t>
            </a:r>
            <a:r>
              <a:rPr lang="es-ES" sz="1800" b="0" i="0" dirty="0" err="1">
                <a:effectLst/>
                <a:latin typeface="Calibri" panose="020F0502020204030204" pitchFamily="34" charset="0"/>
                <a:cs typeface="Calibri" panose="020F0502020204030204" pitchFamily="34" charset="0"/>
              </a:rPr>
              <a:t>click</a:t>
            </a:r>
            <a:r>
              <a:rPr lang="es-ES" sz="1800" b="0" i="0" dirty="0">
                <a:effectLst/>
                <a:latin typeface="Calibri" panose="020F0502020204030204" pitchFamily="34" charset="0"/>
                <a:cs typeface="Calibri" panose="020F0502020204030204" pitchFamily="34" charset="0"/>
              </a:rPr>
              <a:t> en aceptar para continuar con la creación del </a:t>
            </a:r>
            <a:r>
              <a:rPr lang="es-ES" dirty="0">
                <a:latin typeface="Calibri" panose="020F0502020204030204" pitchFamily="34" charset="0"/>
                <a:cs typeface="Calibri" panose="020F0502020204030204" pitchFamily="34" charset="0"/>
              </a:rPr>
              <a:t>R</a:t>
            </a:r>
            <a:r>
              <a:rPr lang="es-ES" sz="1800" b="0" i="0" dirty="0">
                <a:effectLst/>
                <a:latin typeface="Calibri" panose="020F0502020204030204" pitchFamily="34" charset="0"/>
                <a:cs typeface="Calibri" panose="020F0502020204030204" pitchFamily="34" charset="0"/>
              </a:rPr>
              <a:t>eclamo Administrativo </a:t>
            </a:r>
          </a:p>
        </p:txBody>
      </p:sp>
      <p:pic>
        <p:nvPicPr>
          <p:cNvPr id="8" name="Imagen 7">
            <a:extLst>
              <a:ext uri="{FF2B5EF4-FFF2-40B4-BE49-F238E27FC236}">
                <a16:creationId xmlns:a16="http://schemas.microsoft.com/office/drawing/2014/main" id="{530D16E5-AD16-50F5-AF9E-EEA14B05AC74}"/>
              </a:ext>
            </a:extLst>
          </p:cNvPr>
          <p:cNvPicPr>
            <a:picLocks noChangeAspect="1"/>
          </p:cNvPicPr>
          <p:nvPr/>
        </p:nvPicPr>
        <p:blipFill>
          <a:blip r:embed="rId2"/>
          <a:stretch>
            <a:fillRect/>
          </a:stretch>
        </p:blipFill>
        <p:spPr>
          <a:xfrm>
            <a:off x="5224212" y="1899138"/>
            <a:ext cx="6439688" cy="4521313"/>
          </a:xfrm>
          <a:prstGeom prst="rect">
            <a:avLst/>
          </a:prstGeom>
        </p:spPr>
      </p:pic>
    </p:spTree>
    <p:extLst>
      <p:ext uri="{BB962C8B-B14F-4D97-AF65-F5344CB8AC3E}">
        <p14:creationId xmlns:p14="http://schemas.microsoft.com/office/powerpoint/2010/main" val="11787646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3" y="48987"/>
            <a:ext cx="8618697" cy="584775"/>
          </a:xfrm>
          <a:prstGeom prst="rect">
            <a:avLst/>
          </a:prstGeom>
          <a:noFill/>
        </p:spPr>
        <p:txBody>
          <a:bodyPr wrap="square" rtlCol="0">
            <a:spAutoFit/>
          </a:bodyPr>
          <a:lstStyle/>
          <a:p>
            <a:r>
              <a:rPr lang="es-ES" sz="3200" b="1" dirty="0"/>
              <a:t>¿</a:t>
            </a:r>
            <a:r>
              <a:rPr lang="es-CL" sz="3200" b="1" dirty="0"/>
              <a:t>Cómo se ingresa un Reclamo Administrativo? </a:t>
            </a:r>
          </a:p>
        </p:txBody>
      </p:sp>
      <p:sp>
        <p:nvSpPr>
          <p:cNvPr id="5" name="CuadroTexto 4">
            <a:extLst>
              <a:ext uri="{FF2B5EF4-FFF2-40B4-BE49-F238E27FC236}">
                <a16:creationId xmlns:a16="http://schemas.microsoft.com/office/drawing/2014/main" id="{9467FD42-A884-875D-EBC8-41E7DE27E9E4}"/>
              </a:ext>
            </a:extLst>
          </p:cNvPr>
          <p:cNvSpPr txBox="1"/>
          <p:nvPr/>
        </p:nvSpPr>
        <p:spPr>
          <a:xfrm>
            <a:off x="653418" y="1316511"/>
            <a:ext cx="3980128" cy="3416320"/>
          </a:xfrm>
          <a:prstGeom prst="rect">
            <a:avLst/>
          </a:prstGeom>
          <a:noFill/>
        </p:spPr>
        <p:txBody>
          <a:bodyPr wrap="square" rtlCol="0">
            <a:spAutoFit/>
          </a:bodyPr>
          <a:lstStyle/>
          <a:p>
            <a:pPr algn="just"/>
            <a:r>
              <a:rPr lang="es-CL" b="0" i="0" dirty="0">
                <a:solidFill>
                  <a:srgbClr val="000000"/>
                </a:solidFill>
                <a:effectLst/>
                <a:latin typeface="Calibri" panose="020F0502020204030204" pitchFamily="34" charset="0"/>
                <a:cs typeface="Calibri" panose="020F0502020204030204" pitchFamily="34" charset="0"/>
              </a:rPr>
              <a:t>Para finalizar encontramos la información general del cliente con los comentarios del reclamo que acabamos de ingresar.</a:t>
            </a:r>
          </a:p>
          <a:p>
            <a:pPr algn="just"/>
            <a:endParaRPr lang="es-CL" dirty="0">
              <a:solidFill>
                <a:srgbClr val="000000"/>
              </a:solidFill>
              <a:latin typeface="Calibri" panose="020F0502020204030204" pitchFamily="34" charset="0"/>
              <a:cs typeface="Calibri" panose="020F0502020204030204" pitchFamily="34" charset="0"/>
            </a:endParaRPr>
          </a:p>
          <a:p>
            <a:pPr algn="just"/>
            <a:r>
              <a:rPr lang="es-CL" dirty="0">
                <a:solidFill>
                  <a:srgbClr val="000000"/>
                </a:solidFill>
                <a:latin typeface="Calibri" panose="020F0502020204030204" pitchFamily="34" charset="0"/>
                <a:cs typeface="Calibri" panose="020F0502020204030204" pitchFamily="34" charset="0"/>
              </a:rPr>
              <a:t>Para terminar le damos finalizar</a:t>
            </a:r>
          </a:p>
          <a:p>
            <a:pPr algn="just"/>
            <a:endParaRPr lang="es-CL" dirty="0">
              <a:solidFill>
                <a:srgbClr val="000000"/>
              </a:solidFill>
              <a:latin typeface="Calibri" panose="020F0502020204030204" pitchFamily="34" charset="0"/>
              <a:cs typeface="Calibri" panose="020F0502020204030204" pitchFamily="34" charset="0"/>
            </a:endParaRPr>
          </a:p>
          <a:p>
            <a:pPr algn="just"/>
            <a:r>
              <a:rPr lang="es-CL" dirty="0">
                <a:solidFill>
                  <a:srgbClr val="000000"/>
                </a:solidFill>
                <a:latin typeface="Calibri" panose="020F0502020204030204" pitchFamily="34" charset="0"/>
                <a:cs typeface="Calibri" panose="020F0502020204030204" pitchFamily="34" charset="0"/>
              </a:rPr>
              <a:t>Recordar: indicar siempre el Numero de Reclamo a cliente, en este caso es </a:t>
            </a:r>
            <a:r>
              <a:rPr lang="es-CL" dirty="0">
                <a:solidFill>
                  <a:srgbClr val="FF0000"/>
                </a:solidFill>
                <a:latin typeface="Calibri" panose="020F0502020204030204" pitchFamily="34" charset="0"/>
                <a:cs typeface="Calibri" panose="020F0502020204030204" pitchFamily="34" charset="0"/>
              </a:rPr>
              <a:t>36398136</a:t>
            </a:r>
          </a:p>
          <a:p>
            <a:pPr algn="just"/>
            <a:endParaRPr lang="es-CL" dirty="0">
              <a:solidFill>
                <a:srgbClr val="000000"/>
              </a:solidFill>
              <a:latin typeface="Calibri" panose="020F0502020204030204" pitchFamily="34" charset="0"/>
              <a:cs typeface="Calibri" panose="020F0502020204030204" pitchFamily="34" charset="0"/>
            </a:endParaRPr>
          </a:p>
          <a:p>
            <a:pPr algn="just"/>
            <a:r>
              <a:rPr lang="es-CL" dirty="0">
                <a:solidFill>
                  <a:srgbClr val="000000"/>
                </a:solidFill>
                <a:latin typeface="Calibri" panose="020F0502020204030204" pitchFamily="34" charset="0"/>
                <a:cs typeface="Calibri" panose="020F0502020204030204" pitchFamily="34" charset="0"/>
              </a:rPr>
              <a:t> </a:t>
            </a:r>
            <a:endParaRPr lang="es-CL" dirty="0">
              <a:latin typeface="Calibri" panose="020F0502020204030204" pitchFamily="34" charset="0"/>
              <a:cs typeface="Calibri" panose="020F0502020204030204" pitchFamily="34" charset="0"/>
            </a:endParaRPr>
          </a:p>
        </p:txBody>
      </p:sp>
      <p:pic>
        <p:nvPicPr>
          <p:cNvPr id="6" name="Imagen 5">
            <a:extLst>
              <a:ext uri="{FF2B5EF4-FFF2-40B4-BE49-F238E27FC236}">
                <a16:creationId xmlns:a16="http://schemas.microsoft.com/office/drawing/2014/main" id="{EE16D6CA-A608-1210-64AD-50D816DA9EFB}"/>
              </a:ext>
            </a:extLst>
          </p:cNvPr>
          <p:cNvPicPr>
            <a:picLocks noChangeAspect="1"/>
          </p:cNvPicPr>
          <p:nvPr/>
        </p:nvPicPr>
        <p:blipFill>
          <a:blip r:embed="rId2"/>
          <a:stretch>
            <a:fillRect/>
          </a:stretch>
        </p:blipFill>
        <p:spPr>
          <a:xfrm>
            <a:off x="4936771" y="1316511"/>
            <a:ext cx="6672907" cy="4733205"/>
          </a:xfrm>
          <a:prstGeom prst="rect">
            <a:avLst/>
          </a:prstGeom>
        </p:spPr>
      </p:pic>
      <p:sp>
        <p:nvSpPr>
          <p:cNvPr id="9" name="Rectángulo 8">
            <a:extLst>
              <a:ext uri="{FF2B5EF4-FFF2-40B4-BE49-F238E27FC236}">
                <a16:creationId xmlns:a16="http://schemas.microsoft.com/office/drawing/2014/main" id="{DA63414A-438B-9303-8DDC-9665FDD9FEF0}"/>
              </a:ext>
            </a:extLst>
          </p:cNvPr>
          <p:cNvSpPr/>
          <p:nvPr/>
        </p:nvSpPr>
        <p:spPr>
          <a:xfrm>
            <a:off x="7020686" y="1802422"/>
            <a:ext cx="1718866" cy="29014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 name="CuadroTexto 10">
            <a:extLst>
              <a:ext uri="{FF2B5EF4-FFF2-40B4-BE49-F238E27FC236}">
                <a16:creationId xmlns:a16="http://schemas.microsoft.com/office/drawing/2014/main" id="{BAEF4840-B98D-A927-1408-3E1ABD3CC9B6}"/>
              </a:ext>
            </a:extLst>
          </p:cNvPr>
          <p:cNvSpPr txBox="1"/>
          <p:nvPr/>
        </p:nvSpPr>
        <p:spPr>
          <a:xfrm>
            <a:off x="459230" y="4534575"/>
            <a:ext cx="4174316" cy="923330"/>
          </a:xfrm>
          <a:prstGeom prst="rect">
            <a:avLst/>
          </a:prstGeom>
          <a:noFill/>
        </p:spPr>
        <p:txBody>
          <a:bodyPr wrap="square">
            <a:spAutoFit/>
          </a:bodyPr>
          <a:lstStyle/>
          <a:p>
            <a:r>
              <a:rPr lang="es-ES" dirty="0">
                <a:latin typeface="Calibri" panose="020F0502020204030204" pitchFamily="34" charset="0"/>
                <a:cs typeface="Calibri" panose="020F0502020204030204" pitchFamily="34" charset="0"/>
              </a:rPr>
              <a:t>Ruta Tipifica:</a:t>
            </a:r>
          </a:p>
          <a:p>
            <a:r>
              <a:rPr lang="es-ES" b="0" i="0" dirty="0">
                <a:effectLst/>
                <a:latin typeface="Calibri" panose="020F0502020204030204" pitchFamily="34" charset="0"/>
                <a:cs typeface="Calibri" panose="020F0502020204030204" pitchFamily="34" charset="0"/>
              </a:rPr>
              <a:t>HFCMAS &gt;&gt; COMERCIAL &gt;&gt; FACTURACION &gt;&gt; ESTADO O RESOLUCION DEL RECLAMO</a:t>
            </a:r>
            <a:endParaRPr lang="es-CL"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2040860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9849620" cy="584775"/>
          </a:xfrm>
          <a:prstGeom prst="rect">
            <a:avLst/>
          </a:prstGeom>
          <a:noFill/>
        </p:spPr>
        <p:txBody>
          <a:bodyPr wrap="square" rtlCol="0">
            <a:spAutoFit/>
          </a:bodyPr>
          <a:lstStyle/>
          <a:p>
            <a:r>
              <a:rPr lang="es-CL" sz="3200" b="1" i="0" dirty="0">
                <a:effectLst/>
                <a:latin typeface="Calibri" panose="020F0502020204030204" pitchFamily="34" charset="0"/>
                <a:cs typeface="Calibri" panose="020F0502020204030204" pitchFamily="34" charset="0"/>
              </a:rPr>
              <a:t>Traspaso de Fondos Hogar DTH - HFC</a:t>
            </a:r>
            <a:endParaRPr lang="es-CL" sz="3200" b="0" i="0" dirty="0">
              <a:effectLst/>
              <a:latin typeface="Calibri" panose="020F0502020204030204" pitchFamily="34" charset="0"/>
              <a:cs typeface="Calibri" panose="020F0502020204030204" pitchFamily="34" charset="0"/>
            </a:endParaRPr>
          </a:p>
        </p:txBody>
      </p:sp>
      <p:graphicFrame>
        <p:nvGraphicFramePr>
          <p:cNvPr id="4" name="Diagrama 3">
            <a:extLst>
              <a:ext uri="{FF2B5EF4-FFF2-40B4-BE49-F238E27FC236}">
                <a16:creationId xmlns:a16="http://schemas.microsoft.com/office/drawing/2014/main" id="{67F5942D-AA3B-DA8E-4BEE-7FA855759483}"/>
              </a:ext>
            </a:extLst>
          </p:cNvPr>
          <p:cNvGraphicFramePr/>
          <p:nvPr>
            <p:extLst>
              <p:ext uri="{D42A27DB-BD31-4B8C-83A1-F6EECF244321}">
                <p14:modId xmlns:p14="http://schemas.microsoft.com/office/powerpoint/2010/main" val="1839793958"/>
              </p:ext>
            </p:extLst>
          </p:nvPr>
        </p:nvGraphicFramePr>
        <p:xfrm>
          <a:off x="384048" y="1078992"/>
          <a:ext cx="11347704" cy="50593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79218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4" y="48987"/>
            <a:ext cx="7009704" cy="584775"/>
          </a:xfrm>
          <a:prstGeom prst="rect">
            <a:avLst/>
          </a:prstGeom>
          <a:noFill/>
        </p:spPr>
        <p:txBody>
          <a:bodyPr wrap="square" rtlCol="0">
            <a:spAutoFit/>
          </a:bodyPr>
          <a:lstStyle/>
          <a:p>
            <a:r>
              <a:rPr lang="es-CL" sz="3200" b="1" i="0" dirty="0">
                <a:effectLst/>
                <a:latin typeface="Calibri" panose="020F0502020204030204" pitchFamily="34" charset="0"/>
                <a:cs typeface="Calibri" panose="020F0502020204030204" pitchFamily="34" charset="0"/>
              </a:rPr>
              <a:t>Traspaso de Fondos Hogar DTH - HFC</a:t>
            </a:r>
            <a:endParaRPr lang="es-CL" sz="3200" b="0" i="0" dirty="0">
              <a:effectLst/>
              <a:latin typeface="Calibri" panose="020F0502020204030204" pitchFamily="34" charset="0"/>
              <a:cs typeface="Calibri" panose="020F0502020204030204" pitchFamily="34" charset="0"/>
            </a:endParaRPr>
          </a:p>
        </p:txBody>
      </p:sp>
      <p:graphicFrame>
        <p:nvGraphicFramePr>
          <p:cNvPr id="4" name="Diagrama 3">
            <a:extLst>
              <a:ext uri="{FF2B5EF4-FFF2-40B4-BE49-F238E27FC236}">
                <a16:creationId xmlns:a16="http://schemas.microsoft.com/office/drawing/2014/main" id="{DD7BC4A5-6828-8C38-74E3-AE531FF78085}"/>
              </a:ext>
            </a:extLst>
          </p:cNvPr>
          <p:cNvGraphicFramePr/>
          <p:nvPr>
            <p:extLst>
              <p:ext uri="{D42A27DB-BD31-4B8C-83A1-F6EECF244321}">
                <p14:modId xmlns:p14="http://schemas.microsoft.com/office/powerpoint/2010/main" val="1272485712"/>
              </p:ext>
            </p:extLst>
          </p:nvPr>
        </p:nvGraphicFramePr>
        <p:xfrm>
          <a:off x="384048" y="1078992"/>
          <a:ext cx="11347704" cy="50593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746700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0A0B06-6870-C75A-D0A3-913F563BA0A5}"/>
              </a:ext>
            </a:extLst>
          </p:cNvPr>
          <p:cNvSpPr txBox="1"/>
          <p:nvPr/>
        </p:nvSpPr>
        <p:spPr>
          <a:xfrm>
            <a:off x="604433" y="48987"/>
            <a:ext cx="9242951" cy="584775"/>
          </a:xfrm>
          <a:prstGeom prst="rect">
            <a:avLst/>
          </a:prstGeom>
          <a:noFill/>
        </p:spPr>
        <p:txBody>
          <a:bodyPr wrap="square" rtlCol="0">
            <a:spAutoFit/>
          </a:bodyPr>
          <a:lstStyle/>
          <a:p>
            <a:r>
              <a:rPr lang="es-CL" sz="3200" b="1" i="0" dirty="0">
                <a:effectLst/>
                <a:latin typeface="Calibri" panose="020F0502020204030204" pitchFamily="34" charset="0"/>
                <a:cs typeface="Calibri" panose="020F0502020204030204" pitchFamily="34" charset="0"/>
              </a:rPr>
              <a:t>Traspaso de Fondos Hogar DTH - HFC</a:t>
            </a:r>
            <a:endParaRPr lang="es-CL" sz="3200" b="0" i="0" dirty="0">
              <a:effectLst/>
              <a:latin typeface="Calibri" panose="020F0502020204030204" pitchFamily="34" charset="0"/>
              <a:cs typeface="Calibri" panose="020F0502020204030204" pitchFamily="34" charset="0"/>
            </a:endParaRPr>
          </a:p>
        </p:txBody>
      </p:sp>
      <p:sp>
        <p:nvSpPr>
          <p:cNvPr id="6" name="CuadroTexto 5">
            <a:extLst>
              <a:ext uri="{FF2B5EF4-FFF2-40B4-BE49-F238E27FC236}">
                <a16:creationId xmlns:a16="http://schemas.microsoft.com/office/drawing/2014/main" id="{6664D8E0-BD2F-3684-34B3-1643B2DCF127}"/>
              </a:ext>
            </a:extLst>
          </p:cNvPr>
          <p:cNvSpPr txBox="1"/>
          <p:nvPr/>
        </p:nvSpPr>
        <p:spPr>
          <a:xfrm>
            <a:off x="866071" y="1463891"/>
            <a:ext cx="10423251" cy="2585323"/>
          </a:xfrm>
          <a:prstGeom prst="rect">
            <a:avLst/>
          </a:prstGeom>
          <a:noFill/>
        </p:spPr>
        <p:txBody>
          <a:bodyPr wrap="square">
            <a:spAutoFit/>
          </a:bodyPr>
          <a:lstStyle/>
          <a:p>
            <a:r>
              <a:rPr lang="es-ES" b="0" i="0" dirty="0">
                <a:effectLst/>
              </a:rPr>
              <a:t>Escalamiento solicitud de Traspaso de Fondo</a:t>
            </a:r>
          </a:p>
          <a:p>
            <a:pPr algn="just"/>
            <a:endParaRPr lang="es-ES" sz="1600" dirty="0"/>
          </a:p>
          <a:p>
            <a:pPr algn="just"/>
            <a:r>
              <a:rPr lang="es-ES" sz="1600" i="0" dirty="0">
                <a:effectLst/>
                <a:cs typeface="Calibri" panose="020F0502020204030204" pitchFamily="34" charset="0"/>
              </a:rPr>
              <a:t>Para escalar solicitud de traspaso de fondo, el Asesor debe indicar al cliente que envíe el comprobante de pago a info.hogar@clarochile.cl  para poder realizar la regularización del pago.</a:t>
            </a:r>
          </a:p>
          <a:p>
            <a:pPr algn="just"/>
            <a:endParaRPr lang="es-ES" sz="1600" dirty="0">
              <a:cs typeface="Calibri" panose="020F0502020204030204" pitchFamily="34" charset="0"/>
            </a:endParaRPr>
          </a:p>
          <a:p>
            <a:pPr algn="just"/>
            <a:r>
              <a:rPr lang="es-ES" sz="1600" b="0" i="0" dirty="0">
                <a:effectLst/>
                <a:cs typeface="Calibri" panose="020F0502020204030204" pitchFamily="34" charset="0"/>
              </a:rPr>
              <a:t>Una vez recibido el comprobante, el plazo máximo para la regularización del servicio es de 3 días hábiles.</a:t>
            </a:r>
          </a:p>
          <a:p>
            <a:pPr algn="just"/>
            <a:r>
              <a:rPr lang="es-ES" sz="1600" b="0" i="0" dirty="0">
                <a:effectLst/>
                <a:cs typeface="Calibri" panose="020F0502020204030204" pitchFamily="34" charset="0"/>
              </a:rPr>
              <a:t>El Asesor, también debe informar al cliente que el servicio será activado una vez que envíe el comprobante.</a:t>
            </a:r>
          </a:p>
          <a:p>
            <a:pPr algn="just"/>
            <a:endParaRPr lang="es-ES" sz="1600" dirty="0">
              <a:cs typeface="Calibri" panose="020F0502020204030204" pitchFamily="34" charset="0"/>
            </a:endParaRPr>
          </a:p>
          <a:p>
            <a:pPr algn="just"/>
            <a:r>
              <a:rPr lang="es-ES" sz="1600" b="0" i="0" dirty="0">
                <a:effectLst/>
                <a:cs typeface="Calibri" panose="020F0502020204030204" pitchFamily="34" charset="0"/>
              </a:rPr>
              <a:t>En el caso que se vea imposibilitado de realizar el envío del comprobante vía email, el Asesor indicar al cliente que para regularizar, puede acercarse a cualquiera de nuestros Centros de Atención.</a:t>
            </a:r>
            <a:endParaRPr lang="es-CL" sz="1600" dirty="0">
              <a:cs typeface="Calibri" panose="020F0502020204030204" pitchFamily="34" charset="0"/>
            </a:endParaRPr>
          </a:p>
        </p:txBody>
      </p:sp>
      <p:sp>
        <p:nvSpPr>
          <p:cNvPr id="8" name="CuadroTexto 7">
            <a:extLst>
              <a:ext uri="{FF2B5EF4-FFF2-40B4-BE49-F238E27FC236}">
                <a16:creationId xmlns:a16="http://schemas.microsoft.com/office/drawing/2014/main" id="{997A589C-1203-F3ED-22DF-077502BA2FE0}"/>
              </a:ext>
            </a:extLst>
          </p:cNvPr>
          <p:cNvSpPr txBox="1"/>
          <p:nvPr/>
        </p:nvSpPr>
        <p:spPr>
          <a:xfrm>
            <a:off x="1967292" y="4879343"/>
            <a:ext cx="8449407" cy="646331"/>
          </a:xfrm>
          <a:prstGeom prst="rect">
            <a:avLst/>
          </a:prstGeom>
          <a:noFill/>
        </p:spPr>
        <p:txBody>
          <a:bodyPr wrap="square">
            <a:spAutoFit/>
          </a:bodyPr>
          <a:lstStyle/>
          <a:p>
            <a:pPr algn="l"/>
            <a:r>
              <a:rPr lang="es-CL" b="0" i="0" dirty="0">
                <a:effectLst/>
              </a:rPr>
              <a:t>Ruta Tipifica </a:t>
            </a:r>
          </a:p>
          <a:p>
            <a:pPr algn="l"/>
            <a:r>
              <a:rPr lang="es-CL" b="0" i="0" u="none" strike="noStrike" dirty="0">
                <a:effectLst/>
              </a:rPr>
              <a:t>INICIO</a:t>
            </a:r>
            <a:r>
              <a:rPr lang="es-CL" b="0" i="0" dirty="0">
                <a:effectLst/>
              </a:rPr>
              <a:t>» </a:t>
            </a:r>
            <a:r>
              <a:rPr lang="es-CL" b="0" i="0" u="none" strike="noStrike" dirty="0">
                <a:effectLst/>
              </a:rPr>
              <a:t>HFC MAS</a:t>
            </a:r>
            <a:r>
              <a:rPr lang="es-CL" b="0" i="0" dirty="0">
                <a:effectLst/>
              </a:rPr>
              <a:t>» </a:t>
            </a:r>
            <a:r>
              <a:rPr lang="es-CL" b="0" i="0" u="none" strike="noStrike" dirty="0">
                <a:effectLst/>
              </a:rPr>
              <a:t>COMERCIAL</a:t>
            </a:r>
            <a:r>
              <a:rPr lang="es-CL" b="0" i="0" dirty="0">
                <a:effectLst/>
              </a:rPr>
              <a:t>» </a:t>
            </a:r>
            <a:r>
              <a:rPr lang="es-CL" b="0" i="0" u="none" strike="noStrike" dirty="0">
                <a:effectLst/>
              </a:rPr>
              <a:t>RECAUDACION</a:t>
            </a:r>
            <a:r>
              <a:rPr lang="es-CL" b="0" i="0" dirty="0">
                <a:effectLst/>
              </a:rPr>
              <a:t>» </a:t>
            </a:r>
            <a:r>
              <a:rPr lang="es-CL" b="0" i="0" u="none" strike="noStrike" dirty="0">
                <a:effectLst/>
              </a:rPr>
              <a:t>TRASPASO DE FONDOS</a:t>
            </a:r>
            <a:endParaRPr lang="es-CL" b="0" i="0" dirty="0">
              <a:effectLst/>
            </a:endParaRPr>
          </a:p>
        </p:txBody>
      </p:sp>
    </p:spTree>
    <p:extLst>
      <p:ext uri="{BB962C8B-B14F-4D97-AF65-F5344CB8AC3E}">
        <p14:creationId xmlns:p14="http://schemas.microsoft.com/office/powerpoint/2010/main" val="335563267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657523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3726565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arcador de fecha 3">
            <a:extLst>
              <a:ext uri="{FF2B5EF4-FFF2-40B4-BE49-F238E27FC236}">
                <a16:creationId xmlns:a16="http://schemas.microsoft.com/office/drawing/2014/main" id="{D9FC04B1-CA88-8FF6-FE4B-D5B8E769B27B}"/>
              </a:ext>
            </a:extLst>
          </p:cNvPr>
          <p:cNvSpPr txBox="1">
            <a:spLocks/>
          </p:cNvSpPr>
          <p:nvPr/>
        </p:nvSpPr>
        <p:spPr>
          <a:xfrm>
            <a:off x="838200" y="6356350"/>
            <a:ext cx="2743200" cy="365125"/>
          </a:xfrm>
          <a:prstGeom prst="rect">
            <a:avLst/>
          </a:prstGeom>
        </p:spPr>
        <p:txBody>
          <a:bodyPr vert="horz" lIns="91440" tIns="45720" rIns="91440" bIns="45720" rtlCol="0" anchor="ctr"/>
          <a:lstStyle>
            <a:defPPr>
              <a:defRPr lang="es-CL"/>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19A3457-F8BA-2248-8346-1819D549271F}" type="datetimeFigureOut">
              <a:rPr lang="es-CL" smtClean="0"/>
              <a:pPr/>
              <a:t>19-04-2023</a:t>
            </a:fld>
            <a:endParaRPr lang="es-CL"/>
          </a:p>
        </p:txBody>
      </p:sp>
      <p:sp>
        <p:nvSpPr>
          <p:cNvPr id="12" name="Marcador de número de diapositiva 5">
            <a:extLst>
              <a:ext uri="{FF2B5EF4-FFF2-40B4-BE49-F238E27FC236}">
                <a16:creationId xmlns:a16="http://schemas.microsoft.com/office/drawing/2014/main" id="{E6EBA124-AC72-E3AB-799B-DE89F5634928}"/>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595267A-CF7D-F64B-89A4-860D92A323AE}" type="slidenum">
              <a:rPr lang="es-CL" smtClean="0"/>
              <a:pPr/>
              <a:t>55</a:t>
            </a:fld>
            <a:endParaRPr lang="es-CL"/>
          </a:p>
        </p:txBody>
      </p:sp>
      <p:pic>
        <p:nvPicPr>
          <p:cNvPr id="13" name="Imagen 12">
            <a:extLst>
              <a:ext uri="{FF2B5EF4-FFF2-40B4-BE49-F238E27FC236}">
                <a16:creationId xmlns:a16="http://schemas.microsoft.com/office/drawing/2014/main" id="{798AC53D-5059-5FD5-9779-BAE9491060D0}"/>
              </a:ext>
            </a:extLst>
          </p:cNvPr>
          <p:cNvPicPr>
            <a:picLocks noChangeAspect="1"/>
          </p:cNvPicPr>
          <p:nvPr/>
        </p:nvPicPr>
        <p:blipFill>
          <a:blip r:embed="rId2"/>
          <a:stretch>
            <a:fillRect/>
          </a:stretch>
        </p:blipFill>
        <p:spPr>
          <a:xfrm>
            <a:off x="-1" y="0"/>
            <a:ext cx="12196291" cy="6858000"/>
          </a:xfrm>
          <a:prstGeom prst="rect">
            <a:avLst/>
          </a:prstGeom>
        </p:spPr>
      </p:pic>
      <p:pic>
        <p:nvPicPr>
          <p:cNvPr id="14" name="Imagen 13">
            <a:extLst>
              <a:ext uri="{FF2B5EF4-FFF2-40B4-BE49-F238E27FC236}">
                <a16:creationId xmlns:a16="http://schemas.microsoft.com/office/drawing/2014/main" id="{F7A036B5-C907-0C90-8401-901E1643EBFE}"/>
              </a:ext>
            </a:extLst>
          </p:cNvPr>
          <p:cNvPicPr>
            <a:picLocks noChangeAspect="1"/>
          </p:cNvPicPr>
          <p:nvPr/>
        </p:nvPicPr>
        <p:blipFill>
          <a:blip r:embed="rId3"/>
          <a:stretch>
            <a:fillRect/>
          </a:stretch>
        </p:blipFill>
        <p:spPr>
          <a:xfrm>
            <a:off x="5444613" y="0"/>
            <a:ext cx="6747387" cy="6959600"/>
          </a:xfrm>
          <a:prstGeom prst="rect">
            <a:avLst/>
          </a:prstGeom>
        </p:spPr>
      </p:pic>
      <p:pic>
        <p:nvPicPr>
          <p:cNvPr id="15" name="Imagen 14">
            <a:extLst>
              <a:ext uri="{FF2B5EF4-FFF2-40B4-BE49-F238E27FC236}">
                <a16:creationId xmlns:a16="http://schemas.microsoft.com/office/drawing/2014/main" id="{30B4D9F4-F711-A1DC-1A4D-F6D91F209461}"/>
              </a:ext>
            </a:extLst>
          </p:cNvPr>
          <p:cNvPicPr>
            <a:picLocks noChangeAspect="1"/>
          </p:cNvPicPr>
          <p:nvPr/>
        </p:nvPicPr>
        <p:blipFill>
          <a:blip r:embed="rId4"/>
          <a:stretch>
            <a:fillRect/>
          </a:stretch>
        </p:blipFill>
        <p:spPr>
          <a:xfrm>
            <a:off x="5685740" y="4402667"/>
            <a:ext cx="2221854" cy="2318808"/>
          </a:xfrm>
          <a:prstGeom prst="rect">
            <a:avLst/>
          </a:prstGeom>
        </p:spPr>
      </p:pic>
      <p:pic>
        <p:nvPicPr>
          <p:cNvPr id="17" name="Imagen 16">
            <a:extLst>
              <a:ext uri="{FF2B5EF4-FFF2-40B4-BE49-F238E27FC236}">
                <a16:creationId xmlns:a16="http://schemas.microsoft.com/office/drawing/2014/main" id="{3577C49A-80B6-B0F6-B93E-E84A98A029E2}"/>
              </a:ext>
            </a:extLst>
          </p:cNvPr>
          <p:cNvPicPr>
            <a:picLocks noChangeAspect="1"/>
          </p:cNvPicPr>
          <p:nvPr/>
        </p:nvPicPr>
        <p:blipFill>
          <a:blip r:embed="rId5"/>
          <a:stretch>
            <a:fillRect/>
          </a:stretch>
        </p:blipFill>
        <p:spPr>
          <a:xfrm>
            <a:off x="-59812" y="3606800"/>
            <a:ext cx="3771900" cy="3302000"/>
          </a:xfrm>
          <a:prstGeom prst="rect">
            <a:avLst/>
          </a:prstGeom>
        </p:spPr>
      </p:pic>
      <p:pic>
        <p:nvPicPr>
          <p:cNvPr id="18" name="Imagen 17">
            <a:extLst>
              <a:ext uri="{FF2B5EF4-FFF2-40B4-BE49-F238E27FC236}">
                <a16:creationId xmlns:a16="http://schemas.microsoft.com/office/drawing/2014/main" id="{0CB29B98-028E-04D4-9B0F-1237C7E8C935}"/>
              </a:ext>
            </a:extLst>
          </p:cNvPr>
          <p:cNvPicPr>
            <a:picLocks noChangeAspect="1"/>
          </p:cNvPicPr>
          <p:nvPr/>
        </p:nvPicPr>
        <p:blipFill>
          <a:blip r:embed="rId6"/>
          <a:stretch>
            <a:fillRect/>
          </a:stretch>
        </p:blipFill>
        <p:spPr>
          <a:xfrm>
            <a:off x="6273800" y="3282950"/>
            <a:ext cx="2159000" cy="2997200"/>
          </a:xfrm>
          <a:prstGeom prst="rect">
            <a:avLst/>
          </a:prstGeom>
        </p:spPr>
      </p:pic>
      <p:pic>
        <p:nvPicPr>
          <p:cNvPr id="19" name="Imagen 18">
            <a:extLst>
              <a:ext uri="{FF2B5EF4-FFF2-40B4-BE49-F238E27FC236}">
                <a16:creationId xmlns:a16="http://schemas.microsoft.com/office/drawing/2014/main" id="{FE03E5AE-5CA7-F33C-30F9-1317972CE5DC}"/>
              </a:ext>
            </a:extLst>
          </p:cNvPr>
          <p:cNvPicPr>
            <a:picLocks noChangeAspect="1"/>
          </p:cNvPicPr>
          <p:nvPr/>
        </p:nvPicPr>
        <p:blipFill>
          <a:blip r:embed="rId7"/>
          <a:stretch>
            <a:fillRect/>
          </a:stretch>
        </p:blipFill>
        <p:spPr>
          <a:xfrm>
            <a:off x="8718550" y="-50800"/>
            <a:ext cx="2527300" cy="1295400"/>
          </a:xfrm>
          <a:prstGeom prst="rect">
            <a:avLst/>
          </a:prstGeom>
        </p:spPr>
      </p:pic>
      <p:pic>
        <p:nvPicPr>
          <p:cNvPr id="2" name="Imagen 1">
            <a:extLst>
              <a:ext uri="{FF2B5EF4-FFF2-40B4-BE49-F238E27FC236}">
                <a16:creationId xmlns:a16="http://schemas.microsoft.com/office/drawing/2014/main" id="{CF322026-8602-E0D3-8584-B5385D8F74E1}"/>
              </a:ext>
            </a:extLst>
          </p:cNvPr>
          <p:cNvPicPr>
            <a:picLocks noChangeAspect="1"/>
          </p:cNvPicPr>
          <p:nvPr/>
        </p:nvPicPr>
        <p:blipFill>
          <a:blip r:embed="rId8"/>
          <a:stretch>
            <a:fillRect/>
          </a:stretch>
        </p:blipFill>
        <p:spPr>
          <a:xfrm>
            <a:off x="116800" y="2726197"/>
            <a:ext cx="5862970" cy="1827213"/>
          </a:xfrm>
          <a:prstGeom prst="rect">
            <a:avLst/>
          </a:prstGeom>
        </p:spPr>
      </p:pic>
      <p:sp>
        <p:nvSpPr>
          <p:cNvPr id="3" name="CuadroTexto 2">
            <a:extLst>
              <a:ext uri="{FF2B5EF4-FFF2-40B4-BE49-F238E27FC236}">
                <a16:creationId xmlns:a16="http://schemas.microsoft.com/office/drawing/2014/main" id="{ECDAB15C-E4A1-F86F-38E4-22C4324F5203}"/>
              </a:ext>
            </a:extLst>
          </p:cNvPr>
          <p:cNvSpPr txBox="1"/>
          <p:nvPr/>
        </p:nvSpPr>
        <p:spPr>
          <a:xfrm>
            <a:off x="1772383" y="2624597"/>
            <a:ext cx="3378200" cy="707886"/>
          </a:xfrm>
          <a:prstGeom prst="rect">
            <a:avLst/>
          </a:prstGeom>
          <a:noFill/>
        </p:spPr>
        <p:txBody>
          <a:bodyPr wrap="square" rtlCol="0">
            <a:spAutoFit/>
          </a:bodyPr>
          <a:lstStyle/>
          <a:p>
            <a:pPr algn="ctr"/>
            <a:r>
              <a:rPr lang="es-CL" sz="4000" b="1" dirty="0">
                <a:solidFill>
                  <a:srgbClr val="FAAD0A"/>
                </a:solidFill>
              </a:rPr>
              <a:t>¡GRACIAS!</a:t>
            </a:r>
          </a:p>
        </p:txBody>
      </p:sp>
    </p:spTree>
    <p:extLst>
      <p:ext uri="{BB962C8B-B14F-4D97-AF65-F5344CB8AC3E}">
        <p14:creationId xmlns:p14="http://schemas.microsoft.com/office/powerpoint/2010/main" val="26304708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ersonaliz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16195</TotalTime>
  <Words>4892</Words>
  <Application>Microsoft Office PowerPoint</Application>
  <PresentationFormat>Panorámica</PresentationFormat>
  <Paragraphs>527</Paragraphs>
  <Slides>55</Slides>
  <Notes>1</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55</vt:i4>
      </vt:variant>
    </vt:vector>
  </HeadingPairs>
  <TitlesOfParts>
    <vt:vector size="63" baseType="lpstr">
      <vt:lpstr>Arial</vt:lpstr>
      <vt:lpstr>Arial</vt:lpstr>
      <vt:lpstr>Calibri</vt:lpstr>
      <vt:lpstr>Calibri Light</vt:lpstr>
      <vt:lpstr>Times New Roman</vt:lpstr>
      <vt:lpstr>Wingdings</vt:lpstr>
      <vt:lpstr>Tema de Office</vt:lpstr>
      <vt:lpstr>Diseño personalizado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Paula Smith</dc:creator>
  <cp:lastModifiedBy>Fuentealba Gutierrez Sandra Del C, CLAROCHILE</cp:lastModifiedBy>
  <cp:revision>21</cp:revision>
  <dcterms:created xsi:type="dcterms:W3CDTF">2023-02-20T13:59:36Z</dcterms:created>
  <dcterms:modified xsi:type="dcterms:W3CDTF">2023-04-19T13:23:19Z</dcterms:modified>
</cp:coreProperties>
</file>