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sldIdLst>
    <p:sldId id="256" r:id="rId3"/>
    <p:sldId id="259" r:id="rId4"/>
    <p:sldId id="269" r:id="rId5"/>
    <p:sldId id="270" r:id="rId6"/>
    <p:sldId id="271" r:id="rId7"/>
    <p:sldId id="272" r:id="rId8"/>
    <p:sldId id="273" r:id="rId9"/>
    <p:sldId id="261" r:id="rId10"/>
    <p:sldId id="268" r:id="rId11"/>
    <p:sldId id="263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5091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07-04-2023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07-04-2023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07-04-2023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07-04-2023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07-04-2023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07-04-2023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07-04-2023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07-04-2023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07-04-2023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817418" y="2175163"/>
            <a:ext cx="4197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b="1" dirty="0" smtClean="0"/>
              <a:t>Nota de Crédito HFC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Nota de Crédito HFC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Paso a Paso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85780" y="1316512"/>
            <a:ext cx="2623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1 </a:t>
            </a:r>
            <a:r>
              <a:rPr lang="es-CL" b="1" dirty="0" smtClean="0"/>
              <a:t>Buscamos al Cliente </a:t>
            </a: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520" y="1870975"/>
            <a:ext cx="4329571" cy="1626868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85780" y="3772632"/>
            <a:ext cx="2886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dirty="0" smtClean="0"/>
              <a:t>2 Seleccionamos  Servicios y funciones.  </a:t>
            </a:r>
            <a:endParaRPr lang="es-ES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836" y="4321981"/>
            <a:ext cx="1854255" cy="197926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0122" y="2291383"/>
            <a:ext cx="2400015" cy="35862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976726" y="1501643"/>
            <a:ext cx="3068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CL" b="1" dirty="0" smtClean="0"/>
              <a:t>3 </a:t>
            </a:r>
            <a:r>
              <a:rPr lang="es-CL" b="1" dirty="0"/>
              <a:t>Luego Ajuates por concepto.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Nota de Crédito HFC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Paso a Paso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58070" y="1316511"/>
            <a:ext cx="10908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4 En cuenta seleccionamos  cuenta 1, Periodo debemos seleccionar el periodo de la boleta que se ajustará y en folio Numero de boleta.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79" y="2119552"/>
            <a:ext cx="6812256" cy="1150121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58070" y="3727202"/>
            <a:ext cx="5145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5 Seleccionamos el ítem donde se genera el ajuste.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463" y="4588140"/>
            <a:ext cx="7937734" cy="110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73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Nota de Crédito HFC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Paso a Paso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58070" y="1316511"/>
            <a:ext cx="10908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6 En concepto de ajuste seleccionar Nota de Crédito, en el menú despegable. Seleccionamos detalle de la renta.</a:t>
            </a: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680" y="1962842"/>
            <a:ext cx="3398046" cy="377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90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Nota de Crédito HFC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Paso a Paso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58070" y="1316511"/>
            <a:ext cx="10908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7 En menú despegable seleccionamos el concepto que más se ajuste al motivo de la nota de crédito.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848" y="1973211"/>
            <a:ext cx="6310289" cy="3527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54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Nota de Crédito HFC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Paso a Paso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58070" y="1316511"/>
            <a:ext cx="10908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7 Dejar registro es obligatorio, para ellos hacer click en anotaciones y en la ventana dejar </a:t>
            </a:r>
            <a:r>
              <a:rPr lang="es-ES" b="1" dirty="0" err="1" smtClean="0"/>
              <a:t>template</a:t>
            </a:r>
            <a:r>
              <a:rPr lang="es-ES" b="1" dirty="0" smtClean="0"/>
              <a:t> y luego grabar.</a:t>
            </a:r>
            <a:endParaRPr lang="es-ES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916" y="1842017"/>
            <a:ext cx="4553585" cy="292458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598" y="2848658"/>
            <a:ext cx="3424182" cy="310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70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s-ES" sz="3200" b="1" dirty="0"/>
              <a:t>Nota de Crédito HFC</a:t>
            </a:r>
            <a:endParaRPr lang="es-ES" sz="32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Paso a Paso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258071" y="1316511"/>
            <a:ext cx="59210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8 El monto de la nota de crédito se debe ingresar en “importe de ajuste” el monto es con IVA incluido y luego presionar ajustar.</a:t>
            </a:r>
            <a:endParaRPr lang="es-ES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34" y="2673548"/>
            <a:ext cx="3615082" cy="181523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993" y="3668554"/>
            <a:ext cx="2890123" cy="2080888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6179127" y="3131457"/>
            <a:ext cx="5347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9 Por último presionar sobre Salir impactando NC.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81742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7265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07-04-2023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10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11938</TotalTime>
  <Words>201</Words>
  <Application>Microsoft Office PowerPoint</Application>
  <PresentationFormat>Panorámica</PresentationFormat>
  <Paragraphs>26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Moreno Kruger Rodrigo Felipe, CLAROCHILE</cp:lastModifiedBy>
  <cp:revision>28</cp:revision>
  <dcterms:created xsi:type="dcterms:W3CDTF">2023-02-20T13:59:36Z</dcterms:created>
  <dcterms:modified xsi:type="dcterms:W3CDTF">2023-04-07T23:05:37Z</dcterms:modified>
</cp:coreProperties>
</file>