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78" r:id="rId5"/>
    <p:sldId id="259" r:id="rId6"/>
    <p:sldId id="270" r:id="rId7"/>
    <p:sldId id="269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61" r:id="rId17"/>
    <p:sldId id="263" r:id="rId1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B633A1-0698-0435-D6E5-6DEA428B8E8C}" v="55" dt="2023-04-18T15:40:35.390"/>
    <p1510:client id="{901848EA-9DF9-F409-5DD3-A43A9BCF2762}" v="22" dt="2023-04-11T19:07:11.600"/>
    <p1510:client id="{90FAE147-CBC4-C65E-22D0-235F1C967EB9}" v="2" dt="2023-04-20T12:52:41.280"/>
    <p1510:client id="{AE4EA94C-1DAA-684F-2CC3-763845B65460}" v="4" dt="2023-04-14T15:37:56.714"/>
    <p1510:client id="{D1F9DE1A-BFFB-4145-9EC9-EA45F5D879C5}" v="1" dt="2023-04-19T13:34:31.416"/>
    <p1510:client id="{FA0B70C2-2B58-0745-42DE-8ABBEED97E38}" v="113" dt="2023-04-18T15:33:58.3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353"/>
  </p:normalViewPr>
  <p:slideViewPr>
    <p:cSldViewPr snapToGrid="0">
      <p:cViewPr varScale="1">
        <p:scale>
          <a:sx n="105" d="100"/>
          <a:sy n="105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quez Gonzalez Nicolas Andres, CLAROCHILE" userId="S::nicolas.henriquez@clarochile.cl::713137e2-eea8-4f61-9c15-09817a6bcc35" providerId="AD" clId="Web-{90FAE147-CBC4-C65E-22D0-235F1C967EB9}"/>
    <pc:docChg chg="addSld sldOrd addMainMaster modMainMaster">
      <pc:chgData name="Henriquez Gonzalez Nicolas Andres, CLAROCHILE" userId="S::nicolas.henriquez@clarochile.cl::713137e2-eea8-4f61-9c15-09817a6bcc35" providerId="AD" clId="Web-{90FAE147-CBC4-C65E-22D0-235F1C967EB9}" dt="2023-04-20T12:52:41.280" v="1"/>
      <pc:docMkLst>
        <pc:docMk/>
      </pc:docMkLst>
      <pc:sldChg chg="ord">
        <pc:chgData name="Henriquez Gonzalez Nicolas Andres, CLAROCHILE" userId="S::nicolas.henriquez@clarochile.cl::713137e2-eea8-4f61-9c15-09817a6bcc35" providerId="AD" clId="Web-{90FAE147-CBC4-C65E-22D0-235F1C967EB9}" dt="2023-04-20T12:52:41.280" v="1"/>
        <pc:sldMkLst>
          <pc:docMk/>
          <pc:sldMk cId="1656575234" sldId="261"/>
        </pc:sldMkLst>
      </pc:sldChg>
      <pc:sldChg chg="add">
        <pc:chgData name="Henriquez Gonzalez Nicolas Andres, CLAROCHILE" userId="S::nicolas.henriquez@clarochile.cl::713137e2-eea8-4f61-9c15-09817a6bcc35" providerId="AD" clId="Web-{90FAE147-CBC4-C65E-22D0-235F1C967EB9}" dt="2023-04-20T12:52:35.451" v="0"/>
        <pc:sldMkLst>
          <pc:docMk/>
          <pc:sldMk cId="1673063621" sldId="279"/>
        </pc:sldMkLst>
      </pc:sldChg>
      <pc:sldMasterChg chg="add addSldLayout">
        <pc:chgData name="Henriquez Gonzalez Nicolas Andres, CLAROCHILE" userId="S::nicolas.henriquez@clarochile.cl::713137e2-eea8-4f61-9c15-09817a6bcc35" providerId="AD" clId="Web-{90FAE147-CBC4-C65E-22D0-235F1C967EB9}" dt="2023-04-20T12:52:35.451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90FAE147-CBC4-C65E-22D0-235F1C967EB9}" dt="2023-04-20T12:52:35.451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90FAE147-CBC4-C65E-22D0-235F1C967EB9}" dt="2023-04-20T12:52:35.451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90FAE147-CBC4-C65E-22D0-235F1C967EB9}" dt="2023-04-20T12:52:35.451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  <pc:docChgLst>
    <pc:chgData name="Henriquez Gonzalez Nicolas Andres, CLAROCHILE" userId="S::nicolas.henriquez@clarochile.cl::713137e2-eea8-4f61-9c15-09817a6bcc35" providerId="AD" clId="Web-{AE4EA94C-1DAA-684F-2CC3-763845B65460}"/>
    <pc:docChg chg="modSld">
      <pc:chgData name="Henriquez Gonzalez Nicolas Andres, CLAROCHILE" userId="S::nicolas.henriquez@clarochile.cl::713137e2-eea8-4f61-9c15-09817a6bcc35" providerId="AD" clId="Web-{AE4EA94C-1DAA-684F-2CC3-763845B65460}" dt="2023-04-14T15:37:56.714" v="3" actId="1076"/>
      <pc:docMkLst>
        <pc:docMk/>
      </pc:docMkLst>
      <pc:sldChg chg="addSp delSp modSp">
        <pc:chgData name="Henriquez Gonzalez Nicolas Andres, CLAROCHILE" userId="S::nicolas.henriquez@clarochile.cl::713137e2-eea8-4f61-9c15-09817a6bcc35" providerId="AD" clId="Web-{AE4EA94C-1DAA-684F-2CC3-763845B65460}" dt="2023-04-14T15:37:56.714" v="3" actId="1076"/>
        <pc:sldMkLst>
          <pc:docMk/>
          <pc:sldMk cId="2706574774" sldId="277"/>
        </pc:sldMkLst>
        <pc:picChg chg="add mod">
          <ac:chgData name="Henriquez Gonzalez Nicolas Andres, CLAROCHILE" userId="S::nicolas.henriquez@clarochile.cl::713137e2-eea8-4f61-9c15-09817a6bcc35" providerId="AD" clId="Web-{AE4EA94C-1DAA-684F-2CC3-763845B65460}" dt="2023-04-14T15:37:56.714" v="3" actId="1076"/>
          <ac:picMkLst>
            <pc:docMk/>
            <pc:sldMk cId="2706574774" sldId="277"/>
            <ac:picMk id="4" creationId="{50FF81AB-D974-75BB-F97D-00A1C26E28D0}"/>
          </ac:picMkLst>
        </pc:picChg>
        <pc:picChg chg="add del">
          <ac:chgData name="Henriquez Gonzalez Nicolas Andres, CLAROCHILE" userId="S::nicolas.henriquez@clarochile.cl::713137e2-eea8-4f61-9c15-09817a6bcc35" providerId="AD" clId="Web-{AE4EA94C-1DAA-684F-2CC3-763845B65460}" dt="2023-04-14T15:37:44.511" v="1"/>
          <ac:picMkLst>
            <pc:docMk/>
            <pc:sldMk cId="2706574774" sldId="277"/>
            <ac:picMk id="8" creationId="{970F3E3D-1960-7A0B-FA14-5C437709DB40}"/>
          </ac:picMkLst>
        </pc:picChg>
      </pc:sldChg>
    </pc:docChg>
  </pc:docChgLst>
  <pc:docChgLst>
    <pc:chgData clId="Web-{2FB633A1-0698-0435-D6E5-6DEA428B8E8C}"/>
    <pc:docChg chg="modSld">
      <pc:chgData name="" userId="" providerId="" clId="Web-{2FB633A1-0698-0435-D6E5-6DEA428B8E8C}" dt="2023-04-18T15:35:14.379" v="0"/>
      <pc:docMkLst>
        <pc:docMk/>
      </pc:docMkLst>
      <pc:sldChg chg="addSp">
        <pc:chgData name="" userId="" providerId="" clId="Web-{2FB633A1-0698-0435-D6E5-6DEA428B8E8C}" dt="2023-04-18T15:35:14.379" v="0"/>
        <pc:sldMkLst>
          <pc:docMk/>
          <pc:sldMk cId="4027946593" sldId="278"/>
        </pc:sldMkLst>
        <pc:spChg chg="add">
          <ac:chgData name="" userId="" providerId="" clId="Web-{2FB633A1-0698-0435-D6E5-6DEA428B8E8C}" dt="2023-04-18T15:35:14.379" v="0"/>
          <ac:spMkLst>
            <pc:docMk/>
            <pc:sldMk cId="4027946593" sldId="278"/>
            <ac:spMk id="6" creationId="{B4BFF46E-175F-16DF-6B71-8F583442BD1D}"/>
          </ac:spMkLst>
        </pc:spChg>
      </pc:sldChg>
    </pc:docChg>
  </pc:docChgLst>
  <pc:docChgLst>
    <pc:chgData name="Vergara Sandoval Jose Alejandro, CLAROCHILE" userId="S::jose.vergara@clarochile.cl::3d0533c6-ee20-40d3-b206-d198e2d4e017" providerId="AD" clId="Web-{2FB633A1-0698-0435-D6E5-6DEA428B8E8C}"/>
    <pc:docChg chg="modSld sldOrd">
      <pc:chgData name="Vergara Sandoval Jose Alejandro, CLAROCHILE" userId="S::jose.vergara@clarochile.cl::3d0533c6-ee20-40d3-b206-d198e2d4e017" providerId="AD" clId="Web-{2FB633A1-0698-0435-D6E5-6DEA428B8E8C}" dt="2023-04-18T15:40:35.390" v="38"/>
      <pc:docMkLst>
        <pc:docMk/>
      </pc:docMkLst>
      <pc:sldChg chg="addSp delSp modSp ord">
        <pc:chgData name="Vergara Sandoval Jose Alejandro, CLAROCHILE" userId="S::jose.vergara@clarochile.cl::3d0533c6-ee20-40d3-b206-d198e2d4e017" providerId="AD" clId="Web-{2FB633A1-0698-0435-D6E5-6DEA428B8E8C}" dt="2023-04-18T15:40:35.390" v="38"/>
        <pc:sldMkLst>
          <pc:docMk/>
          <pc:sldMk cId="4027946593" sldId="278"/>
        </pc:sldMkLst>
        <pc:spChg chg="mod">
          <ac:chgData name="Vergara Sandoval Jose Alejandro, CLAROCHILE" userId="S::jose.vergara@clarochile.cl::3d0533c6-ee20-40d3-b206-d198e2d4e017" providerId="AD" clId="Web-{2FB633A1-0698-0435-D6E5-6DEA428B8E8C}" dt="2023-04-18T15:40:09.592" v="35" actId="20577"/>
          <ac:spMkLst>
            <pc:docMk/>
            <pc:sldMk cId="4027946593" sldId="278"/>
            <ac:spMk id="2" creationId="{7ACEEAA2-B84F-827D-00C8-6C1CD44F37C6}"/>
          </ac:spMkLst>
        </pc:spChg>
        <pc:spChg chg="mod">
          <ac:chgData name="Vergara Sandoval Jose Alejandro, CLAROCHILE" userId="S::jose.vergara@clarochile.cl::3d0533c6-ee20-40d3-b206-d198e2d4e017" providerId="AD" clId="Web-{2FB633A1-0698-0435-D6E5-6DEA428B8E8C}" dt="2023-04-18T15:39:25.794" v="30" actId="1076"/>
          <ac:spMkLst>
            <pc:docMk/>
            <pc:sldMk cId="4027946593" sldId="278"/>
            <ac:spMk id="3" creationId="{860FD825-6DA4-D1C6-6048-66D77E8F1570}"/>
          </ac:spMkLst>
        </pc:spChg>
        <pc:spChg chg="del">
          <ac:chgData name="Vergara Sandoval Jose Alejandro, CLAROCHILE" userId="S::jose.vergara@clarochile.cl::3d0533c6-ee20-40d3-b206-d198e2d4e017" providerId="AD" clId="Web-{2FB633A1-0698-0435-D6E5-6DEA428B8E8C}" dt="2023-04-18T15:37:40.915" v="18"/>
          <ac:spMkLst>
            <pc:docMk/>
            <pc:sldMk cId="4027946593" sldId="278"/>
            <ac:spMk id="5" creationId="{93ABE320-CD39-077C-7335-5FB67CF85FCA}"/>
          </ac:spMkLst>
        </pc:spChg>
        <pc:spChg chg="del mod">
          <ac:chgData name="Vergara Sandoval Jose Alejandro, CLAROCHILE" userId="S::jose.vergara@clarochile.cl::3d0533c6-ee20-40d3-b206-d198e2d4e017" providerId="AD" clId="Web-{2FB633A1-0698-0435-D6E5-6DEA428B8E8C}" dt="2023-04-18T15:39:20.184" v="29"/>
          <ac:spMkLst>
            <pc:docMk/>
            <pc:sldMk cId="4027946593" sldId="278"/>
            <ac:spMk id="6" creationId="{B4BFF46E-175F-16DF-6B71-8F583442BD1D}"/>
          </ac:spMkLst>
        </pc:spChg>
        <pc:spChg chg="add mod">
          <ac:chgData name="Vergara Sandoval Jose Alejandro, CLAROCHILE" userId="S::jose.vergara@clarochile.cl::3d0533c6-ee20-40d3-b206-d198e2d4e017" providerId="AD" clId="Web-{2FB633A1-0698-0435-D6E5-6DEA428B8E8C}" dt="2023-04-18T15:38:53.996" v="26" actId="1076"/>
          <ac:spMkLst>
            <pc:docMk/>
            <pc:sldMk cId="4027946593" sldId="278"/>
            <ac:spMk id="7" creationId="{F4BC8746-2AE3-7721-AADA-1195DF8487BA}"/>
          </ac:spMkLst>
        </pc:spChg>
        <pc:spChg chg="add mod">
          <ac:chgData name="Vergara Sandoval Jose Alejandro, CLAROCHILE" userId="S::jose.vergara@clarochile.cl::3d0533c6-ee20-40d3-b206-d198e2d4e017" providerId="AD" clId="Web-{2FB633A1-0698-0435-D6E5-6DEA428B8E8C}" dt="2023-04-18T15:40:23.733" v="37" actId="20577"/>
          <ac:spMkLst>
            <pc:docMk/>
            <pc:sldMk cId="4027946593" sldId="278"/>
            <ac:spMk id="8" creationId="{F4BC8746-2AE3-7721-AADA-1195DF8487BA}"/>
          </ac:spMkLst>
        </pc:spChg>
      </pc:sldChg>
    </pc:docChg>
  </pc:docChgLst>
  <pc:docChgLst>
    <pc:chgData name="Vergara Sandoval Jose Alejandro, CLAROCHILE" userId="S::jose.vergara@clarochile.cl::3d0533c6-ee20-40d3-b206-d198e2d4e017" providerId="AD" clId="Web-{901848EA-9DF9-F409-5DD3-A43A9BCF2762}"/>
    <pc:docChg chg="modSld">
      <pc:chgData name="Vergara Sandoval Jose Alejandro, CLAROCHILE" userId="S::jose.vergara@clarochile.cl::3d0533c6-ee20-40d3-b206-d198e2d4e017" providerId="AD" clId="Web-{901848EA-9DF9-F409-5DD3-A43A9BCF2762}" dt="2023-04-11T19:07:11.584" v="7" actId="20577"/>
      <pc:docMkLst>
        <pc:docMk/>
      </pc:docMkLst>
      <pc:sldChg chg="modSp">
        <pc:chgData name="Vergara Sandoval Jose Alejandro, CLAROCHILE" userId="S::jose.vergara@clarochile.cl::3d0533c6-ee20-40d3-b206-d198e2d4e017" providerId="AD" clId="Web-{901848EA-9DF9-F409-5DD3-A43A9BCF2762}" dt="2023-04-11T19:01:13.386" v="0" actId="20577"/>
        <pc:sldMkLst>
          <pc:docMk/>
          <pc:sldMk cId="3082581128" sldId="256"/>
        </pc:sldMkLst>
        <pc:spChg chg="mod">
          <ac:chgData name="Vergara Sandoval Jose Alejandro, CLAROCHILE" userId="S::jose.vergara@clarochile.cl::3d0533c6-ee20-40d3-b206-d198e2d4e017" providerId="AD" clId="Web-{901848EA-9DF9-F409-5DD3-A43A9BCF2762}" dt="2023-04-11T19:01:13.386" v="0" actId="20577"/>
          <ac:spMkLst>
            <pc:docMk/>
            <pc:sldMk cId="3082581128" sldId="256"/>
            <ac:spMk id="2" creationId="{79FB3335-9923-3F12-7331-5D40D87D15C7}"/>
          </ac:spMkLst>
        </pc:spChg>
      </pc:sldChg>
      <pc:sldChg chg="modSp">
        <pc:chgData name="Vergara Sandoval Jose Alejandro, CLAROCHILE" userId="S::jose.vergara@clarochile.cl::3d0533c6-ee20-40d3-b206-d198e2d4e017" providerId="AD" clId="Web-{901848EA-9DF9-F409-5DD3-A43A9BCF2762}" dt="2023-04-11T19:06:32.099" v="6" actId="20577"/>
        <pc:sldMkLst>
          <pc:docMk/>
          <pc:sldMk cId="3003963940" sldId="259"/>
        </pc:sldMkLst>
        <pc:spChg chg="mod">
          <ac:chgData name="Vergara Sandoval Jose Alejandro, CLAROCHILE" userId="S::jose.vergara@clarochile.cl::3d0533c6-ee20-40d3-b206-d198e2d4e017" providerId="AD" clId="Web-{901848EA-9DF9-F409-5DD3-A43A9BCF2762}" dt="2023-04-11T19:06:27.911" v="5" actId="20577"/>
          <ac:spMkLst>
            <pc:docMk/>
            <pc:sldMk cId="3003963940" sldId="259"/>
            <ac:spMk id="5" creationId="{03AFCE48-3673-C1BC-3B41-820761AB8913}"/>
          </ac:spMkLst>
        </pc:spChg>
        <pc:spChg chg="mod">
          <ac:chgData name="Vergara Sandoval Jose Alejandro, CLAROCHILE" userId="S::jose.vergara@clarochile.cl::3d0533c6-ee20-40d3-b206-d198e2d4e017" providerId="AD" clId="Web-{901848EA-9DF9-F409-5DD3-A43A9BCF2762}" dt="2023-04-11T19:06:24.098" v="4" actId="20577"/>
          <ac:spMkLst>
            <pc:docMk/>
            <pc:sldMk cId="3003963940" sldId="259"/>
            <ac:spMk id="11" creationId="{FF6BFD0A-45FF-77C7-62E6-F4F78926FB99}"/>
          </ac:spMkLst>
        </pc:spChg>
        <pc:spChg chg="mod">
          <ac:chgData name="Vergara Sandoval Jose Alejandro, CLAROCHILE" userId="S::jose.vergara@clarochile.cl::3d0533c6-ee20-40d3-b206-d198e2d4e017" providerId="AD" clId="Web-{901848EA-9DF9-F409-5DD3-A43A9BCF2762}" dt="2023-04-11T19:06:32.099" v="6" actId="20577"/>
          <ac:spMkLst>
            <pc:docMk/>
            <pc:sldMk cId="3003963940" sldId="259"/>
            <ac:spMk id="14" creationId="{10388269-6C99-57E0-E580-5EBB29FEA329}"/>
          </ac:spMkLst>
        </pc:spChg>
      </pc:sldChg>
      <pc:sldChg chg="modSp">
        <pc:chgData name="Vergara Sandoval Jose Alejandro, CLAROCHILE" userId="S::jose.vergara@clarochile.cl::3d0533c6-ee20-40d3-b206-d198e2d4e017" providerId="AD" clId="Web-{901848EA-9DF9-F409-5DD3-A43A9BCF2762}" dt="2023-04-11T19:07:11.584" v="7" actId="20577"/>
        <pc:sldMkLst>
          <pc:docMk/>
          <pc:sldMk cId="3108437713" sldId="271"/>
        </pc:sldMkLst>
        <pc:spChg chg="mod">
          <ac:chgData name="Vergara Sandoval Jose Alejandro, CLAROCHILE" userId="S::jose.vergara@clarochile.cl::3d0533c6-ee20-40d3-b206-d198e2d4e017" providerId="AD" clId="Web-{901848EA-9DF9-F409-5DD3-A43A9BCF2762}" dt="2023-04-11T19:07:11.584" v="7" actId="20577"/>
          <ac:spMkLst>
            <pc:docMk/>
            <pc:sldMk cId="3108437713" sldId="271"/>
            <ac:spMk id="2" creationId="{C10A0B06-6870-C75A-D0A3-913F563BA0A5}"/>
          </ac:spMkLst>
        </pc:spChg>
      </pc:sldChg>
      <pc:sldChg chg="modSp">
        <pc:chgData name="Vergara Sandoval Jose Alejandro, CLAROCHILE" userId="S::jose.vergara@clarochile.cl::3d0533c6-ee20-40d3-b206-d198e2d4e017" providerId="AD" clId="Web-{901848EA-9DF9-F409-5DD3-A43A9BCF2762}" dt="2023-04-11T19:06:16.832" v="3" actId="20577"/>
        <pc:sldMkLst>
          <pc:docMk/>
          <pc:sldMk cId="2706574774" sldId="277"/>
        </pc:sldMkLst>
        <pc:spChg chg="mod">
          <ac:chgData name="Vergara Sandoval Jose Alejandro, CLAROCHILE" userId="S::jose.vergara@clarochile.cl::3d0533c6-ee20-40d3-b206-d198e2d4e017" providerId="AD" clId="Web-{901848EA-9DF9-F409-5DD3-A43A9BCF2762}" dt="2023-04-11T19:06:16.832" v="3" actId="20577"/>
          <ac:spMkLst>
            <pc:docMk/>
            <pc:sldMk cId="2706574774" sldId="277"/>
            <ac:spMk id="2" creationId="{C10A0B06-6870-C75A-D0A3-913F563BA0A5}"/>
          </ac:spMkLst>
        </pc:spChg>
        <pc:spChg chg="mod">
          <ac:chgData name="Vergara Sandoval Jose Alejandro, CLAROCHILE" userId="S::jose.vergara@clarochile.cl::3d0533c6-ee20-40d3-b206-d198e2d4e017" providerId="AD" clId="Web-{901848EA-9DF9-F409-5DD3-A43A9BCF2762}" dt="2023-04-11T19:06:11.895" v="2" actId="20577"/>
          <ac:spMkLst>
            <pc:docMk/>
            <pc:sldMk cId="2706574774" sldId="277"/>
            <ac:spMk id="7" creationId="{8D07C34C-DA4B-249D-5F1F-28A5D6F767D8}"/>
          </ac:spMkLst>
        </pc:spChg>
      </pc:sldChg>
    </pc:docChg>
  </pc:docChgLst>
  <pc:docChgLst>
    <pc:chgData name="Fuentealba Gutierrez Sandra Del C, CLAROCHILE" userId="S::sfuentealba@clarochile.cl::2068a2a1-db20-4df9-9a23-c9213a37bfa3" providerId="AD" clId="Web-{D1F9DE1A-BFFB-4145-9EC9-EA45F5D879C5}"/>
    <pc:docChg chg="delSld">
      <pc:chgData name="Fuentealba Gutierrez Sandra Del C, CLAROCHILE" userId="S::sfuentealba@clarochile.cl::2068a2a1-db20-4df9-9a23-c9213a37bfa3" providerId="AD" clId="Web-{D1F9DE1A-BFFB-4145-9EC9-EA45F5D879C5}" dt="2023-04-19T13:34:31.416" v="0"/>
      <pc:docMkLst>
        <pc:docMk/>
      </pc:docMkLst>
      <pc:sldChg chg="del">
        <pc:chgData name="Fuentealba Gutierrez Sandra Del C, CLAROCHILE" userId="S::sfuentealba@clarochile.cl::2068a2a1-db20-4df9-9a23-c9213a37bfa3" providerId="AD" clId="Web-{D1F9DE1A-BFFB-4145-9EC9-EA45F5D879C5}" dt="2023-04-19T13:34:31.416" v="0"/>
        <pc:sldMkLst>
          <pc:docMk/>
          <pc:sldMk cId="1037265650" sldId="268"/>
        </pc:sldMkLst>
      </pc:sldChg>
    </pc:docChg>
  </pc:docChgLst>
  <pc:docChgLst>
    <pc:chgData name="Vergara Sandoval Jose Alejandro, CLAROCHILE" userId="S::jose.vergara@clarochile.cl::3d0533c6-ee20-40d3-b206-d198e2d4e017" providerId="AD" clId="Web-{FA0B70C2-2B58-0745-42DE-8ABBEED97E38}"/>
    <pc:docChg chg="addSld delSld modSld sldOrd">
      <pc:chgData name="Vergara Sandoval Jose Alejandro, CLAROCHILE" userId="S::jose.vergara@clarochile.cl::3d0533c6-ee20-40d3-b206-d198e2d4e017" providerId="AD" clId="Web-{FA0B70C2-2B58-0745-42DE-8ABBEED97E38}" dt="2023-04-18T15:33:51.984" v="84" actId="20577"/>
      <pc:docMkLst>
        <pc:docMk/>
      </pc:docMkLst>
      <pc:sldChg chg="new del">
        <pc:chgData name="Vergara Sandoval Jose Alejandro, CLAROCHILE" userId="S::jose.vergara@clarochile.cl::3d0533c6-ee20-40d3-b206-d198e2d4e017" providerId="AD" clId="Web-{FA0B70C2-2B58-0745-42DE-8ABBEED97E38}" dt="2023-04-18T15:14:59.348" v="10"/>
        <pc:sldMkLst>
          <pc:docMk/>
          <pc:sldMk cId="744801576" sldId="278"/>
        </pc:sldMkLst>
      </pc:sldChg>
      <pc:sldChg chg="modSp new del">
        <pc:chgData name="Vergara Sandoval Jose Alejandro, CLAROCHILE" userId="S::jose.vergara@clarochile.cl::3d0533c6-ee20-40d3-b206-d198e2d4e017" providerId="AD" clId="Web-{FA0B70C2-2B58-0745-42DE-8ABBEED97E38}" dt="2023-04-18T15:15:38.599" v="17"/>
        <pc:sldMkLst>
          <pc:docMk/>
          <pc:sldMk cId="826466396" sldId="278"/>
        </pc:sldMkLst>
        <pc:spChg chg="mod">
          <ac:chgData name="Vergara Sandoval Jose Alejandro, CLAROCHILE" userId="S::jose.vergara@clarochile.cl::3d0533c6-ee20-40d3-b206-d198e2d4e017" providerId="AD" clId="Web-{FA0B70C2-2B58-0745-42DE-8ABBEED97E38}" dt="2023-04-18T15:15:34.333" v="16" actId="1076"/>
          <ac:spMkLst>
            <pc:docMk/>
            <pc:sldMk cId="826466396" sldId="278"/>
            <ac:spMk id="2" creationId="{8CA70E57-6174-078F-7829-C8344D3F60C4}"/>
          </ac:spMkLst>
        </pc:spChg>
        <pc:spChg chg="mod">
          <ac:chgData name="Vergara Sandoval Jose Alejandro, CLAROCHILE" userId="S::jose.vergara@clarochile.cl::3d0533c6-ee20-40d3-b206-d198e2d4e017" providerId="AD" clId="Web-{FA0B70C2-2B58-0745-42DE-8ABBEED97E38}" dt="2023-04-18T15:15:27.474" v="15" actId="1076"/>
          <ac:spMkLst>
            <pc:docMk/>
            <pc:sldMk cId="826466396" sldId="278"/>
            <ac:spMk id="3" creationId="{5C619365-BEBD-66C6-0373-A3EFA0D4BB0A}"/>
          </ac:spMkLst>
        </pc:spChg>
      </pc:sldChg>
      <pc:sldChg chg="modSp new del ord">
        <pc:chgData name="Vergara Sandoval Jose Alejandro, CLAROCHILE" userId="S::jose.vergara@clarochile.cl::3d0533c6-ee20-40d3-b206-d198e2d4e017" providerId="AD" clId="Web-{FA0B70C2-2B58-0745-42DE-8ABBEED97E38}" dt="2023-04-18T15:14:51.426" v="8"/>
        <pc:sldMkLst>
          <pc:docMk/>
          <pc:sldMk cId="2571056691" sldId="278"/>
        </pc:sldMkLst>
        <pc:spChg chg="mod">
          <ac:chgData name="Vergara Sandoval Jose Alejandro, CLAROCHILE" userId="S::jose.vergara@clarochile.cl::3d0533c6-ee20-40d3-b206-d198e2d4e017" providerId="AD" clId="Web-{FA0B70C2-2B58-0745-42DE-8ABBEED97E38}" dt="2023-04-18T15:14:38.675" v="7" actId="14100"/>
          <ac:spMkLst>
            <pc:docMk/>
            <pc:sldMk cId="2571056691" sldId="278"/>
            <ac:spMk id="3" creationId="{78D4B7D3-2D8D-AEDC-7E16-1A015A501CD2}"/>
          </ac:spMkLst>
        </pc:spChg>
      </pc:sldChg>
      <pc:sldChg chg="addSp modSp new ord">
        <pc:chgData name="Vergara Sandoval Jose Alejandro, CLAROCHILE" userId="S::jose.vergara@clarochile.cl::3d0533c6-ee20-40d3-b206-d198e2d4e017" providerId="AD" clId="Web-{FA0B70C2-2B58-0745-42DE-8ABBEED97E38}" dt="2023-04-18T15:33:51.984" v="84" actId="20577"/>
        <pc:sldMkLst>
          <pc:docMk/>
          <pc:sldMk cId="4027946593" sldId="278"/>
        </pc:sldMkLst>
        <pc:spChg chg="add mod">
          <ac:chgData name="Vergara Sandoval Jose Alejandro, CLAROCHILE" userId="S::jose.vergara@clarochile.cl::3d0533c6-ee20-40d3-b206-d198e2d4e017" providerId="AD" clId="Web-{FA0B70C2-2B58-0745-42DE-8ABBEED97E38}" dt="2023-04-18T15:32:25.887" v="64" actId="1076"/>
          <ac:spMkLst>
            <pc:docMk/>
            <pc:sldMk cId="4027946593" sldId="278"/>
            <ac:spMk id="2" creationId="{7ACEEAA2-B84F-827D-00C8-6C1CD44F37C6}"/>
          </ac:spMkLst>
        </pc:spChg>
        <pc:spChg chg="add mod">
          <ac:chgData name="Vergara Sandoval Jose Alejandro, CLAROCHILE" userId="S::jose.vergara@clarochile.cl::3d0533c6-ee20-40d3-b206-d198e2d4e017" providerId="AD" clId="Web-{FA0B70C2-2B58-0745-42DE-8ABBEED97E38}" dt="2023-04-18T15:32:30.152" v="65" actId="1076"/>
          <ac:spMkLst>
            <pc:docMk/>
            <pc:sldMk cId="4027946593" sldId="278"/>
            <ac:spMk id="3" creationId="{860FD825-6DA4-D1C6-6048-66D77E8F1570}"/>
          </ac:spMkLst>
        </pc:spChg>
        <pc:spChg chg="add mod">
          <ac:chgData name="Vergara Sandoval Jose Alejandro, CLAROCHILE" userId="S::jose.vergara@clarochile.cl::3d0533c6-ee20-40d3-b206-d198e2d4e017" providerId="AD" clId="Web-{FA0B70C2-2B58-0745-42DE-8ABBEED97E38}" dt="2023-04-18T15:33:01.560" v="76" actId="20577"/>
          <ac:spMkLst>
            <pc:docMk/>
            <pc:sldMk cId="4027946593" sldId="278"/>
            <ac:spMk id="4" creationId="{E0B2CCDA-532F-A29C-588A-0F0A6C75A28B}"/>
          </ac:spMkLst>
        </pc:spChg>
        <pc:spChg chg="add mod">
          <ac:chgData name="Vergara Sandoval Jose Alejandro, CLAROCHILE" userId="S::jose.vergara@clarochile.cl::3d0533c6-ee20-40d3-b206-d198e2d4e017" providerId="AD" clId="Web-{FA0B70C2-2B58-0745-42DE-8ABBEED97E38}" dt="2023-04-18T15:33:51.984" v="84" actId="20577"/>
          <ac:spMkLst>
            <pc:docMk/>
            <pc:sldMk cId="4027946593" sldId="278"/>
            <ac:spMk id="5" creationId="{93ABE320-CD39-077C-7335-5FB67CF85FC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C9E449-3D0A-AD3D-E747-7363BC08A6C6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7FEBD04-72D0-76DE-D31A-582534F03AE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91351" y="26987"/>
            <a:ext cx="4024105" cy="125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heme" Target="../theme/theme2.xml"/><Relationship Id="rId7" Type="http://schemas.openxmlformats.org/officeDocument/2006/relationships/image" Target="../media/image19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1" y="0"/>
            <a:ext cx="6720839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8239D8D-EC62-4226-4469-95052AC17C5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-167143" y="5741312"/>
            <a:ext cx="3382286" cy="105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CL" sz="4400" b="1" dirty="0"/>
              <a:t>Manual Schaman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ACEEAA2-B84F-827D-00C8-6C1CD44F37C6}"/>
              </a:ext>
            </a:extLst>
          </p:cNvPr>
          <p:cNvSpPr txBox="1"/>
          <p:nvPr/>
        </p:nvSpPr>
        <p:spPr>
          <a:xfrm>
            <a:off x="332370" y="4078659"/>
            <a:ext cx="1143930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dirty="0">
                <a:cs typeface="Calibri"/>
              </a:rPr>
              <a:t>Schaman se encuentra habilitado sólo para inconvenientes de internet ya que se comunica con el cable modem y no envía información al CRM ni al aprovisionador. Por este motivo, al realizar el diagnóstico automático en Schaman, este entrega pasos a seguir sugeridos de acuerdo a lo que identifique en el Cable Modem. Los inconvenientes que se pueden resolver son:</a:t>
            </a:r>
            <a:r>
              <a:rPr lang="es-ES" b="1" dirty="0">
                <a:cs typeface="Calibri"/>
              </a:rPr>
              <a:t> cliente no conecta a internet, intermitencia, lentitud y cobertura wifi.</a:t>
            </a:r>
            <a:endParaRPr lang="es-ES" dirty="0">
              <a:cs typeface="Calibri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60FD825-6DA4-D1C6-6048-66D77E8F1570}"/>
              </a:ext>
            </a:extLst>
          </p:cNvPr>
          <p:cNvSpPr txBox="1"/>
          <p:nvPr/>
        </p:nvSpPr>
        <p:spPr>
          <a:xfrm>
            <a:off x="333780" y="3212352"/>
            <a:ext cx="454324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s-ES" sz="1600" b="1" dirty="0">
                <a:solidFill>
                  <a:srgbClr val="000000"/>
                </a:solidFill>
                <a:ea typeface="+mn-lt"/>
                <a:cs typeface="+mn-lt"/>
              </a:rPr>
              <a:t>¿Qué inconvenientes se pueden resolver por Schaman?</a:t>
            </a:r>
            <a:endParaRPr lang="es-ES" sz="1600" b="1">
              <a:cs typeface="Calibri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B2CCDA-532F-A29C-588A-0F0A6C75A28B}"/>
              </a:ext>
            </a:extLst>
          </p:cNvPr>
          <p:cNvSpPr txBox="1"/>
          <p:nvPr/>
        </p:nvSpPr>
        <p:spPr>
          <a:xfrm>
            <a:off x="328705" y="224117"/>
            <a:ext cx="40789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s-ES" sz="2400" b="1" dirty="0">
                <a:cs typeface="Calibri"/>
              </a:rPr>
              <a:t>Usabilidad</a:t>
            </a:r>
            <a:endParaRPr lang="es-ES" sz="2400" b="1" dirty="0"/>
          </a:p>
        </p:txBody>
      </p:sp>
      <p:sp>
        <p:nvSpPr>
          <p:cNvPr id="7" name="CuadroTexto 1">
            <a:extLst>
              <a:ext uri="{FF2B5EF4-FFF2-40B4-BE49-F238E27FC236}">
                <a16:creationId xmlns:a16="http://schemas.microsoft.com/office/drawing/2014/main" id="{F4BC8746-2AE3-7721-AADA-1195DF8487BA}"/>
              </a:ext>
            </a:extLst>
          </p:cNvPr>
          <p:cNvSpPr txBox="1"/>
          <p:nvPr/>
        </p:nvSpPr>
        <p:spPr>
          <a:xfrm>
            <a:off x="332651" y="1337657"/>
            <a:ext cx="2764117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b="1" dirty="0">
                <a:solidFill>
                  <a:srgbClr val="000000"/>
                </a:solidFill>
                <a:ea typeface="+mn-lt"/>
                <a:cs typeface="+mn-lt"/>
              </a:rPr>
              <a:t>¿Qué es Schaman?</a:t>
            </a:r>
            <a:endParaRPr lang="es-ES" b="1" dirty="0"/>
          </a:p>
        </p:txBody>
      </p:sp>
      <p:sp>
        <p:nvSpPr>
          <p:cNvPr id="8" name="CuadroTexto 1">
            <a:extLst>
              <a:ext uri="{FF2B5EF4-FFF2-40B4-BE49-F238E27FC236}">
                <a16:creationId xmlns:a16="http://schemas.microsoft.com/office/drawing/2014/main" id="{F4BC8746-2AE3-7721-AADA-1195DF8487BA}"/>
              </a:ext>
            </a:extLst>
          </p:cNvPr>
          <p:cNvSpPr txBox="1"/>
          <p:nvPr/>
        </p:nvSpPr>
        <p:spPr>
          <a:xfrm>
            <a:off x="331753" y="2012494"/>
            <a:ext cx="11404909" cy="92333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s-C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>
                <a:solidFill>
                  <a:srgbClr val="000000"/>
                </a:solidFill>
                <a:ea typeface="+mn-lt"/>
                <a:cs typeface="+mn-lt"/>
              </a:rPr>
              <a:t>Es una herramienta técnica encargada revisar el estado de los equipos EMTA y módem, su principal función es visualizar los datos de la red Wifi </a:t>
            </a:r>
            <a:r>
              <a:rPr lang="es-ES" b="1" dirty="0">
                <a:solidFill>
                  <a:srgbClr val="000000"/>
                </a:solidFill>
                <a:ea typeface="+mn-lt"/>
                <a:cs typeface="+mn-lt"/>
              </a:rPr>
              <a:t>(SSID o nombre de la red Wifi)</a:t>
            </a:r>
            <a:r>
              <a:rPr lang="es-ES" dirty="0">
                <a:solidFill>
                  <a:srgbClr val="000000"/>
                </a:solidFill>
                <a:ea typeface="+mn-lt"/>
                <a:cs typeface="+mn-lt"/>
              </a:rPr>
              <a:t> de los clientes y la capacidad de poder cambiar los datos a gusto del cliente.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7946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Schaman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A2F2D49-CD78-6DAB-E295-B89CE282DC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3347" y="2497015"/>
            <a:ext cx="6988268" cy="3184103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3AFCE48-3673-C1BC-3B41-820761AB8913}"/>
              </a:ext>
            </a:extLst>
          </p:cNvPr>
          <p:cNvSpPr txBox="1"/>
          <p:nvPr/>
        </p:nvSpPr>
        <p:spPr>
          <a:xfrm>
            <a:off x="817087" y="1205759"/>
            <a:ext cx="7553189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s-ES" dirty="0"/>
              <a:t>Para ingresar en Schaman es con usuario y contraseña propia</a:t>
            </a:r>
            <a:endParaRPr lang="es-CL" dirty="0"/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0388269-6C99-57E0-E580-5EBB29FEA329}"/>
              </a:ext>
            </a:extLst>
          </p:cNvPr>
          <p:cNvSpPr txBox="1"/>
          <p:nvPr/>
        </p:nvSpPr>
        <p:spPr>
          <a:xfrm>
            <a:off x="817087" y="1575091"/>
            <a:ext cx="611065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s-ES" dirty="0"/>
              <a:t>Link </a:t>
            </a:r>
            <a:r>
              <a:rPr lang="es-CL" dirty="0"/>
              <a:t>192.168.221.39:8080/Schaman/</a:t>
            </a:r>
            <a:endParaRPr lang="es-ES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endParaRPr lang="es-CL" sz="3200" b="1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E7D7E9C-82DE-8EF0-C896-FD69CE69640A}"/>
              </a:ext>
            </a:extLst>
          </p:cNvPr>
          <p:cNvSpPr txBox="1"/>
          <p:nvPr/>
        </p:nvSpPr>
        <p:spPr>
          <a:xfrm>
            <a:off x="2255227" y="4167485"/>
            <a:ext cx="61106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Luego de presionar en la “LUPA”, se verán los datos técnicos del cliente. Se debe presionar en “EJECUTAR”, para ver todas las opciones técnicas del cliente y prestar soporte al servicio.</a:t>
            </a:r>
            <a:endParaRPr lang="es-C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D97B260-87E7-0662-073B-681842E06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967" y="2259625"/>
            <a:ext cx="9612066" cy="1562318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9843FB7B-6FFB-7F4D-AAF8-9E6864710526}"/>
              </a:ext>
            </a:extLst>
          </p:cNvPr>
          <p:cNvSpPr txBox="1"/>
          <p:nvPr/>
        </p:nvSpPr>
        <p:spPr>
          <a:xfrm>
            <a:off x="1499088" y="1340251"/>
            <a:ext cx="8225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Pueden BUSCAR a los clientes por MAC (servicio) o RUT (cliente).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75557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endParaRPr lang="es-CL" sz="3200" b="1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C884089-09EB-EA5E-DD28-9D5A70B72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315" y="1316511"/>
            <a:ext cx="9599831" cy="4381462"/>
          </a:xfrm>
          <a:prstGeom prst="rect">
            <a:avLst/>
          </a:prstGeom>
        </p:spPr>
      </p:pic>
      <p:sp>
        <p:nvSpPr>
          <p:cNvPr id="9" name="Flecha: hacia la izquierda 8">
            <a:extLst>
              <a:ext uri="{FF2B5EF4-FFF2-40B4-BE49-F238E27FC236}">
                <a16:creationId xmlns:a16="http://schemas.microsoft.com/office/drawing/2014/main" id="{B7C8B65C-6508-ABF2-9C68-9CC5126DFD89}"/>
              </a:ext>
            </a:extLst>
          </p:cNvPr>
          <p:cNvSpPr/>
          <p:nvPr/>
        </p:nvSpPr>
        <p:spPr>
          <a:xfrm flipH="1">
            <a:off x="3766088" y="3648808"/>
            <a:ext cx="1002323" cy="633046"/>
          </a:xfrm>
          <a:prstGeom prst="leftArrow">
            <a:avLst>
              <a:gd name="adj1" fmla="val 50000"/>
              <a:gd name="adj2" fmla="val 722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AEEA824-B4C8-B4F0-8182-B0402D1EDD8B}"/>
              </a:ext>
            </a:extLst>
          </p:cNvPr>
          <p:cNvSpPr txBox="1"/>
          <p:nvPr/>
        </p:nvSpPr>
        <p:spPr>
          <a:xfrm>
            <a:off x="4840898" y="3635523"/>
            <a:ext cx="25102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dirty="0"/>
              <a:t>Nodo del cliente</a:t>
            </a:r>
          </a:p>
          <a:p>
            <a:r>
              <a:rPr lang="es-ES" sz="1600" dirty="0"/>
              <a:t>Modelo del equipo</a:t>
            </a:r>
            <a:endParaRPr lang="es-CL" sz="1600" dirty="0"/>
          </a:p>
        </p:txBody>
      </p:sp>
      <p:sp>
        <p:nvSpPr>
          <p:cNvPr id="11" name="Flecha: hacia la izquierda 10">
            <a:extLst>
              <a:ext uri="{FF2B5EF4-FFF2-40B4-BE49-F238E27FC236}">
                <a16:creationId xmlns:a16="http://schemas.microsoft.com/office/drawing/2014/main" id="{6A4AB536-567F-A9CE-B125-B2D809B60A4A}"/>
              </a:ext>
            </a:extLst>
          </p:cNvPr>
          <p:cNvSpPr/>
          <p:nvPr/>
        </p:nvSpPr>
        <p:spPr>
          <a:xfrm flipH="1">
            <a:off x="3766087" y="4648080"/>
            <a:ext cx="1002323" cy="633046"/>
          </a:xfrm>
          <a:prstGeom prst="leftArrow">
            <a:avLst>
              <a:gd name="adj1" fmla="val 50000"/>
              <a:gd name="adj2" fmla="val 722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F11F460-D435-491D-041C-F065FA9BE680}"/>
              </a:ext>
            </a:extLst>
          </p:cNvPr>
          <p:cNvSpPr txBox="1"/>
          <p:nvPr/>
        </p:nvSpPr>
        <p:spPr>
          <a:xfrm>
            <a:off x="4913388" y="4620755"/>
            <a:ext cx="462626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MAC: Código identificador del módem.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IP: Protocolo de Internet del cliente.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UP TIME= Tiempo del módem encendido, (más de 7 días, se debe REINICIAR el aparato)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985920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Schaman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630C779-5475-8602-D356-B1A68AF0515F}"/>
              </a:ext>
            </a:extLst>
          </p:cNvPr>
          <p:cNvSpPr txBox="1"/>
          <p:nvPr/>
        </p:nvSpPr>
        <p:spPr>
          <a:xfrm>
            <a:off x="461597" y="1219885"/>
            <a:ext cx="8207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Al ejecutar diagnóstico, tenemos un pequeño menú de acciones. </a:t>
            </a:r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829C65A-C4E2-0553-710D-CDD659472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885" y="1727406"/>
            <a:ext cx="4751535" cy="4219105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24F3E35-51F6-BD6A-3268-5BE4383C76FB}"/>
              </a:ext>
            </a:extLst>
          </p:cNvPr>
          <p:cNvSpPr txBox="1"/>
          <p:nvPr/>
        </p:nvSpPr>
        <p:spPr>
          <a:xfrm>
            <a:off x="5815024" y="2178980"/>
            <a:ext cx="570838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Diagnóstico: Podemos visualizar la Velocidad contratada por el cliente, y si este es compatible con otras velocidades, además muestra la “COMUNICACIÓN CON EL CABLE MÓDEM”, que se utiliza para hacer el REINICIO al módem.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Visita Técnica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Configuración WIFI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Dispositivos Conectados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Histórico del cliente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8437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Diagnostico: Velocidad Cable Modem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7E19137-1A4C-0161-84D3-A26E31614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680" y="1067469"/>
            <a:ext cx="9524640" cy="480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57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r>
              <a:rPr lang="es-CL" sz="3200" b="1" dirty="0"/>
              <a:t>	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Diagnostico: Reinicio del cable Modem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FB86CB8-EDD0-43DF-DAF0-E72DF7E71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309" y="1698543"/>
            <a:ext cx="9220200" cy="3915656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C0FB2BE-E0A1-29A9-C715-B0C584BD9870}"/>
              </a:ext>
            </a:extLst>
          </p:cNvPr>
          <p:cNvSpPr txBox="1"/>
          <p:nvPr/>
        </p:nvSpPr>
        <p:spPr>
          <a:xfrm>
            <a:off x="461597" y="1219885"/>
            <a:ext cx="9930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/>
              <a:t>Al hacer </a:t>
            </a:r>
            <a:r>
              <a:rPr lang="es-ES" dirty="0" err="1"/>
              <a:t>click</a:t>
            </a:r>
            <a:r>
              <a:rPr lang="es-ES" dirty="0"/>
              <a:t> en comunicación cable modem nos dará la opción de ejecutar reinicio al modem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25955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Título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Visita Técnica: Niveles de señal de internet y telefonía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0BD78F23-77DA-8E0B-EFE0-36360CDFC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518" y="1067469"/>
            <a:ext cx="8788161" cy="3828267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29E0E24-A7BD-A7A8-7697-7058ADEFE02A}"/>
              </a:ext>
            </a:extLst>
          </p:cNvPr>
          <p:cNvSpPr txBox="1"/>
          <p:nvPr/>
        </p:nvSpPr>
        <p:spPr>
          <a:xfrm>
            <a:off x="1334195" y="5144200"/>
            <a:ext cx="74405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CL" dirty="0"/>
              <a:t>Velocidad de bajada DOWNSTREAM Correcta: -10 a 10 </a:t>
            </a:r>
            <a:r>
              <a:rPr lang="es-CL" dirty="0" err="1"/>
              <a:t>dbmV</a:t>
            </a:r>
            <a:endParaRPr lang="es-CL" dirty="0"/>
          </a:p>
          <a:p>
            <a:pPr marL="342900" indent="-342900">
              <a:buFont typeface="+mj-lt"/>
              <a:buAutoNum type="arabicPeriod"/>
            </a:pPr>
            <a:r>
              <a:rPr lang="es-CL" dirty="0"/>
              <a:t>Velocidad de subida UPSTREAM Correcta: 35 a 53 </a:t>
            </a:r>
            <a:r>
              <a:rPr lang="es-CL" dirty="0" err="1"/>
              <a:t>dbmV</a:t>
            </a:r>
            <a:r>
              <a:rPr lang="es-CL" dirty="0"/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7657D99-FE09-75A2-BE18-D9A1DC2123BB}"/>
              </a:ext>
            </a:extLst>
          </p:cNvPr>
          <p:cNvSpPr txBox="1"/>
          <p:nvPr/>
        </p:nvSpPr>
        <p:spPr>
          <a:xfrm>
            <a:off x="4171950" y="4465970"/>
            <a:ext cx="2681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6A6829D-7672-D5C3-6455-5B034312AC60}"/>
              </a:ext>
            </a:extLst>
          </p:cNvPr>
          <p:cNvSpPr txBox="1"/>
          <p:nvPr/>
        </p:nvSpPr>
        <p:spPr>
          <a:xfrm>
            <a:off x="6128243" y="4457702"/>
            <a:ext cx="2315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54641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Configuración WIFI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820D07C-8167-CB47-8BD2-96DF77B5F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018" y="1067469"/>
            <a:ext cx="11021963" cy="365811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7042A5D-0354-A045-BA50-54ABD3088E7F}"/>
              </a:ext>
            </a:extLst>
          </p:cNvPr>
          <p:cNvSpPr txBox="1"/>
          <p:nvPr/>
        </p:nvSpPr>
        <p:spPr>
          <a:xfrm>
            <a:off x="1008880" y="4587079"/>
            <a:ext cx="74405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CL" sz="1600" dirty="0"/>
              <a:t>Nombre red WIFI: Nombre señal wifi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1600" dirty="0"/>
              <a:t>Seguridad: tipo de seguridad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1600" dirty="0"/>
              <a:t>Contraseña: Clave de la red wifi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1600" dirty="0"/>
              <a:t>Canal: muestra el canal de señal inalámbrica wifi menos saturada </a:t>
            </a:r>
          </a:p>
        </p:txBody>
      </p:sp>
    </p:spTree>
    <p:extLst>
      <p:ext uri="{BB962C8B-B14F-4D97-AF65-F5344CB8AC3E}">
        <p14:creationId xmlns:p14="http://schemas.microsoft.com/office/powerpoint/2010/main" val="313625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err="1"/>
              <a:t>Schaman</a:t>
            </a:r>
            <a:endParaRPr lang="es-CL" sz="3200" b="1" dirty="0"/>
          </a:p>
          <a:p>
            <a:endParaRPr lang="es-CL" sz="32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Dispositivos Conectados </a:t>
            </a:r>
          </a:p>
        </p:txBody>
      </p:sp>
      <p:pic>
        <p:nvPicPr>
          <p:cNvPr id="4" name="image9.jpeg">
            <a:extLst>
              <a:ext uri="{FF2B5EF4-FFF2-40B4-BE49-F238E27FC236}">
                <a16:creationId xmlns:a16="http://schemas.microsoft.com/office/drawing/2014/main" id="{0C46F549-01A1-D2F0-D32D-F42AD6EBF9C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2775" y="1412050"/>
            <a:ext cx="4446743" cy="2666174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5E73AED-D8E4-BE55-6662-E0932B546081}"/>
              </a:ext>
            </a:extLst>
          </p:cNvPr>
          <p:cNvSpPr txBox="1"/>
          <p:nvPr/>
        </p:nvSpPr>
        <p:spPr>
          <a:xfrm>
            <a:off x="6485382" y="1651352"/>
            <a:ext cx="4236176" cy="1254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71450" lvl="3">
              <a:lnSpc>
                <a:spcPct val="106000"/>
              </a:lnSpc>
              <a:spcBef>
                <a:spcPts val="100"/>
              </a:spcBef>
              <a:spcAft>
                <a:spcPts val="0"/>
              </a:spcAft>
              <a:buSzPts val="2000"/>
              <a:tabLst>
                <a:tab pos="883285" algn="l"/>
              </a:tabLst>
            </a:pP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Muestra todos los dispositivos alámbricos e</a:t>
            </a:r>
            <a:r>
              <a:rPr lang="es-ES" sz="1800" spc="-32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inalámbricos</a:t>
            </a:r>
            <a:r>
              <a:rPr lang="es-ES" sz="18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conectados</a:t>
            </a:r>
            <a:r>
              <a:rPr lang="es-ES" sz="18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s-ES" sz="1800" spc="-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 señal</a:t>
            </a:r>
            <a:r>
              <a:rPr lang="es-ES" sz="1800" spc="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</a:t>
            </a:r>
            <a:r>
              <a:rPr lang="es-ES" sz="1800" spc="-1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módem.</a:t>
            </a:r>
            <a:endParaRPr lang="es-CL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447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L" sz="3200" b="1" dirty="0"/>
              <a:t>Schaman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7AB3147-47C2-304C-05C0-25D0E9018150}"/>
              </a:ext>
            </a:extLst>
          </p:cNvPr>
          <p:cNvSpPr txBox="1"/>
          <p:nvPr/>
        </p:nvSpPr>
        <p:spPr>
          <a:xfrm>
            <a:off x="653418" y="482694"/>
            <a:ext cx="632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Histórico del Cliente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07C34C-DA4B-249D-5F1F-28A5D6F767D8}"/>
              </a:ext>
            </a:extLst>
          </p:cNvPr>
          <p:cNvSpPr txBox="1"/>
          <p:nvPr/>
        </p:nvSpPr>
        <p:spPr>
          <a:xfrm>
            <a:off x="731520" y="1188721"/>
            <a:ext cx="10625328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s-CL" dirty="0"/>
              <a:t>Cuando se ha ingresado a Schaman para realizar alguna gestión y se desea consultar información de las gestiones realizadas con anterioridad para ese cliente en Schaman. Se selecciona Histórico del cliente y se escoge la gestión a consultar haciendo clic en la lupa.</a:t>
            </a:r>
          </a:p>
        </p:txBody>
      </p:sp>
      <p:pic>
        <p:nvPicPr>
          <p:cNvPr id="8" name="image10.jpeg">
            <a:extLst>
              <a:ext uri="{FF2B5EF4-FFF2-40B4-BE49-F238E27FC236}">
                <a16:creationId xmlns:a16="http://schemas.microsoft.com/office/drawing/2014/main" id="{970F3E3D-1960-7A0B-FA14-5C437709DB4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5986" y="2417968"/>
            <a:ext cx="7165416" cy="2757536"/>
          </a:xfrm>
          <a:prstGeom prst="rect">
            <a:avLst/>
          </a:prstGeom>
        </p:spPr>
      </p:pic>
      <p:pic>
        <p:nvPicPr>
          <p:cNvPr id="4" name="Imagen 4">
            <a:extLst>
              <a:ext uri="{FF2B5EF4-FFF2-40B4-BE49-F238E27FC236}">
                <a16:creationId xmlns:a16="http://schemas.microsoft.com/office/drawing/2014/main" id="{50FF81AB-D974-75BB-F97D-00A1C26E2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619" y="4816327"/>
            <a:ext cx="1057275" cy="36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74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3063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15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4814</TotalTime>
  <Words>342</Words>
  <Application>Microsoft Office PowerPoint</Application>
  <PresentationFormat>Panorámica</PresentationFormat>
  <Paragraphs>46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Tema de Office</vt:lpstr>
      <vt:lpstr>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115</cp:revision>
  <dcterms:created xsi:type="dcterms:W3CDTF">2023-02-20T13:59:36Z</dcterms:created>
  <dcterms:modified xsi:type="dcterms:W3CDTF">2023-04-20T12:52:41Z</dcterms:modified>
</cp:coreProperties>
</file>