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73" r:id="rId4"/>
    <p:sldId id="262" r:id="rId5"/>
    <p:sldId id="263" r:id="rId6"/>
    <p:sldId id="265" r:id="rId7"/>
    <p:sldId id="267" r:id="rId8"/>
    <p:sldId id="268" r:id="rId9"/>
    <p:sldId id="275" r:id="rId10"/>
    <p:sldId id="269" r:id="rId11"/>
    <p:sldId id="274" r:id="rId12"/>
  </p:sldIdLst>
  <p:sldSz cx="6858000" cy="9906000" type="A4"/>
  <p:notesSz cx="6858000" cy="9144000"/>
  <p:custDataLst>
    <p:tags r:id="rId1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2B26"/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4694"/>
  </p:normalViewPr>
  <p:slideViewPr>
    <p:cSldViewPr snapToGrid="0" snapToObjects="1">
      <p:cViewPr varScale="1">
        <p:scale>
          <a:sx n="92" d="100"/>
          <a:sy n="92" d="100"/>
        </p:scale>
        <p:origin x="81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BED0040-33EE-E547-94E1-3805D1D3D2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E929A57-CA51-5040-9AF7-01CFC0E592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26125-F725-9F41-B399-2759499862E9}" type="datetimeFigureOut">
              <a:rPr lang="es-CL" smtClean="0"/>
              <a:t>25-03-26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9A3E0A5-62B1-A64D-8313-F7D7391CAF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s-CL"/>
              <a:t>xxxxxxxxxx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5D2BF7E-F5B3-9647-9690-7EB7B769DF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E9F09-13B5-BC45-B0D8-0AD43DEDA1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42824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25-03-26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s-CL"/>
              <a:t>xxxxxxxxxx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917705-AC74-B34F-B321-ACFED5F9832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AB0AC8-BD69-AA4B-893F-C90EEC51C0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3417213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621675-CE27-2646-86EC-89A9BC59F51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263326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60FD6F-432F-094C-8D59-D5D24A7DF3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481947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D1349F-64EB-7C47-85FB-788A77F162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244817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159DAE-06BD-C04A-8525-97D8B9931D6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CD014EEC-6CFA-2648-BD1C-67881529FB85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EE79C8B-D1E2-7740-884D-AA232E42BC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EEE27DE-D9B4-B643-BADC-33240823E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04BEE1A-5F3D-484F-A2D7-F7E8C6CF56D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6391C3C-6096-B746-AAC1-32EC5E88C1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F3E930D-A088-094A-AAB0-2044D9DFA1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C620E11-22C6-1C46-8D18-FBBB0184F5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421366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07A7A3BE-869C-A94E-B3FF-62124ABE06A7}"/>
              </a:ext>
            </a:extLst>
          </p:cNvPr>
          <p:cNvSpPr txBox="1"/>
          <p:nvPr/>
        </p:nvSpPr>
        <p:spPr>
          <a:xfrm>
            <a:off x="1287780" y="4691390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80850" y="128625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70729" y="1720856"/>
            <a:ext cx="62187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CLARO utilizando las herramientas de apoyo.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Clarochile.cl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13F653F-66CF-C245-AE0B-D5B9B8C3F54F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06900" y="8068794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305355"/>
              </p:ext>
            </p:extLst>
          </p:nvPr>
        </p:nvGraphicFramePr>
        <p:xfrm>
          <a:off x="369223" y="4244543"/>
          <a:ext cx="6016209" cy="150915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42393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DE AUDIO INCLUYEN LOS PLANES DE TELEVISIÓN?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852248"/>
              </p:ext>
            </p:extLst>
          </p:nvPr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¿QUÉ DECODIFICADOR INCLUYEN LOS PLANES DE TELEVISIÓN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305820"/>
              </p:ext>
            </p:extLst>
          </p:nvPr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HD TIENE EL PLAN TV PREMIUM?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258678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3B4F140-0CDB-5A40-AFF6-E9B659F51E8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4780520-0584-B044-9BFB-6B69AF46916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058C0EE-2D49-EF48-A4DB-B84B5208752B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925859"/>
              </p:ext>
            </p:extLst>
          </p:nvPr>
        </p:nvGraphicFramePr>
        <p:xfrm>
          <a:off x="420895" y="1854891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2205701F-6710-AD4A-BB64-18C3CE1DF0BB}"/>
              </a:ext>
            </a:extLst>
          </p:cNvPr>
          <p:cNvSpPr txBox="1"/>
          <p:nvPr/>
        </p:nvSpPr>
        <p:spPr>
          <a:xfrm>
            <a:off x="3743412" y="4994935"/>
            <a:ext cx="2363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Plataforma que ofrece experiencia de entretenimiento independiente.</a:t>
            </a:r>
            <a:endParaRPr lang="es-CL" sz="11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Imagen 13" descr="Un control color blanco&#10;&#10;Descripción generada automáticamente">
            <a:extLst>
              <a:ext uri="{FF2B5EF4-FFF2-40B4-BE49-F238E27FC236}">
                <a16:creationId xmlns:a16="http://schemas.microsoft.com/office/drawing/2014/main" id="{FFDA2366-D417-FF4C-B2D9-CDDD4ED393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507" y="3960546"/>
            <a:ext cx="1089675" cy="77967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7BC453A-547E-9D47-B8BF-95275D613A89}"/>
              </a:ext>
            </a:extLst>
          </p:cNvPr>
          <p:cNvSpPr txBox="1"/>
          <p:nvPr/>
        </p:nvSpPr>
        <p:spPr>
          <a:xfrm>
            <a:off x="4096508" y="2548414"/>
            <a:ext cx="14013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1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Decodificador </a:t>
            </a:r>
            <a:r>
              <a:rPr lang="es-ES_tradnl" sz="1100" b="1" dirty="0" err="1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BoxTV</a:t>
            </a:r>
            <a:endParaRPr lang="es-ES_tradnl" sz="1100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79ACF9D-117C-9C42-8352-3452841B3B9B}"/>
              </a:ext>
            </a:extLst>
          </p:cNvPr>
          <p:cNvSpPr txBox="1"/>
          <p:nvPr/>
        </p:nvSpPr>
        <p:spPr>
          <a:xfrm>
            <a:off x="3460288" y="3057577"/>
            <a:ext cx="2774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un dispositivo que permite mejorar la cobertura de la señal Wifi desde el </a:t>
            </a:r>
            <a:r>
              <a:rPr lang="es-ES" sz="11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router</a:t>
            </a:r>
            <a:r>
              <a:rPr lang="es-E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principal hacia sectores del hogar donde no la hay o la conexión es muy débil.</a:t>
            </a:r>
            <a:endParaRPr lang="es-ES_tradnl" sz="1100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09C004-16A5-804E-8FCF-C9C93FBADAF2}"/>
              </a:ext>
            </a:extLst>
          </p:cNvPr>
          <p:cNvSpPr txBox="1"/>
          <p:nvPr/>
        </p:nvSpPr>
        <p:spPr>
          <a:xfrm>
            <a:off x="3537826" y="4159749"/>
            <a:ext cx="2774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Cine y series latinoamericanas sin cortes publicitarios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6108C03-C1CB-D540-A2EB-051B5774020C}"/>
              </a:ext>
            </a:extLst>
          </p:cNvPr>
          <p:cNvSpPr/>
          <p:nvPr/>
        </p:nvSpPr>
        <p:spPr>
          <a:xfrm>
            <a:off x="201582" y="-103460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B46C17B5-060C-5840-BD50-97EA97ABCFCB}"/>
              </a:ext>
            </a:extLst>
          </p:cNvPr>
          <p:cNvSpPr/>
          <p:nvPr/>
        </p:nvSpPr>
        <p:spPr>
          <a:xfrm>
            <a:off x="201582" y="181940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7C590A9-1041-CA4D-8562-D2AC67277632}"/>
              </a:ext>
            </a:extLst>
          </p:cNvPr>
          <p:cNvSpPr txBox="1"/>
          <p:nvPr/>
        </p:nvSpPr>
        <p:spPr>
          <a:xfrm>
            <a:off x="306900" y="5694084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EAA0C0B-D6A3-3145-A546-83DA8FAAE2C4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E8B816F-BCD7-9CCF-2C6C-C1DEC9BC24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601" y="4841127"/>
            <a:ext cx="706551" cy="9437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4" descr="Cindie - Aplicaciones en Google Play">
            <a:extLst>
              <a:ext uri="{FF2B5EF4-FFF2-40B4-BE49-F238E27FC236}">
                <a16:creationId xmlns:a16="http://schemas.microsoft.com/office/drawing/2014/main" id="{4B9D9146-FB01-B13D-11DB-615090221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01" y="2464713"/>
            <a:ext cx="592864" cy="592864"/>
          </a:xfrm>
          <a:prstGeom prst="roundRect">
            <a:avLst>
              <a:gd name="adj" fmla="val 1322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iivi">
            <a:extLst>
              <a:ext uri="{FF2B5EF4-FFF2-40B4-BE49-F238E27FC236}">
                <a16:creationId xmlns:a16="http://schemas.microsoft.com/office/drawing/2014/main" id="{C818D87D-ACFD-874F-BAA1-18673A65C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098" y="3312199"/>
            <a:ext cx="573505" cy="5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243028"/>
              </p:ext>
            </p:extLst>
          </p:nvPr>
        </p:nvGraphicFramePr>
        <p:xfrm>
          <a:off x="369223" y="2365115"/>
          <a:ext cx="6016209" cy="39219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23228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BENEFICIOS PERMANENTES DE CLARO CLUB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398701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369223" y="1925665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CLARO CLUB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2DD8B5D-654A-0E45-A1E4-9B11CE8031FD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86FAF4-EAB0-264C-B19C-329202A14D20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5040361-936A-B144-9698-1B080D0D4D83}"/>
              </a:ext>
            </a:extLst>
          </p:cNvPr>
          <p:cNvSpPr txBox="1"/>
          <p:nvPr/>
        </p:nvSpPr>
        <p:spPr>
          <a:xfrm>
            <a:off x="306900" y="6512949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E61CE39-9987-F44E-B644-CA78C3876317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156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331091" y="1329933"/>
            <a:ext cx="1128835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78615"/>
              </p:ext>
            </p:extLst>
          </p:nvPr>
        </p:nvGraphicFramePr>
        <p:xfrm>
          <a:off x="420895" y="2147073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2" name="Rectángulo 11">
            <a:extLst>
              <a:ext uri="{FF2B5EF4-FFF2-40B4-BE49-F238E27FC236}">
                <a16:creationId xmlns:a16="http://schemas.microsoft.com/office/drawing/2014/main" id="{F97367D9-E3D8-A947-815A-691C179B55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9FC273A-F94C-AA4D-BA17-373393206445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385BE4B-C406-DA40-86BC-B06C74B613A7}"/>
              </a:ext>
            </a:extLst>
          </p:cNvPr>
          <p:cNvSpPr txBox="1"/>
          <p:nvPr/>
        </p:nvSpPr>
        <p:spPr>
          <a:xfrm>
            <a:off x="331091" y="6088072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A0FE9EA-1AEB-8C40-BAF6-35BE84E2DB1D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1026" name="Picture 2" descr="Extensor Wifi">
            <a:extLst>
              <a:ext uri="{FF2B5EF4-FFF2-40B4-BE49-F238E27FC236}">
                <a16:creationId xmlns:a16="http://schemas.microsoft.com/office/drawing/2014/main" id="{A98F58D7-A309-144D-895A-2E47BBA45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95" y="3359356"/>
            <a:ext cx="1663700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280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21E7E2FB-86B5-7B40-B212-8333065C4D80}"/>
              </a:ext>
            </a:extLst>
          </p:cNvPr>
          <p:cNvSpPr txBox="1"/>
          <p:nvPr/>
        </p:nvSpPr>
        <p:spPr>
          <a:xfrm>
            <a:off x="494641" y="4326771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</a:t>
            </a:r>
          </a:p>
        </p:txBody>
      </p:sp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E2A924EA-2806-F443-B006-DF50E1818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905236"/>
              </p:ext>
            </p:extLst>
          </p:nvPr>
        </p:nvGraphicFramePr>
        <p:xfrm>
          <a:off x="494641" y="4801289"/>
          <a:ext cx="5691404" cy="261705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PLAN TELEFONÍA HOGAR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600 minutos para llamar a móviles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Minutos libres para llamar a teléfonos fijos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Con larga distancia internacional para llamar a cualquier parte del mundo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 un plan adicional móvil sin costo por la contratación de telefonía fija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A1B04101-EDF4-4741-8058-BFA45F397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082475"/>
              </p:ext>
            </p:extLst>
          </p:nvPr>
        </p:nvGraphicFramePr>
        <p:xfrm>
          <a:off x="235573" y="1974625"/>
          <a:ext cx="6336278" cy="17373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  <p:sp>
        <p:nvSpPr>
          <p:cNvPr id="10" name="Rectángulo 9">
            <a:extLst>
              <a:ext uri="{FF2B5EF4-FFF2-40B4-BE49-F238E27FC236}">
                <a16:creationId xmlns:a16="http://schemas.microsoft.com/office/drawing/2014/main" id="{F2B42351-FE6E-AE46-ABAB-68C7536C506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E4586E2-1758-194A-8771-717465E5F58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EC6E80D-D1D7-7346-90E1-8C4B52F18593}"/>
              </a:ext>
            </a:extLst>
          </p:cNvPr>
          <p:cNvSpPr txBox="1"/>
          <p:nvPr/>
        </p:nvSpPr>
        <p:spPr>
          <a:xfrm>
            <a:off x="306900" y="7669765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2799BB7-0A13-4D4F-AA35-7E0860E20270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extLst>
      <p:ext uri="{BB962C8B-B14F-4D97-AF65-F5344CB8AC3E}">
        <p14:creationId xmlns:p14="http://schemas.microsoft.com/office/powerpoint/2010/main" val="2663670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778010"/>
              </p:ext>
            </p:extLst>
          </p:nvPr>
        </p:nvGraphicFramePr>
        <p:xfrm>
          <a:off x="315906" y="204237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774" y="363424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446" y="441011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491" y="2942194"/>
            <a:ext cx="463833" cy="463833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60BFD8C2-83FF-AC4C-A759-E17A0D89F0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044" y="5865025"/>
            <a:ext cx="426495" cy="4264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9713564-9652-E542-BE6B-9E116D9E5A7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380" y="6638104"/>
            <a:ext cx="431888" cy="42674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8BC68D-2050-1645-B9AE-6CED300D331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403" y="5144174"/>
            <a:ext cx="463833" cy="463833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2565389-9492-044B-984D-541B519A823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FA3C66-9DCA-E74B-A8FB-90E339AD8AA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A8CEB52-69C2-8746-A1DE-59DAA364AAA9}"/>
              </a:ext>
            </a:extLst>
          </p:cNvPr>
          <p:cNvSpPr txBox="1"/>
          <p:nvPr/>
        </p:nvSpPr>
        <p:spPr>
          <a:xfrm>
            <a:off x="315906" y="7391227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BD715B4-877E-7448-84F0-889CF86BE1B4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extLst>
      <p:ext uri="{BB962C8B-B14F-4D97-AF65-F5344CB8AC3E}">
        <p14:creationId xmlns:p14="http://schemas.microsoft.com/office/powerpoint/2010/main" val="951030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377625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DOBLE PACK PLUS FIBRA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0CD9C5A-CBFE-BA49-A2AF-739AC03B289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738151C-E601-E54E-9530-0B97AA58558E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F1FCD01-DFC1-1C40-8A86-2BB972DCE4F6}"/>
              </a:ext>
            </a:extLst>
          </p:cNvPr>
          <p:cNvSpPr txBox="1"/>
          <p:nvPr/>
        </p:nvSpPr>
        <p:spPr>
          <a:xfrm>
            <a:off x="306900" y="5800386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A5F8EFB-1C3F-1645-920A-E349C8CB38D2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extLst>
      <p:ext uri="{BB962C8B-B14F-4D97-AF65-F5344CB8AC3E}">
        <p14:creationId xmlns:p14="http://schemas.microsoft.com/office/powerpoint/2010/main" val="558040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489318"/>
              </p:ext>
            </p:extLst>
          </p:nvPr>
        </p:nvGraphicFramePr>
        <p:xfrm>
          <a:off x="338766" y="2255520"/>
          <a:ext cx="6180467" cy="38404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NORMALES DE LOS SIGUIENTES PRODUCTOS Y SERVICIO, SEGÚN EL PLAN COMERCIAL VIGENTE: 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Asistencia PC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Pack ESPN Premium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Doble Pack Inicia Hogar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Fibra Hogar Sport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Fanatiz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F5877DC0-0026-0A4E-8F7F-FBE57DA7A113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D90DAF6-5809-FD49-AA4B-32C35ADF8632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8E7B2A8-EBD2-8645-8E03-F32F630E321E}"/>
              </a:ext>
            </a:extLst>
          </p:cNvPr>
          <p:cNvSpPr txBox="1"/>
          <p:nvPr/>
        </p:nvSpPr>
        <p:spPr>
          <a:xfrm>
            <a:off x="333629" y="6813200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826ECE2-78F6-C442-9D2D-CA3DEBC55151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extLst>
      <p:ext uri="{BB962C8B-B14F-4D97-AF65-F5344CB8AC3E}">
        <p14:creationId xmlns:p14="http://schemas.microsoft.com/office/powerpoint/2010/main" val="1037779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3629</TotalTime>
  <Words>741</Words>
  <Application>Microsoft Macintosh PowerPoint</Application>
  <PresentationFormat>A4 (210 x 297 mm)</PresentationFormat>
  <Paragraphs>169</Paragraphs>
  <Slides>11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Marcela Nuñez</cp:lastModifiedBy>
  <cp:revision>46</cp:revision>
  <dcterms:created xsi:type="dcterms:W3CDTF">2022-01-07T14:00:05Z</dcterms:created>
  <dcterms:modified xsi:type="dcterms:W3CDTF">2026-03-25T12:51:46Z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10601591-49EF-4EF6-A4F2-5E576077DBC5</vt:lpwstr>
  </property>
  <property fmtid="{D5CDD505-2E9C-101B-9397-08002B2CF9AE}" pid="3" name="ArticulatePath">
    <vt:lpwstr>Pauta de Productos Fijos CLARO - Ingresa tu nombre aquí</vt:lpwstr>
  </property>
</Properties>
</file>