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48" r:id="rId2"/>
  </p:sldMasterIdLst>
  <p:notesMasterIdLst>
    <p:notesMasterId r:id="rId35"/>
  </p:notesMasterIdLst>
  <p:sldIdLst>
    <p:sldId id="388" r:id="rId3"/>
    <p:sldId id="292" r:id="rId4"/>
    <p:sldId id="293" r:id="rId5"/>
    <p:sldId id="391" r:id="rId6"/>
    <p:sldId id="389" r:id="rId7"/>
    <p:sldId id="296" r:id="rId8"/>
    <p:sldId id="297" r:id="rId9"/>
    <p:sldId id="298" r:id="rId10"/>
    <p:sldId id="299" r:id="rId11"/>
    <p:sldId id="300" r:id="rId12"/>
    <p:sldId id="385" r:id="rId13"/>
    <p:sldId id="302" r:id="rId14"/>
    <p:sldId id="304" r:id="rId15"/>
    <p:sldId id="392" r:id="rId16"/>
    <p:sldId id="305" r:id="rId17"/>
    <p:sldId id="306" r:id="rId18"/>
    <p:sldId id="307" r:id="rId19"/>
    <p:sldId id="308" r:id="rId20"/>
    <p:sldId id="309" r:id="rId21"/>
    <p:sldId id="386" r:id="rId22"/>
    <p:sldId id="313" r:id="rId23"/>
    <p:sldId id="314" r:id="rId24"/>
    <p:sldId id="315" r:id="rId25"/>
    <p:sldId id="347" r:id="rId26"/>
    <p:sldId id="349" r:id="rId27"/>
    <p:sldId id="350" r:id="rId28"/>
    <p:sldId id="348" r:id="rId29"/>
    <p:sldId id="353" r:id="rId30"/>
    <p:sldId id="354" r:id="rId31"/>
    <p:sldId id="352" r:id="rId32"/>
    <p:sldId id="355" r:id="rId33"/>
    <p:sldId id="393" r:id="rId3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021621FC-52EA-4D6A-BED5-87418B2D1AD0}">
          <p14:sldIdLst>
            <p14:sldId id="388"/>
            <p14:sldId id="292"/>
            <p14:sldId id="293"/>
            <p14:sldId id="391"/>
          </p14:sldIdLst>
        </p14:section>
        <p14:section name="Portabilidad" id="{3FE9F658-1861-45D4-848B-3FB0B15DFC58}">
          <p14:sldIdLst>
            <p14:sldId id="389"/>
            <p14:sldId id="296"/>
            <p14:sldId id="297"/>
            <p14:sldId id="298"/>
            <p14:sldId id="299"/>
            <p14:sldId id="300"/>
            <p14:sldId id="385"/>
            <p14:sldId id="302"/>
            <p14:sldId id="304"/>
          </p14:sldIdLst>
        </p14:section>
        <p14:section name="Normativas legales" id="{0A8315DD-E6B5-40CE-BBEB-5429DBCB4512}">
          <p14:sldIdLst>
            <p14:sldId id="392"/>
            <p14:sldId id="305"/>
            <p14:sldId id="306"/>
            <p14:sldId id="307"/>
            <p14:sldId id="308"/>
            <p14:sldId id="309"/>
            <p14:sldId id="386"/>
            <p14:sldId id="313"/>
            <p14:sldId id="314"/>
            <p14:sldId id="315"/>
            <p14:sldId id="347"/>
            <p14:sldId id="349"/>
            <p14:sldId id="350"/>
            <p14:sldId id="348"/>
            <p14:sldId id="353"/>
            <p14:sldId id="354"/>
            <p14:sldId id="352"/>
            <p14:sldId id="355"/>
            <p14:sldId id="39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8A8"/>
    <a:srgbClr val="DA281C"/>
    <a:srgbClr val="D9D9D9"/>
    <a:srgbClr val="2198A7"/>
    <a:srgbClr val="FF8300"/>
    <a:srgbClr val="F0EE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9" d="100"/>
          <a:sy n="59" d="100"/>
        </p:scale>
        <p:origin x="49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abel Rebolledo" userId="26e33271-f929-48bb-9145-a72a53372d18" providerId="ADAL" clId="{1F3F6F4F-CBA0-4A5B-8077-D67BCCC3F30F}"/>
    <pc:docChg chg="undo redo custSel addSld delSld modSld sldOrd addMainMaster delMainMaster modMainMaster addSection modSection">
      <pc:chgData name="Anabel Rebolledo" userId="26e33271-f929-48bb-9145-a72a53372d18" providerId="ADAL" clId="{1F3F6F4F-CBA0-4A5B-8077-D67BCCC3F30F}" dt="2025-06-11T20:12:28.540" v="1902" actId="47"/>
      <pc:docMkLst>
        <pc:docMk/>
      </pc:docMkLst>
      <pc:sldChg chg="del">
        <pc:chgData name="Anabel Rebolledo" userId="26e33271-f929-48bb-9145-a72a53372d18" providerId="ADAL" clId="{1F3F6F4F-CBA0-4A5B-8077-D67BCCC3F30F}" dt="2025-06-11T16:25:49.848" v="8" actId="47"/>
        <pc:sldMkLst>
          <pc:docMk/>
          <pc:sldMk cId="3326591448" sldId="257"/>
        </pc:sldMkLst>
      </pc:sldChg>
      <pc:sldChg chg="addSp delSp modSp mod ord modClrScheme chgLayout">
        <pc:chgData name="Anabel Rebolledo" userId="26e33271-f929-48bb-9145-a72a53372d18" providerId="ADAL" clId="{1F3F6F4F-CBA0-4A5B-8077-D67BCCC3F30F}" dt="2025-06-11T19:53:47.800" v="1728" actId="1076"/>
        <pc:sldMkLst>
          <pc:docMk/>
          <pc:sldMk cId="3066971599" sldId="292"/>
        </pc:sldMkLst>
        <pc:spChg chg="del">
          <ac:chgData name="Anabel Rebolledo" userId="26e33271-f929-48bb-9145-a72a53372d18" providerId="ADAL" clId="{1F3F6F4F-CBA0-4A5B-8077-D67BCCC3F30F}" dt="2025-06-11T16:27:18.222" v="50" actId="478"/>
          <ac:spMkLst>
            <pc:docMk/>
            <pc:sldMk cId="3066971599" sldId="292"/>
            <ac:spMk id="3" creationId="{ADDC0EE7-6595-2FB0-86A2-2B529829E884}"/>
          </ac:spMkLst>
        </pc:spChg>
        <pc:spChg chg="add mod">
          <ac:chgData name="Anabel Rebolledo" userId="26e33271-f929-48bb-9145-a72a53372d18" providerId="ADAL" clId="{1F3F6F4F-CBA0-4A5B-8077-D67BCCC3F30F}" dt="2025-06-11T16:27:36.408" v="90" actId="1038"/>
          <ac:spMkLst>
            <pc:docMk/>
            <pc:sldMk cId="3066971599" sldId="292"/>
            <ac:spMk id="4" creationId="{C0E63BC7-644A-2ABD-4AD8-F660C18440F6}"/>
          </ac:spMkLst>
        </pc:spChg>
        <pc:spChg chg="mod">
          <ac:chgData name="Anabel Rebolledo" userId="26e33271-f929-48bb-9145-a72a53372d18" providerId="ADAL" clId="{1F3F6F4F-CBA0-4A5B-8077-D67BCCC3F30F}" dt="2025-06-11T16:28:02.853" v="94" actId="1076"/>
          <ac:spMkLst>
            <pc:docMk/>
            <pc:sldMk cId="3066971599" sldId="292"/>
            <ac:spMk id="5" creationId="{00000000-0000-0000-0000-000000000000}"/>
          </ac:spMkLst>
        </pc:spChg>
        <pc:spChg chg="mod">
          <ac:chgData name="Anabel Rebolledo" userId="26e33271-f929-48bb-9145-a72a53372d18" providerId="ADAL" clId="{1F3F6F4F-CBA0-4A5B-8077-D67BCCC3F30F}" dt="2025-06-11T16:28:14.139" v="96" actId="207"/>
          <ac:spMkLst>
            <pc:docMk/>
            <pc:sldMk cId="3066971599" sldId="292"/>
            <ac:spMk id="6" creationId="{00000000-0000-0000-0000-000000000000}"/>
          </ac:spMkLst>
        </pc:spChg>
        <pc:spChg chg="mod">
          <ac:chgData name="Anabel Rebolledo" userId="26e33271-f929-48bb-9145-a72a53372d18" providerId="ADAL" clId="{1F3F6F4F-CBA0-4A5B-8077-D67BCCC3F30F}" dt="2025-06-11T16:28:21.520" v="98" actId="208"/>
          <ac:spMkLst>
            <pc:docMk/>
            <pc:sldMk cId="3066971599" sldId="292"/>
            <ac:spMk id="7" creationId="{00000000-0000-0000-0000-000000000000}"/>
          </ac:spMkLst>
        </pc:spChg>
        <pc:spChg chg="del mod">
          <ac:chgData name="Anabel Rebolledo" userId="26e33271-f929-48bb-9145-a72a53372d18" providerId="ADAL" clId="{1F3F6F4F-CBA0-4A5B-8077-D67BCCC3F30F}" dt="2025-06-11T19:52:08.619" v="1695" actId="478"/>
          <ac:spMkLst>
            <pc:docMk/>
            <pc:sldMk cId="3066971599" sldId="292"/>
            <ac:spMk id="13" creationId="{00000000-0000-0000-0000-000000000000}"/>
          </ac:spMkLst>
        </pc:spChg>
        <pc:picChg chg="del">
          <ac:chgData name="Anabel Rebolledo" userId="26e33271-f929-48bb-9145-a72a53372d18" providerId="ADAL" clId="{1F3F6F4F-CBA0-4A5B-8077-D67BCCC3F30F}" dt="2025-06-11T19:52:09.165" v="1696" actId="478"/>
          <ac:picMkLst>
            <pc:docMk/>
            <pc:sldMk cId="3066971599" sldId="292"/>
            <ac:picMk id="9" creationId="{04BAD69D-F221-42AB-67C4-457A86C79232}"/>
          </ac:picMkLst>
        </pc:picChg>
        <pc:picChg chg="del mod">
          <ac:chgData name="Anabel Rebolledo" userId="26e33271-f929-48bb-9145-a72a53372d18" providerId="ADAL" clId="{1F3F6F4F-CBA0-4A5B-8077-D67BCCC3F30F}" dt="2025-06-11T19:52:11.672" v="1697" actId="478"/>
          <ac:picMkLst>
            <pc:docMk/>
            <pc:sldMk cId="3066971599" sldId="292"/>
            <ac:picMk id="10" creationId="{AA604D82-E491-295E-CD83-160AA18E196E}"/>
          </ac:picMkLst>
        </pc:picChg>
        <pc:picChg chg="del">
          <ac:chgData name="Anabel Rebolledo" userId="26e33271-f929-48bb-9145-a72a53372d18" providerId="ADAL" clId="{1F3F6F4F-CBA0-4A5B-8077-D67BCCC3F30F}" dt="2025-06-11T19:52:06.659" v="1693" actId="478"/>
          <ac:picMkLst>
            <pc:docMk/>
            <pc:sldMk cId="3066971599" sldId="292"/>
            <ac:picMk id="14" creationId="{00000000-0000-0000-0000-000000000000}"/>
          </ac:picMkLst>
        </pc:picChg>
        <pc:picChg chg="add mod modCrop">
          <ac:chgData name="Anabel Rebolledo" userId="26e33271-f929-48bb-9145-a72a53372d18" providerId="ADAL" clId="{1F3F6F4F-CBA0-4A5B-8077-D67BCCC3F30F}" dt="2025-06-11T19:53:47.800" v="1728" actId="1076"/>
          <ac:picMkLst>
            <pc:docMk/>
            <pc:sldMk cId="3066971599" sldId="292"/>
            <ac:picMk id="15" creationId="{4C1EB4A9-3696-3689-D1FE-4A0F662CEEFF}"/>
          </ac:picMkLst>
        </pc:picChg>
      </pc:sldChg>
      <pc:sldChg chg="addSp delSp modSp mod modClrScheme chgLayout">
        <pc:chgData name="Anabel Rebolledo" userId="26e33271-f929-48bb-9145-a72a53372d18" providerId="ADAL" clId="{1F3F6F4F-CBA0-4A5B-8077-D67BCCC3F30F}" dt="2025-06-11T19:54:00.593" v="1729" actId="1076"/>
        <pc:sldMkLst>
          <pc:docMk/>
          <pc:sldMk cId="3860575989" sldId="293"/>
        </pc:sldMkLst>
        <pc:spChg chg="add mod">
          <ac:chgData name="Anabel Rebolledo" userId="26e33271-f929-48bb-9145-a72a53372d18" providerId="ADAL" clId="{1F3F6F4F-CBA0-4A5B-8077-D67BCCC3F30F}" dt="2025-06-11T16:30:12.231" v="122"/>
          <ac:spMkLst>
            <pc:docMk/>
            <pc:sldMk cId="3860575989" sldId="293"/>
            <ac:spMk id="3" creationId="{68E83260-2DE0-DC64-1B16-11371AC60BE9}"/>
          </ac:spMkLst>
        </pc:spChg>
        <pc:spChg chg="mod">
          <ac:chgData name="Anabel Rebolledo" userId="26e33271-f929-48bb-9145-a72a53372d18" providerId="ADAL" clId="{1F3F6F4F-CBA0-4A5B-8077-D67BCCC3F30F}" dt="2025-06-11T19:43:58.309" v="1471" actId="20577"/>
          <ac:spMkLst>
            <pc:docMk/>
            <pc:sldMk cId="3860575989" sldId="293"/>
            <ac:spMk id="5" creationId="{00000000-0000-0000-0000-000000000000}"/>
          </ac:spMkLst>
        </pc:spChg>
        <pc:spChg chg="del">
          <ac:chgData name="Anabel Rebolledo" userId="26e33271-f929-48bb-9145-a72a53372d18" providerId="ADAL" clId="{1F3F6F4F-CBA0-4A5B-8077-D67BCCC3F30F}" dt="2025-06-11T16:30:20.345" v="124" actId="478"/>
          <ac:spMkLst>
            <pc:docMk/>
            <pc:sldMk cId="3860575989" sldId="293"/>
            <ac:spMk id="6" creationId="{00000000-0000-0000-0000-000000000000}"/>
          </ac:spMkLst>
        </pc:spChg>
        <pc:spChg chg="del">
          <ac:chgData name="Anabel Rebolledo" userId="26e33271-f929-48bb-9145-a72a53372d18" providerId="ADAL" clId="{1F3F6F4F-CBA0-4A5B-8077-D67BCCC3F30F}" dt="2025-06-11T16:30:20.345" v="124" actId="478"/>
          <ac:spMkLst>
            <pc:docMk/>
            <pc:sldMk cId="3860575989" sldId="293"/>
            <ac:spMk id="7" creationId="{00000000-0000-0000-0000-000000000000}"/>
          </ac:spMkLst>
        </pc:spChg>
        <pc:spChg chg="del">
          <ac:chgData name="Anabel Rebolledo" userId="26e33271-f929-48bb-9145-a72a53372d18" providerId="ADAL" clId="{1F3F6F4F-CBA0-4A5B-8077-D67BCCC3F30F}" dt="2025-06-11T16:30:11.869" v="121" actId="478"/>
          <ac:spMkLst>
            <pc:docMk/>
            <pc:sldMk cId="3860575989" sldId="293"/>
            <ac:spMk id="9" creationId="{09DC64D4-AABD-045F-3E82-F723CFE0D9F3}"/>
          </ac:spMkLst>
        </pc:spChg>
        <pc:spChg chg="add mod">
          <ac:chgData name="Anabel Rebolledo" userId="26e33271-f929-48bb-9145-a72a53372d18" providerId="ADAL" clId="{1F3F6F4F-CBA0-4A5B-8077-D67BCCC3F30F}" dt="2025-06-11T16:30:17.873" v="123"/>
          <ac:spMkLst>
            <pc:docMk/>
            <pc:sldMk cId="3860575989" sldId="293"/>
            <ac:spMk id="10" creationId="{A75A1C0F-15F9-6827-9A9C-9E913B844CDA}"/>
          </ac:spMkLst>
        </pc:spChg>
        <pc:spChg chg="add mod">
          <ac:chgData name="Anabel Rebolledo" userId="26e33271-f929-48bb-9145-a72a53372d18" providerId="ADAL" clId="{1F3F6F4F-CBA0-4A5B-8077-D67BCCC3F30F}" dt="2025-06-11T16:30:17.873" v="123"/>
          <ac:spMkLst>
            <pc:docMk/>
            <pc:sldMk cId="3860575989" sldId="293"/>
            <ac:spMk id="11" creationId="{E62A0634-5D63-2367-E383-B03AF0A1B6A5}"/>
          </ac:spMkLst>
        </pc:spChg>
        <pc:spChg chg="add mod">
          <ac:chgData name="Anabel Rebolledo" userId="26e33271-f929-48bb-9145-a72a53372d18" providerId="ADAL" clId="{1F3F6F4F-CBA0-4A5B-8077-D67BCCC3F30F}" dt="2025-06-11T16:30:28.163" v="138" actId="20577"/>
          <ac:spMkLst>
            <pc:docMk/>
            <pc:sldMk cId="3860575989" sldId="293"/>
            <ac:spMk id="13" creationId="{44405780-18F1-AFA7-B567-1DCFBD494E26}"/>
          </ac:spMkLst>
        </pc:spChg>
        <pc:spChg chg="add mod">
          <ac:chgData name="Anabel Rebolledo" userId="26e33271-f929-48bb-9145-a72a53372d18" providerId="ADAL" clId="{1F3F6F4F-CBA0-4A5B-8077-D67BCCC3F30F}" dt="2025-06-11T16:30:20.689" v="125"/>
          <ac:spMkLst>
            <pc:docMk/>
            <pc:sldMk cId="3860575989" sldId="293"/>
            <ac:spMk id="14" creationId="{502A8E5D-8368-BCCD-A895-7C32C4DD9E66}"/>
          </ac:spMkLst>
        </pc:spChg>
        <pc:picChg chg="mod">
          <ac:chgData name="Anabel Rebolledo" userId="26e33271-f929-48bb-9145-a72a53372d18" providerId="ADAL" clId="{1F3F6F4F-CBA0-4A5B-8077-D67BCCC3F30F}" dt="2025-06-11T16:30:42.782" v="145" actId="1076"/>
          <ac:picMkLst>
            <pc:docMk/>
            <pc:sldMk cId="3860575989" sldId="293"/>
            <ac:picMk id="2" creationId="{00000000-0000-0000-0000-000000000000}"/>
          </ac:picMkLst>
        </pc:picChg>
        <pc:picChg chg="mod">
          <ac:chgData name="Anabel Rebolledo" userId="26e33271-f929-48bb-9145-a72a53372d18" providerId="ADAL" clId="{1F3F6F4F-CBA0-4A5B-8077-D67BCCC3F30F}" dt="2025-06-11T19:54:00.593" v="1729" actId="1076"/>
          <ac:picMkLst>
            <pc:docMk/>
            <pc:sldMk cId="3860575989" sldId="293"/>
            <ac:picMk id="8" creationId="{00000000-0000-0000-0000-000000000000}"/>
          </ac:picMkLst>
        </pc:picChg>
      </pc:sldChg>
      <pc:sldChg chg="addSp delSp modSp mod modClrScheme chgLayout">
        <pc:chgData name="Anabel Rebolledo" userId="26e33271-f929-48bb-9145-a72a53372d18" providerId="ADAL" clId="{1F3F6F4F-CBA0-4A5B-8077-D67BCCC3F30F}" dt="2025-06-11T16:36:37.138" v="312" actId="1076"/>
        <pc:sldMkLst>
          <pc:docMk/>
          <pc:sldMk cId="3003212089" sldId="296"/>
        </pc:sldMkLst>
        <pc:spChg chg="add del mod">
          <ac:chgData name="Anabel Rebolledo" userId="26e33271-f929-48bb-9145-a72a53372d18" providerId="ADAL" clId="{1F3F6F4F-CBA0-4A5B-8077-D67BCCC3F30F}" dt="2025-06-11T16:34:57.678" v="252" actId="478"/>
          <ac:spMkLst>
            <pc:docMk/>
            <pc:sldMk cId="3003212089" sldId="296"/>
            <ac:spMk id="3" creationId="{EC022707-5559-977B-C95A-7AE17B4944DD}"/>
          </ac:spMkLst>
        </pc:spChg>
        <pc:spChg chg="mod">
          <ac:chgData name="Anabel Rebolledo" userId="26e33271-f929-48bb-9145-a72a53372d18" providerId="ADAL" clId="{1F3F6F4F-CBA0-4A5B-8077-D67BCCC3F30F}" dt="2025-06-11T16:36:37.138" v="312" actId="1076"/>
          <ac:spMkLst>
            <pc:docMk/>
            <pc:sldMk cId="3003212089" sldId="296"/>
            <ac:spMk id="4" creationId="{00000000-0000-0000-0000-000000000000}"/>
          </ac:spMkLst>
        </pc:spChg>
        <pc:spChg chg="del">
          <ac:chgData name="Anabel Rebolledo" userId="26e33271-f929-48bb-9145-a72a53372d18" providerId="ADAL" clId="{1F3F6F4F-CBA0-4A5B-8077-D67BCCC3F30F}" dt="2025-06-11T16:34:36.667" v="248" actId="478"/>
          <ac:spMkLst>
            <pc:docMk/>
            <pc:sldMk cId="3003212089" sldId="296"/>
            <ac:spMk id="5" creationId="{4E2AA183-D5F1-689C-4FD7-4ECE89726382}"/>
          </ac:spMkLst>
        </pc:spChg>
        <pc:spChg chg="add mod">
          <ac:chgData name="Anabel Rebolledo" userId="26e33271-f929-48bb-9145-a72a53372d18" providerId="ADAL" clId="{1F3F6F4F-CBA0-4A5B-8077-D67BCCC3F30F}" dt="2025-06-11T16:35:08.122" v="281" actId="20577"/>
          <ac:spMkLst>
            <pc:docMk/>
            <pc:sldMk cId="3003212089" sldId="296"/>
            <ac:spMk id="7" creationId="{B9C9FFB2-B148-CD1C-AB0D-4CFAAC842A79}"/>
          </ac:spMkLst>
        </pc:spChg>
        <pc:spChg chg="add mod">
          <ac:chgData name="Anabel Rebolledo" userId="26e33271-f929-48bb-9145-a72a53372d18" providerId="ADAL" clId="{1F3F6F4F-CBA0-4A5B-8077-D67BCCC3F30F}" dt="2025-06-11T16:35:15.171" v="300" actId="20577"/>
          <ac:spMkLst>
            <pc:docMk/>
            <pc:sldMk cId="3003212089" sldId="296"/>
            <ac:spMk id="9" creationId="{B8773668-049E-39D2-63AA-FEC3646D9E69}"/>
          </ac:spMkLst>
        </pc:spChg>
        <pc:picChg chg="mod">
          <ac:chgData name="Anabel Rebolledo" userId="26e33271-f929-48bb-9145-a72a53372d18" providerId="ADAL" clId="{1F3F6F4F-CBA0-4A5B-8077-D67BCCC3F30F}" dt="2025-06-11T16:36:23.743" v="310" actId="1035"/>
          <ac:picMkLst>
            <pc:docMk/>
            <pc:sldMk cId="3003212089" sldId="296"/>
            <ac:picMk id="8" creationId="{173C9D8E-00A8-499C-B2B7-B723453E0487}"/>
          </ac:picMkLst>
        </pc:picChg>
      </pc:sldChg>
      <pc:sldChg chg="addSp delSp modSp mod modClrScheme chgLayout">
        <pc:chgData name="Anabel Rebolledo" userId="26e33271-f929-48bb-9145-a72a53372d18" providerId="ADAL" clId="{1F3F6F4F-CBA0-4A5B-8077-D67BCCC3F30F}" dt="2025-06-11T19:44:28.689" v="1483" actId="20577"/>
        <pc:sldMkLst>
          <pc:docMk/>
          <pc:sldMk cId="4176705686" sldId="297"/>
        </pc:sldMkLst>
        <pc:spChg chg="add mod">
          <ac:chgData name="Anabel Rebolledo" userId="26e33271-f929-48bb-9145-a72a53372d18" providerId="ADAL" clId="{1F3F6F4F-CBA0-4A5B-8077-D67BCCC3F30F}" dt="2025-06-11T16:43:46.058" v="315"/>
          <ac:spMkLst>
            <pc:docMk/>
            <pc:sldMk cId="4176705686" sldId="297"/>
            <ac:spMk id="3" creationId="{45995FA0-57F0-966C-C0A7-5FB57423A54C}"/>
          </ac:spMkLst>
        </pc:spChg>
        <pc:spChg chg="mod">
          <ac:chgData name="Anabel Rebolledo" userId="26e33271-f929-48bb-9145-a72a53372d18" providerId="ADAL" clId="{1F3F6F4F-CBA0-4A5B-8077-D67BCCC3F30F}" dt="2025-06-11T19:44:28.689" v="1483" actId="20577"/>
          <ac:spMkLst>
            <pc:docMk/>
            <pc:sldMk cId="4176705686" sldId="297"/>
            <ac:spMk id="4" creationId="{00000000-0000-0000-0000-000000000000}"/>
          </ac:spMkLst>
        </pc:spChg>
        <pc:spChg chg="del">
          <ac:chgData name="Anabel Rebolledo" userId="26e33271-f929-48bb-9145-a72a53372d18" providerId="ADAL" clId="{1F3F6F4F-CBA0-4A5B-8077-D67BCCC3F30F}" dt="2025-06-11T16:45:16.303" v="339" actId="478"/>
          <ac:spMkLst>
            <pc:docMk/>
            <pc:sldMk cId="4176705686" sldId="297"/>
            <ac:spMk id="5" creationId="{00000000-0000-0000-0000-000000000000}"/>
          </ac:spMkLst>
        </pc:spChg>
        <pc:spChg chg="add mod">
          <ac:chgData name="Anabel Rebolledo" userId="26e33271-f929-48bb-9145-a72a53372d18" providerId="ADAL" clId="{1F3F6F4F-CBA0-4A5B-8077-D67BCCC3F30F}" dt="2025-06-11T16:43:46.058" v="315"/>
          <ac:spMkLst>
            <pc:docMk/>
            <pc:sldMk cId="4176705686" sldId="297"/>
            <ac:spMk id="7" creationId="{E1144588-EF99-945C-E0A9-97AE9887A7B6}"/>
          </ac:spMkLst>
        </pc:spChg>
        <pc:spChg chg="mod">
          <ac:chgData name="Anabel Rebolledo" userId="26e33271-f929-48bb-9145-a72a53372d18" providerId="ADAL" clId="{1F3F6F4F-CBA0-4A5B-8077-D67BCCC3F30F}" dt="2025-06-11T16:43:55.522" v="325" actId="207"/>
          <ac:spMkLst>
            <pc:docMk/>
            <pc:sldMk cId="4176705686" sldId="297"/>
            <ac:spMk id="9" creationId="{00000000-0000-0000-0000-000000000000}"/>
          </ac:spMkLst>
        </pc:spChg>
        <pc:spChg chg="del">
          <ac:chgData name="Anabel Rebolledo" userId="26e33271-f929-48bb-9145-a72a53372d18" providerId="ADAL" clId="{1F3F6F4F-CBA0-4A5B-8077-D67BCCC3F30F}" dt="2025-06-11T16:43:49.091" v="316" actId="478"/>
          <ac:spMkLst>
            <pc:docMk/>
            <pc:sldMk cId="4176705686" sldId="297"/>
            <ac:spMk id="10" creationId="{00000000-0000-0000-0000-000000000000}"/>
          </ac:spMkLst>
        </pc:spChg>
        <pc:spChg chg="del">
          <ac:chgData name="Anabel Rebolledo" userId="26e33271-f929-48bb-9145-a72a53372d18" providerId="ADAL" clId="{1F3F6F4F-CBA0-4A5B-8077-D67BCCC3F30F}" dt="2025-06-11T16:43:45.774" v="314" actId="478"/>
          <ac:spMkLst>
            <pc:docMk/>
            <pc:sldMk cId="4176705686" sldId="297"/>
            <ac:spMk id="12" creationId="{F412012C-6CA2-DC61-1DA3-9D63E344AD4E}"/>
          </ac:spMkLst>
        </pc:spChg>
        <pc:picChg chg="mod">
          <ac:chgData name="Anabel Rebolledo" userId="26e33271-f929-48bb-9145-a72a53372d18" providerId="ADAL" clId="{1F3F6F4F-CBA0-4A5B-8077-D67BCCC3F30F}" dt="2025-06-11T16:44:34.736" v="336" actId="1076"/>
          <ac:picMkLst>
            <pc:docMk/>
            <pc:sldMk cId="4176705686" sldId="297"/>
            <ac:picMk id="6" creationId="{55389B91-BD27-4EC0-92A6-6021C0D4B364}"/>
          </ac:picMkLst>
        </pc:picChg>
      </pc:sldChg>
      <pc:sldChg chg="addSp delSp modSp mod modClrScheme chgLayout">
        <pc:chgData name="Anabel Rebolledo" userId="26e33271-f929-48bb-9145-a72a53372d18" providerId="ADAL" clId="{1F3F6F4F-CBA0-4A5B-8077-D67BCCC3F30F}" dt="2025-06-11T17:04:58.976" v="369" actId="207"/>
        <pc:sldMkLst>
          <pc:docMk/>
          <pc:sldMk cId="1104798981" sldId="298"/>
        </pc:sldMkLst>
        <pc:spChg chg="del">
          <ac:chgData name="Anabel Rebolledo" userId="26e33271-f929-48bb-9145-a72a53372d18" providerId="ADAL" clId="{1F3F6F4F-CBA0-4A5B-8077-D67BCCC3F30F}" dt="2025-06-11T16:45:27.307" v="340" actId="478"/>
          <ac:spMkLst>
            <pc:docMk/>
            <pc:sldMk cId="1104798981" sldId="298"/>
            <ac:spMk id="2" creationId="{EE4A550C-1815-B2B6-4A4D-600774CF7747}"/>
          </ac:spMkLst>
        </pc:spChg>
        <pc:spChg chg="add mod">
          <ac:chgData name="Anabel Rebolledo" userId="26e33271-f929-48bb-9145-a72a53372d18" providerId="ADAL" clId="{1F3F6F4F-CBA0-4A5B-8077-D67BCCC3F30F}" dt="2025-06-11T16:45:27.606" v="341"/>
          <ac:spMkLst>
            <pc:docMk/>
            <pc:sldMk cId="1104798981" sldId="298"/>
            <ac:spMk id="3" creationId="{5569153B-5B21-581D-A2E6-9FEA78ED0DBF}"/>
          </ac:spMkLst>
        </pc:spChg>
        <pc:spChg chg="mod">
          <ac:chgData name="Anabel Rebolledo" userId="26e33271-f929-48bb-9145-a72a53372d18" providerId="ADAL" clId="{1F3F6F4F-CBA0-4A5B-8077-D67BCCC3F30F}" dt="2025-06-11T17:04:58.976" v="369" actId="207"/>
          <ac:spMkLst>
            <pc:docMk/>
            <pc:sldMk cId="1104798981" sldId="298"/>
            <ac:spMk id="4" creationId="{00000000-0000-0000-0000-000000000000}"/>
          </ac:spMkLst>
        </pc:spChg>
        <pc:spChg chg="add mod">
          <ac:chgData name="Anabel Rebolledo" userId="26e33271-f929-48bb-9145-a72a53372d18" providerId="ADAL" clId="{1F3F6F4F-CBA0-4A5B-8077-D67BCCC3F30F}" dt="2025-06-11T16:45:27.606" v="341"/>
          <ac:spMkLst>
            <pc:docMk/>
            <pc:sldMk cId="1104798981" sldId="298"/>
            <ac:spMk id="5" creationId="{1752EEC1-B7B8-E91B-BBA8-3B9A1FD1FB67}"/>
          </ac:spMkLst>
        </pc:spChg>
        <pc:spChg chg="mod">
          <ac:chgData name="Anabel Rebolledo" userId="26e33271-f929-48bb-9145-a72a53372d18" providerId="ADAL" clId="{1F3F6F4F-CBA0-4A5B-8077-D67BCCC3F30F}" dt="2025-06-11T17:04:53.104" v="367" actId="1038"/>
          <ac:spMkLst>
            <pc:docMk/>
            <pc:sldMk cId="1104798981" sldId="298"/>
            <ac:spMk id="11" creationId="{00000000-0000-0000-0000-000000000000}"/>
          </ac:spMkLst>
        </pc:spChg>
        <pc:spChg chg="del">
          <ac:chgData name="Anabel Rebolledo" userId="26e33271-f929-48bb-9145-a72a53372d18" providerId="ADAL" clId="{1F3F6F4F-CBA0-4A5B-8077-D67BCCC3F30F}" dt="2025-06-11T17:02:00.274" v="348" actId="478"/>
          <ac:spMkLst>
            <pc:docMk/>
            <pc:sldMk cId="1104798981" sldId="298"/>
            <ac:spMk id="12" creationId="{00000000-0000-0000-0000-000000000000}"/>
          </ac:spMkLst>
        </pc:spChg>
        <pc:spChg chg="mod">
          <ac:chgData name="Anabel Rebolledo" userId="26e33271-f929-48bb-9145-a72a53372d18" providerId="ADAL" clId="{1F3F6F4F-CBA0-4A5B-8077-D67BCCC3F30F}" dt="2025-06-11T17:03:42.031" v="352" actId="207"/>
          <ac:spMkLst>
            <pc:docMk/>
            <pc:sldMk cId="1104798981" sldId="298"/>
            <ac:spMk id="13" creationId="{00000000-0000-0000-0000-000000000000}"/>
          </ac:spMkLst>
        </pc:spChg>
        <pc:spChg chg="mod">
          <ac:chgData name="Anabel Rebolledo" userId="26e33271-f929-48bb-9145-a72a53372d18" providerId="ADAL" clId="{1F3F6F4F-CBA0-4A5B-8077-D67BCCC3F30F}" dt="2025-06-11T17:03:36.383" v="351" actId="207"/>
          <ac:spMkLst>
            <pc:docMk/>
            <pc:sldMk cId="1104798981" sldId="298"/>
            <ac:spMk id="14" creationId="{00000000-0000-0000-0000-000000000000}"/>
          </ac:spMkLst>
        </pc:spChg>
        <pc:spChg chg="mod">
          <ac:chgData name="Anabel Rebolledo" userId="26e33271-f929-48bb-9145-a72a53372d18" providerId="ADAL" clId="{1F3F6F4F-CBA0-4A5B-8077-D67BCCC3F30F}" dt="2025-06-11T17:03:42.031" v="352" actId="207"/>
          <ac:spMkLst>
            <pc:docMk/>
            <pc:sldMk cId="1104798981" sldId="298"/>
            <ac:spMk id="15" creationId="{00000000-0000-0000-0000-000000000000}"/>
          </ac:spMkLst>
        </pc:spChg>
        <pc:spChg chg="mod">
          <ac:chgData name="Anabel Rebolledo" userId="26e33271-f929-48bb-9145-a72a53372d18" providerId="ADAL" clId="{1F3F6F4F-CBA0-4A5B-8077-D67BCCC3F30F}" dt="2025-06-11T17:03:36.383" v="351" actId="207"/>
          <ac:spMkLst>
            <pc:docMk/>
            <pc:sldMk cId="1104798981" sldId="298"/>
            <ac:spMk id="16" creationId="{00000000-0000-0000-0000-000000000000}"/>
          </ac:spMkLst>
        </pc:spChg>
        <pc:spChg chg="mod">
          <ac:chgData name="Anabel Rebolledo" userId="26e33271-f929-48bb-9145-a72a53372d18" providerId="ADAL" clId="{1F3F6F4F-CBA0-4A5B-8077-D67BCCC3F30F}" dt="2025-06-11T17:03:42.031" v="352" actId="207"/>
          <ac:spMkLst>
            <pc:docMk/>
            <pc:sldMk cId="1104798981" sldId="298"/>
            <ac:spMk id="17" creationId="{00000000-0000-0000-0000-000000000000}"/>
          </ac:spMkLst>
        </pc:spChg>
        <pc:spChg chg="mod">
          <ac:chgData name="Anabel Rebolledo" userId="26e33271-f929-48bb-9145-a72a53372d18" providerId="ADAL" clId="{1F3F6F4F-CBA0-4A5B-8077-D67BCCC3F30F}" dt="2025-06-11T17:03:36.383" v="351" actId="207"/>
          <ac:spMkLst>
            <pc:docMk/>
            <pc:sldMk cId="1104798981" sldId="298"/>
            <ac:spMk id="18" creationId="{00000000-0000-0000-0000-000000000000}"/>
          </ac:spMkLst>
        </pc:spChg>
        <pc:picChg chg="add mod">
          <ac:chgData name="Anabel Rebolledo" userId="26e33271-f929-48bb-9145-a72a53372d18" providerId="ADAL" clId="{1F3F6F4F-CBA0-4A5B-8077-D67BCCC3F30F}" dt="2025-06-11T17:04:23.478" v="358"/>
          <ac:picMkLst>
            <pc:docMk/>
            <pc:sldMk cId="1104798981" sldId="298"/>
            <ac:picMk id="6" creationId="{E325C839-2C0E-A14E-154C-DB5D19EA0BBE}"/>
          </ac:picMkLst>
        </pc:picChg>
        <pc:picChg chg="mod">
          <ac:chgData name="Anabel Rebolledo" userId="26e33271-f929-48bb-9145-a72a53372d18" providerId="ADAL" clId="{1F3F6F4F-CBA0-4A5B-8077-D67BCCC3F30F}" dt="2025-06-11T17:03:47.767" v="354" actId="1076"/>
          <ac:picMkLst>
            <pc:docMk/>
            <pc:sldMk cId="1104798981" sldId="298"/>
            <ac:picMk id="10" creationId="{00000000-0000-0000-0000-000000000000}"/>
          </ac:picMkLst>
        </pc:picChg>
        <pc:picChg chg="mod">
          <ac:chgData name="Anabel Rebolledo" userId="26e33271-f929-48bb-9145-a72a53372d18" providerId="ADAL" clId="{1F3F6F4F-CBA0-4A5B-8077-D67BCCC3F30F}" dt="2025-06-11T17:03:46.178" v="353" actId="1076"/>
          <ac:picMkLst>
            <pc:docMk/>
            <pc:sldMk cId="1104798981" sldId="298"/>
            <ac:picMk id="19" creationId="{00000000-0000-0000-0000-000000000000}"/>
          </ac:picMkLst>
        </pc:picChg>
        <pc:picChg chg="mod">
          <ac:chgData name="Anabel Rebolledo" userId="26e33271-f929-48bb-9145-a72a53372d18" providerId="ADAL" clId="{1F3F6F4F-CBA0-4A5B-8077-D67BCCC3F30F}" dt="2025-06-11T17:03:52.191" v="357" actId="1038"/>
          <ac:picMkLst>
            <pc:docMk/>
            <pc:sldMk cId="1104798981" sldId="298"/>
            <ac:picMk id="20" creationId="{00000000-0000-0000-0000-000000000000}"/>
          </ac:picMkLst>
        </pc:picChg>
      </pc:sldChg>
      <pc:sldChg chg="addSp delSp modSp mod modClrScheme chgLayout">
        <pc:chgData name="Anabel Rebolledo" userId="26e33271-f929-48bb-9145-a72a53372d18" providerId="ADAL" clId="{1F3F6F4F-CBA0-4A5B-8077-D67BCCC3F30F}" dt="2025-06-11T17:05:16.527" v="374" actId="12"/>
        <pc:sldMkLst>
          <pc:docMk/>
          <pc:sldMk cId="1947503468" sldId="299"/>
        </pc:sldMkLst>
        <pc:spChg chg="del">
          <ac:chgData name="Anabel Rebolledo" userId="26e33271-f929-48bb-9145-a72a53372d18" providerId="ADAL" clId="{1F3F6F4F-CBA0-4A5B-8077-D67BCCC3F30F}" dt="2025-06-11T17:04:31.695" v="359" actId="478"/>
          <ac:spMkLst>
            <pc:docMk/>
            <pc:sldMk cId="1947503468" sldId="299"/>
            <ac:spMk id="2" creationId="{93E3D2B3-87FF-DE2F-BF84-6A2E5E52CC8B}"/>
          </ac:spMkLst>
        </pc:spChg>
        <pc:spChg chg="add mod">
          <ac:chgData name="Anabel Rebolledo" userId="26e33271-f929-48bb-9145-a72a53372d18" providerId="ADAL" clId="{1F3F6F4F-CBA0-4A5B-8077-D67BCCC3F30F}" dt="2025-06-11T17:04:31.930" v="360"/>
          <ac:spMkLst>
            <pc:docMk/>
            <pc:sldMk cId="1947503468" sldId="299"/>
            <ac:spMk id="3" creationId="{1BC89E27-DF0A-66DB-E1D8-4A4CE102800F}"/>
          </ac:spMkLst>
        </pc:spChg>
        <pc:spChg chg="mod">
          <ac:chgData name="Anabel Rebolledo" userId="26e33271-f929-48bb-9145-a72a53372d18" providerId="ADAL" clId="{1F3F6F4F-CBA0-4A5B-8077-D67BCCC3F30F}" dt="2025-06-11T17:05:16.527" v="374" actId="12"/>
          <ac:spMkLst>
            <pc:docMk/>
            <pc:sldMk cId="1947503468" sldId="299"/>
            <ac:spMk id="4" creationId="{00000000-0000-0000-0000-000000000000}"/>
          </ac:spMkLst>
        </pc:spChg>
        <pc:spChg chg="add mod">
          <ac:chgData name="Anabel Rebolledo" userId="26e33271-f929-48bb-9145-a72a53372d18" providerId="ADAL" clId="{1F3F6F4F-CBA0-4A5B-8077-D67BCCC3F30F}" dt="2025-06-11T17:04:31.930" v="360"/>
          <ac:spMkLst>
            <pc:docMk/>
            <pc:sldMk cId="1947503468" sldId="299"/>
            <ac:spMk id="5" creationId="{232E02A6-76E6-1036-32C8-88A53748F19F}"/>
          </ac:spMkLst>
        </pc:spChg>
      </pc:sldChg>
      <pc:sldChg chg="addSp delSp modSp mod modClrScheme chgLayout">
        <pc:chgData name="Anabel Rebolledo" userId="26e33271-f929-48bb-9145-a72a53372d18" providerId="ADAL" clId="{1F3F6F4F-CBA0-4A5B-8077-D67BCCC3F30F}" dt="2025-06-11T19:54:15.584" v="1732"/>
        <pc:sldMkLst>
          <pc:docMk/>
          <pc:sldMk cId="3294149807" sldId="300"/>
        </pc:sldMkLst>
        <pc:spChg chg="add mod">
          <ac:chgData name="Anabel Rebolledo" userId="26e33271-f929-48bb-9145-a72a53372d18" providerId="ADAL" clId="{1F3F6F4F-CBA0-4A5B-8077-D67BCCC3F30F}" dt="2025-06-11T17:05:53.966" v="376"/>
          <ac:spMkLst>
            <pc:docMk/>
            <pc:sldMk cId="3294149807" sldId="300"/>
            <ac:spMk id="3" creationId="{170272A0-1B8C-A47F-A14B-F4EE9FBED7D7}"/>
          </ac:spMkLst>
        </pc:spChg>
        <pc:spChg chg="mod">
          <ac:chgData name="Anabel Rebolledo" userId="26e33271-f929-48bb-9145-a72a53372d18" providerId="ADAL" clId="{1F3F6F4F-CBA0-4A5B-8077-D67BCCC3F30F}" dt="2025-06-11T17:06:08.484" v="381" actId="1076"/>
          <ac:spMkLst>
            <pc:docMk/>
            <pc:sldMk cId="3294149807" sldId="300"/>
            <ac:spMk id="4" creationId="{00000000-0000-0000-0000-000000000000}"/>
          </ac:spMkLst>
        </pc:spChg>
        <pc:spChg chg="del">
          <ac:chgData name="Anabel Rebolledo" userId="26e33271-f929-48bb-9145-a72a53372d18" providerId="ADAL" clId="{1F3F6F4F-CBA0-4A5B-8077-D67BCCC3F30F}" dt="2025-06-11T17:06:13.175" v="383" actId="478"/>
          <ac:spMkLst>
            <pc:docMk/>
            <pc:sldMk cId="3294149807" sldId="300"/>
            <ac:spMk id="5" creationId="{00000000-0000-0000-0000-000000000000}"/>
          </ac:spMkLst>
        </pc:spChg>
        <pc:spChg chg="del">
          <ac:chgData name="Anabel Rebolledo" userId="26e33271-f929-48bb-9145-a72a53372d18" providerId="ADAL" clId="{1F3F6F4F-CBA0-4A5B-8077-D67BCCC3F30F}" dt="2025-06-11T17:05:53.667" v="375" actId="478"/>
          <ac:spMkLst>
            <pc:docMk/>
            <pc:sldMk cId="3294149807" sldId="300"/>
            <ac:spMk id="6" creationId="{35AD4678-4D87-D28B-AE56-49EC25521436}"/>
          </ac:spMkLst>
        </pc:spChg>
        <pc:spChg chg="add mod">
          <ac:chgData name="Anabel Rebolledo" userId="26e33271-f929-48bb-9145-a72a53372d18" providerId="ADAL" clId="{1F3F6F4F-CBA0-4A5B-8077-D67BCCC3F30F}" dt="2025-06-11T17:05:53.966" v="376"/>
          <ac:spMkLst>
            <pc:docMk/>
            <pc:sldMk cId="3294149807" sldId="300"/>
            <ac:spMk id="7" creationId="{D307748A-A390-017D-4187-8BECCE7E6872}"/>
          </ac:spMkLst>
        </pc:spChg>
        <pc:picChg chg="mod">
          <ac:chgData name="Anabel Rebolledo" userId="26e33271-f929-48bb-9145-a72a53372d18" providerId="ADAL" clId="{1F3F6F4F-CBA0-4A5B-8077-D67BCCC3F30F}" dt="2025-06-11T17:07:24.815" v="397" actId="1076"/>
          <ac:picMkLst>
            <pc:docMk/>
            <pc:sldMk cId="3294149807" sldId="300"/>
            <ac:picMk id="2" creationId="{00000000-0000-0000-0000-000000000000}"/>
          </ac:picMkLst>
        </pc:picChg>
        <pc:picChg chg="add del mod">
          <ac:chgData name="Anabel Rebolledo" userId="26e33271-f929-48bb-9145-a72a53372d18" providerId="ADAL" clId="{1F3F6F4F-CBA0-4A5B-8077-D67BCCC3F30F}" dt="2025-06-11T19:54:15.284" v="1731" actId="478"/>
          <ac:picMkLst>
            <pc:docMk/>
            <pc:sldMk cId="3294149807" sldId="300"/>
            <ac:picMk id="8" creationId="{0D9A3897-5D25-9ED2-5F5B-7877C2CDA540}"/>
          </ac:picMkLst>
        </pc:picChg>
        <pc:picChg chg="add mod">
          <ac:chgData name="Anabel Rebolledo" userId="26e33271-f929-48bb-9145-a72a53372d18" providerId="ADAL" clId="{1F3F6F4F-CBA0-4A5B-8077-D67BCCC3F30F}" dt="2025-06-11T19:54:15.584" v="1732"/>
          <ac:picMkLst>
            <pc:docMk/>
            <pc:sldMk cId="3294149807" sldId="300"/>
            <ac:picMk id="9" creationId="{957DEE44-319C-1578-7367-267DC43CE9A7}"/>
          </ac:picMkLst>
        </pc:picChg>
        <pc:picChg chg="add mod">
          <ac:chgData name="Anabel Rebolledo" userId="26e33271-f929-48bb-9145-a72a53372d18" providerId="ADAL" clId="{1F3F6F4F-CBA0-4A5B-8077-D67BCCC3F30F}" dt="2025-06-11T19:54:15.584" v="1732"/>
          <ac:picMkLst>
            <pc:docMk/>
            <pc:sldMk cId="3294149807" sldId="300"/>
            <ac:picMk id="10" creationId="{CF66088C-FCCD-361D-07F1-726CBA95CA61}"/>
          </ac:picMkLst>
        </pc:picChg>
      </pc:sldChg>
      <pc:sldChg chg="addSp delSp modSp mod modClrScheme chgLayout">
        <pc:chgData name="Anabel Rebolledo" userId="26e33271-f929-48bb-9145-a72a53372d18" providerId="ADAL" clId="{1F3F6F4F-CBA0-4A5B-8077-D67BCCC3F30F}" dt="2025-06-11T19:54:20.233" v="1734"/>
        <pc:sldMkLst>
          <pc:docMk/>
          <pc:sldMk cId="1160219566" sldId="302"/>
        </pc:sldMkLst>
        <pc:spChg chg="del">
          <ac:chgData name="Anabel Rebolledo" userId="26e33271-f929-48bb-9145-a72a53372d18" providerId="ADAL" clId="{1F3F6F4F-CBA0-4A5B-8077-D67BCCC3F30F}" dt="2025-06-11T17:08:46.482" v="430" actId="478"/>
          <ac:spMkLst>
            <pc:docMk/>
            <pc:sldMk cId="1160219566" sldId="302"/>
            <ac:spMk id="2" creationId="{5D84C941-A6B6-69B6-EFA9-9F96D5CD415E}"/>
          </ac:spMkLst>
        </pc:spChg>
        <pc:spChg chg="add mod">
          <ac:chgData name="Anabel Rebolledo" userId="26e33271-f929-48bb-9145-a72a53372d18" providerId="ADAL" clId="{1F3F6F4F-CBA0-4A5B-8077-D67BCCC3F30F}" dt="2025-06-11T17:08:46.812" v="431"/>
          <ac:spMkLst>
            <pc:docMk/>
            <pc:sldMk cId="1160219566" sldId="302"/>
            <ac:spMk id="3" creationId="{34124799-4A07-DD86-5612-BE1278711DC6}"/>
          </ac:spMkLst>
        </pc:spChg>
        <pc:spChg chg="add mod">
          <ac:chgData name="Anabel Rebolledo" userId="26e33271-f929-48bb-9145-a72a53372d18" providerId="ADAL" clId="{1F3F6F4F-CBA0-4A5B-8077-D67BCCC3F30F}" dt="2025-06-11T17:08:46.812" v="431"/>
          <ac:spMkLst>
            <pc:docMk/>
            <pc:sldMk cId="1160219566" sldId="302"/>
            <ac:spMk id="4" creationId="{672FED50-F7F7-DBCF-0D35-CB12EC50E5BF}"/>
          </ac:spMkLst>
        </pc:spChg>
        <pc:spChg chg="del">
          <ac:chgData name="Anabel Rebolledo" userId="26e33271-f929-48bb-9145-a72a53372d18" providerId="ADAL" clId="{1F3F6F4F-CBA0-4A5B-8077-D67BCCC3F30F}" dt="2025-06-11T17:11:37.623" v="463" actId="478"/>
          <ac:spMkLst>
            <pc:docMk/>
            <pc:sldMk cId="1160219566" sldId="302"/>
            <ac:spMk id="5" creationId="{00000000-0000-0000-0000-000000000000}"/>
          </ac:spMkLst>
        </pc:spChg>
        <pc:spChg chg="mod">
          <ac:chgData name="Anabel Rebolledo" userId="26e33271-f929-48bb-9145-a72a53372d18" providerId="ADAL" clId="{1F3F6F4F-CBA0-4A5B-8077-D67BCCC3F30F}" dt="2025-06-11T17:09:11.724" v="438" actId="404"/>
          <ac:spMkLst>
            <pc:docMk/>
            <pc:sldMk cId="1160219566" sldId="302"/>
            <ac:spMk id="10" creationId="{00000000-0000-0000-0000-000000000000}"/>
          </ac:spMkLst>
        </pc:spChg>
        <pc:spChg chg="mod">
          <ac:chgData name="Anabel Rebolledo" userId="26e33271-f929-48bb-9145-a72a53372d18" providerId="ADAL" clId="{1F3F6F4F-CBA0-4A5B-8077-D67BCCC3F30F}" dt="2025-06-11T17:09:04.140" v="435" actId="1035"/>
          <ac:spMkLst>
            <pc:docMk/>
            <pc:sldMk cId="1160219566" sldId="302"/>
            <ac:spMk id="11" creationId="{00000000-0000-0000-0000-000000000000}"/>
          </ac:spMkLst>
        </pc:spChg>
        <pc:spChg chg="del">
          <ac:chgData name="Anabel Rebolledo" userId="26e33271-f929-48bb-9145-a72a53372d18" providerId="ADAL" clId="{1F3F6F4F-CBA0-4A5B-8077-D67BCCC3F30F}" dt="2025-06-11T17:08:51.349" v="432" actId="478"/>
          <ac:spMkLst>
            <pc:docMk/>
            <pc:sldMk cId="1160219566" sldId="302"/>
            <ac:spMk id="12" creationId="{00000000-0000-0000-0000-000000000000}"/>
          </ac:spMkLst>
        </pc:spChg>
        <pc:spChg chg="mod">
          <ac:chgData name="Anabel Rebolledo" userId="26e33271-f929-48bb-9145-a72a53372d18" providerId="ADAL" clId="{1F3F6F4F-CBA0-4A5B-8077-D67BCCC3F30F}" dt="2025-06-11T17:09:19.031" v="439" actId="207"/>
          <ac:spMkLst>
            <pc:docMk/>
            <pc:sldMk cId="1160219566" sldId="302"/>
            <ac:spMk id="13" creationId="{00000000-0000-0000-0000-000000000000}"/>
          </ac:spMkLst>
        </pc:spChg>
        <pc:spChg chg="mod">
          <ac:chgData name="Anabel Rebolledo" userId="26e33271-f929-48bb-9145-a72a53372d18" providerId="ADAL" clId="{1F3F6F4F-CBA0-4A5B-8077-D67BCCC3F30F}" dt="2025-06-11T17:09:24.787" v="441" actId="208"/>
          <ac:spMkLst>
            <pc:docMk/>
            <pc:sldMk cId="1160219566" sldId="302"/>
            <ac:spMk id="14" creationId="{00000000-0000-0000-0000-000000000000}"/>
          </ac:spMkLst>
        </pc:spChg>
        <pc:spChg chg="mod">
          <ac:chgData name="Anabel Rebolledo" userId="26e33271-f929-48bb-9145-a72a53372d18" providerId="ADAL" clId="{1F3F6F4F-CBA0-4A5B-8077-D67BCCC3F30F}" dt="2025-06-11T17:10:48.421" v="444" actId="207"/>
          <ac:spMkLst>
            <pc:docMk/>
            <pc:sldMk cId="1160219566" sldId="302"/>
            <ac:spMk id="15" creationId="{00000000-0000-0000-0000-000000000000}"/>
          </ac:spMkLst>
        </pc:spChg>
        <pc:picChg chg="add mod">
          <ac:chgData name="Anabel Rebolledo" userId="26e33271-f929-48bb-9145-a72a53372d18" providerId="ADAL" clId="{1F3F6F4F-CBA0-4A5B-8077-D67BCCC3F30F}" dt="2025-06-11T19:54:20.233" v="1734"/>
          <ac:picMkLst>
            <pc:docMk/>
            <pc:sldMk cId="1160219566" sldId="302"/>
            <ac:picMk id="6" creationId="{3E7BFA14-41F8-C8F1-BC3E-C9255EF4B121}"/>
          </ac:picMkLst>
        </pc:picChg>
        <pc:picChg chg="add mod">
          <ac:chgData name="Anabel Rebolledo" userId="26e33271-f929-48bb-9145-a72a53372d18" providerId="ADAL" clId="{1F3F6F4F-CBA0-4A5B-8077-D67BCCC3F30F}" dt="2025-06-11T19:54:20.233" v="1734"/>
          <ac:picMkLst>
            <pc:docMk/>
            <pc:sldMk cId="1160219566" sldId="302"/>
            <ac:picMk id="7" creationId="{7510F57D-D601-3EE3-9372-4820B724C0A3}"/>
          </ac:picMkLst>
        </pc:picChg>
        <pc:picChg chg="del">
          <ac:chgData name="Anabel Rebolledo" userId="26e33271-f929-48bb-9145-a72a53372d18" providerId="ADAL" clId="{1F3F6F4F-CBA0-4A5B-8077-D67BCCC3F30F}" dt="2025-06-11T17:10:56.832" v="445" actId="478"/>
          <ac:picMkLst>
            <pc:docMk/>
            <pc:sldMk cId="1160219566" sldId="302"/>
            <ac:picMk id="9" creationId="{00000000-0000-0000-0000-000000000000}"/>
          </ac:picMkLst>
        </pc:picChg>
        <pc:picChg chg="del">
          <ac:chgData name="Anabel Rebolledo" userId="26e33271-f929-48bb-9145-a72a53372d18" providerId="ADAL" clId="{1F3F6F4F-CBA0-4A5B-8077-D67BCCC3F30F}" dt="2025-06-11T19:54:19.886" v="1733" actId="478"/>
          <ac:picMkLst>
            <pc:docMk/>
            <pc:sldMk cId="1160219566" sldId="302"/>
            <ac:picMk id="16" creationId="{00000000-0000-0000-0000-000000000000}"/>
          </ac:picMkLst>
        </pc:picChg>
      </pc:sldChg>
      <pc:sldChg chg="addSp delSp modSp mod modClrScheme chgLayout">
        <pc:chgData name="Anabel Rebolledo" userId="26e33271-f929-48bb-9145-a72a53372d18" providerId="ADAL" clId="{1F3F6F4F-CBA0-4A5B-8077-D67BCCC3F30F}" dt="2025-06-11T19:54:24.663" v="1736"/>
        <pc:sldMkLst>
          <pc:docMk/>
          <pc:sldMk cId="2282013106" sldId="304"/>
        </pc:sldMkLst>
        <pc:spChg chg="mod">
          <ac:chgData name="Anabel Rebolledo" userId="26e33271-f929-48bb-9145-a72a53372d18" providerId="ADAL" clId="{1F3F6F4F-CBA0-4A5B-8077-D67BCCC3F30F}" dt="2025-06-11T19:44:51.428" v="1485" actId="20577"/>
          <ac:spMkLst>
            <pc:docMk/>
            <pc:sldMk cId="2282013106" sldId="304"/>
            <ac:spMk id="2" creationId="{00000000-0000-0000-0000-000000000000}"/>
          </ac:spMkLst>
        </pc:spChg>
        <pc:spChg chg="add mod">
          <ac:chgData name="Anabel Rebolledo" userId="26e33271-f929-48bb-9145-a72a53372d18" providerId="ADAL" clId="{1F3F6F4F-CBA0-4A5B-8077-D67BCCC3F30F}" dt="2025-06-11T17:11:06.158" v="447"/>
          <ac:spMkLst>
            <pc:docMk/>
            <pc:sldMk cId="2282013106" sldId="304"/>
            <ac:spMk id="3" creationId="{72BD2E98-06F0-4AFD-42E9-8319F84120E5}"/>
          </ac:spMkLst>
        </pc:spChg>
        <pc:spChg chg="del">
          <ac:chgData name="Anabel Rebolledo" userId="26e33271-f929-48bb-9145-a72a53372d18" providerId="ADAL" clId="{1F3F6F4F-CBA0-4A5B-8077-D67BCCC3F30F}" dt="2025-06-11T17:11:34.803" v="462" actId="478"/>
          <ac:spMkLst>
            <pc:docMk/>
            <pc:sldMk cId="2282013106" sldId="304"/>
            <ac:spMk id="5" creationId="{00000000-0000-0000-0000-000000000000}"/>
          </ac:spMkLst>
        </pc:spChg>
        <pc:spChg chg="del">
          <ac:chgData name="Anabel Rebolledo" userId="26e33271-f929-48bb-9145-a72a53372d18" providerId="ADAL" clId="{1F3F6F4F-CBA0-4A5B-8077-D67BCCC3F30F}" dt="2025-06-11T17:11:05.764" v="446" actId="478"/>
          <ac:spMkLst>
            <pc:docMk/>
            <pc:sldMk cId="2282013106" sldId="304"/>
            <ac:spMk id="6" creationId="{56EA21B5-7072-2F9E-4AE3-8A0748AD2CA3}"/>
          </ac:spMkLst>
        </pc:spChg>
        <pc:spChg chg="add mod">
          <ac:chgData name="Anabel Rebolledo" userId="26e33271-f929-48bb-9145-a72a53372d18" providerId="ADAL" clId="{1F3F6F4F-CBA0-4A5B-8077-D67BCCC3F30F}" dt="2025-06-11T17:11:06.158" v="447"/>
          <ac:spMkLst>
            <pc:docMk/>
            <pc:sldMk cId="2282013106" sldId="304"/>
            <ac:spMk id="7" creationId="{1E4B849F-9B30-E24B-2ECF-21E4854B6385}"/>
          </ac:spMkLst>
        </pc:spChg>
        <pc:picChg chg="del">
          <ac:chgData name="Anabel Rebolledo" userId="26e33271-f929-48bb-9145-a72a53372d18" providerId="ADAL" clId="{1F3F6F4F-CBA0-4A5B-8077-D67BCCC3F30F}" dt="2025-06-11T19:54:24.396" v="1735" actId="478"/>
          <ac:picMkLst>
            <pc:docMk/>
            <pc:sldMk cId="2282013106" sldId="304"/>
            <ac:picMk id="8" creationId="{00000000-0000-0000-0000-000000000000}"/>
          </ac:picMkLst>
        </pc:picChg>
        <pc:picChg chg="add mod">
          <ac:chgData name="Anabel Rebolledo" userId="26e33271-f929-48bb-9145-a72a53372d18" providerId="ADAL" clId="{1F3F6F4F-CBA0-4A5B-8077-D67BCCC3F30F}" dt="2025-06-11T19:54:24.663" v="1736"/>
          <ac:picMkLst>
            <pc:docMk/>
            <pc:sldMk cId="2282013106" sldId="304"/>
            <ac:picMk id="9" creationId="{9BDE599D-57A0-15F4-2A31-D569DC78D2DA}"/>
          </ac:picMkLst>
        </pc:picChg>
        <pc:picChg chg="add mod">
          <ac:chgData name="Anabel Rebolledo" userId="26e33271-f929-48bb-9145-a72a53372d18" providerId="ADAL" clId="{1F3F6F4F-CBA0-4A5B-8077-D67BCCC3F30F}" dt="2025-06-11T19:54:24.663" v="1736"/>
          <ac:picMkLst>
            <pc:docMk/>
            <pc:sldMk cId="2282013106" sldId="304"/>
            <ac:picMk id="11" creationId="{4E232763-56C5-FAFA-C50A-CEF7D435BAFC}"/>
          </ac:picMkLst>
        </pc:picChg>
      </pc:sldChg>
      <pc:sldChg chg="addSp delSp modSp mod ord modClrScheme chgLayout">
        <pc:chgData name="Anabel Rebolledo" userId="26e33271-f929-48bb-9145-a72a53372d18" providerId="ADAL" clId="{1F3F6F4F-CBA0-4A5B-8077-D67BCCC3F30F}" dt="2025-06-11T19:54:31.118" v="1738"/>
        <pc:sldMkLst>
          <pc:docMk/>
          <pc:sldMk cId="1536675584" sldId="305"/>
        </pc:sldMkLst>
        <pc:spChg chg="mod">
          <ac:chgData name="Anabel Rebolledo" userId="26e33271-f929-48bb-9145-a72a53372d18" providerId="ADAL" clId="{1F3F6F4F-CBA0-4A5B-8077-D67BCCC3F30F}" dt="2025-06-11T17:15:30.138" v="521" actId="1076"/>
          <ac:spMkLst>
            <pc:docMk/>
            <pc:sldMk cId="1536675584" sldId="305"/>
            <ac:spMk id="2" creationId="{00000000-0000-0000-0000-000000000000}"/>
          </ac:spMkLst>
        </pc:spChg>
        <pc:spChg chg="add mod">
          <ac:chgData name="Anabel Rebolledo" userId="26e33271-f929-48bb-9145-a72a53372d18" providerId="ADAL" clId="{1F3F6F4F-CBA0-4A5B-8077-D67BCCC3F30F}" dt="2025-06-11T17:14:11.612" v="500"/>
          <ac:spMkLst>
            <pc:docMk/>
            <pc:sldMk cId="1536675584" sldId="305"/>
            <ac:spMk id="3" creationId="{313ADD94-14F9-24C9-1FE4-6F89CDA20309}"/>
          </ac:spMkLst>
        </pc:spChg>
        <pc:spChg chg="del">
          <ac:chgData name="Anabel Rebolledo" userId="26e33271-f929-48bb-9145-a72a53372d18" providerId="ADAL" clId="{1F3F6F4F-CBA0-4A5B-8077-D67BCCC3F30F}" dt="2025-06-11T17:14:11.330" v="499" actId="478"/>
          <ac:spMkLst>
            <pc:docMk/>
            <pc:sldMk cId="1536675584" sldId="305"/>
            <ac:spMk id="4" creationId="{172080F4-CB70-8D17-7F03-AE5F1D47B466}"/>
          </ac:spMkLst>
        </pc:spChg>
        <pc:spChg chg="del">
          <ac:chgData name="Anabel Rebolledo" userId="26e33271-f929-48bb-9145-a72a53372d18" providerId="ADAL" clId="{1F3F6F4F-CBA0-4A5B-8077-D67BCCC3F30F}" dt="2025-06-11T17:14:23.742" v="502" actId="478"/>
          <ac:spMkLst>
            <pc:docMk/>
            <pc:sldMk cId="1536675584" sldId="305"/>
            <ac:spMk id="5" creationId="{00000000-0000-0000-0000-000000000000}"/>
          </ac:spMkLst>
        </pc:spChg>
        <pc:spChg chg="add mod">
          <ac:chgData name="Anabel Rebolledo" userId="26e33271-f929-48bb-9145-a72a53372d18" providerId="ADAL" clId="{1F3F6F4F-CBA0-4A5B-8077-D67BCCC3F30F}" dt="2025-06-11T17:14:31.011" v="517" actId="20577"/>
          <ac:spMkLst>
            <pc:docMk/>
            <pc:sldMk cId="1536675584" sldId="305"/>
            <ac:spMk id="7" creationId="{752E8E69-F8C3-9E62-B365-71D2FA92D323}"/>
          </ac:spMkLst>
        </pc:spChg>
        <pc:picChg chg="mod">
          <ac:chgData name="Anabel Rebolledo" userId="26e33271-f929-48bb-9145-a72a53372d18" providerId="ADAL" clId="{1F3F6F4F-CBA0-4A5B-8077-D67BCCC3F30F}" dt="2025-06-11T17:15:35.719" v="524" actId="1076"/>
          <ac:picMkLst>
            <pc:docMk/>
            <pc:sldMk cId="1536675584" sldId="305"/>
            <ac:picMk id="6" creationId="{00000000-0000-0000-0000-000000000000}"/>
          </ac:picMkLst>
        </pc:picChg>
        <pc:picChg chg="mod">
          <ac:chgData name="Anabel Rebolledo" userId="26e33271-f929-48bb-9145-a72a53372d18" providerId="ADAL" clId="{1F3F6F4F-CBA0-4A5B-8077-D67BCCC3F30F}" dt="2025-06-11T17:15:36.897" v="525" actId="1076"/>
          <ac:picMkLst>
            <pc:docMk/>
            <pc:sldMk cId="1536675584" sldId="305"/>
            <ac:picMk id="8" creationId="{00000000-0000-0000-0000-000000000000}"/>
          </ac:picMkLst>
        </pc:picChg>
        <pc:picChg chg="add mod">
          <ac:chgData name="Anabel Rebolledo" userId="26e33271-f929-48bb-9145-a72a53372d18" providerId="ADAL" clId="{1F3F6F4F-CBA0-4A5B-8077-D67BCCC3F30F}" dt="2025-06-11T19:54:31.118" v="1738"/>
          <ac:picMkLst>
            <pc:docMk/>
            <pc:sldMk cId="1536675584" sldId="305"/>
            <ac:picMk id="9" creationId="{F7145AB7-413A-5AD8-C880-40EDFF9595D2}"/>
          </ac:picMkLst>
        </pc:picChg>
        <pc:picChg chg="del">
          <ac:chgData name="Anabel Rebolledo" userId="26e33271-f929-48bb-9145-a72a53372d18" providerId="ADAL" clId="{1F3F6F4F-CBA0-4A5B-8077-D67BCCC3F30F}" dt="2025-06-11T19:54:30.817" v="1737" actId="478"/>
          <ac:picMkLst>
            <pc:docMk/>
            <pc:sldMk cId="1536675584" sldId="305"/>
            <ac:picMk id="10" creationId="{00000000-0000-0000-0000-000000000000}"/>
          </ac:picMkLst>
        </pc:picChg>
        <pc:picChg chg="add mod">
          <ac:chgData name="Anabel Rebolledo" userId="26e33271-f929-48bb-9145-a72a53372d18" providerId="ADAL" clId="{1F3F6F4F-CBA0-4A5B-8077-D67BCCC3F30F}" dt="2025-06-11T19:54:31.118" v="1738"/>
          <ac:picMkLst>
            <pc:docMk/>
            <pc:sldMk cId="1536675584" sldId="305"/>
            <ac:picMk id="12" creationId="{79D9969A-D0C7-BEB4-B8F6-A782D8F39537}"/>
          </ac:picMkLst>
        </pc:picChg>
      </pc:sldChg>
      <pc:sldChg chg="addSp delSp modSp mod modClrScheme chgLayout">
        <pc:chgData name="Anabel Rebolledo" userId="26e33271-f929-48bb-9145-a72a53372d18" providerId="ADAL" clId="{1F3F6F4F-CBA0-4A5B-8077-D67BCCC3F30F}" dt="2025-06-11T17:23:52.515" v="634" actId="20577"/>
        <pc:sldMkLst>
          <pc:docMk/>
          <pc:sldMk cId="3559026076" sldId="306"/>
        </pc:sldMkLst>
        <pc:spChg chg="mod">
          <ac:chgData name="Anabel Rebolledo" userId="26e33271-f929-48bb-9145-a72a53372d18" providerId="ADAL" clId="{1F3F6F4F-CBA0-4A5B-8077-D67BCCC3F30F}" dt="2025-06-11T17:23:52.515" v="634" actId="20577"/>
          <ac:spMkLst>
            <pc:docMk/>
            <pc:sldMk cId="3559026076" sldId="306"/>
            <ac:spMk id="2" creationId="{00000000-0000-0000-0000-000000000000}"/>
          </ac:spMkLst>
        </pc:spChg>
        <pc:spChg chg="add mod">
          <ac:chgData name="Anabel Rebolledo" userId="26e33271-f929-48bb-9145-a72a53372d18" providerId="ADAL" clId="{1F3F6F4F-CBA0-4A5B-8077-D67BCCC3F30F}" dt="2025-06-11T17:16:42.895" v="528"/>
          <ac:spMkLst>
            <pc:docMk/>
            <pc:sldMk cId="3559026076" sldId="306"/>
            <ac:spMk id="3" creationId="{18FB6F08-05DC-3303-0ED6-12B019862153}"/>
          </ac:spMkLst>
        </pc:spChg>
        <pc:spChg chg="add mod">
          <ac:chgData name="Anabel Rebolledo" userId="26e33271-f929-48bb-9145-a72a53372d18" providerId="ADAL" clId="{1F3F6F4F-CBA0-4A5B-8077-D67BCCC3F30F}" dt="2025-06-11T17:17:06.592" v="559" actId="20577"/>
          <ac:spMkLst>
            <pc:docMk/>
            <pc:sldMk cId="3559026076" sldId="306"/>
            <ac:spMk id="4" creationId="{94ADF057-32E5-1C29-9A7C-8F14B043DDFA}"/>
          </ac:spMkLst>
        </pc:spChg>
        <pc:spChg chg="del">
          <ac:chgData name="Anabel Rebolledo" userId="26e33271-f929-48bb-9145-a72a53372d18" providerId="ADAL" clId="{1F3F6F4F-CBA0-4A5B-8077-D67BCCC3F30F}" dt="2025-06-11T17:17:32.151" v="568" actId="478"/>
          <ac:spMkLst>
            <pc:docMk/>
            <pc:sldMk cId="3559026076" sldId="306"/>
            <ac:spMk id="5" creationId="{00000000-0000-0000-0000-000000000000}"/>
          </ac:spMkLst>
        </pc:spChg>
        <pc:spChg chg="del">
          <ac:chgData name="Anabel Rebolledo" userId="26e33271-f929-48bb-9145-a72a53372d18" providerId="ADAL" clId="{1F3F6F4F-CBA0-4A5B-8077-D67BCCC3F30F}" dt="2025-06-11T17:16:42.565" v="527" actId="478"/>
          <ac:spMkLst>
            <pc:docMk/>
            <pc:sldMk cId="3559026076" sldId="306"/>
            <ac:spMk id="6" creationId="{278D432D-BE2A-CC6D-CFB9-341248286337}"/>
          </ac:spMkLst>
        </pc:spChg>
        <pc:spChg chg="del">
          <ac:chgData name="Anabel Rebolledo" userId="26e33271-f929-48bb-9145-a72a53372d18" providerId="ADAL" clId="{1F3F6F4F-CBA0-4A5B-8077-D67BCCC3F30F}" dt="2025-06-11T17:16:45.702" v="529" actId="478"/>
          <ac:spMkLst>
            <pc:docMk/>
            <pc:sldMk cId="3559026076" sldId="306"/>
            <ac:spMk id="10" creationId="{00000000-0000-0000-0000-000000000000}"/>
          </ac:spMkLst>
        </pc:spChg>
        <pc:picChg chg="mod">
          <ac:chgData name="Anabel Rebolledo" userId="26e33271-f929-48bb-9145-a72a53372d18" providerId="ADAL" clId="{1F3F6F4F-CBA0-4A5B-8077-D67BCCC3F30F}" dt="2025-06-11T17:17:39.040" v="573" actId="1036"/>
          <ac:picMkLst>
            <pc:docMk/>
            <pc:sldMk cId="3559026076" sldId="306"/>
            <ac:picMk id="11" creationId="{65B9CFE6-138F-4E92-A718-9B056B441057}"/>
          </ac:picMkLst>
        </pc:picChg>
      </pc:sldChg>
      <pc:sldChg chg="addSp delSp modSp mod modClrScheme chgLayout">
        <pc:chgData name="Anabel Rebolledo" userId="26e33271-f929-48bb-9145-a72a53372d18" providerId="ADAL" clId="{1F3F6F4F-CBA0-4A5B-8077-D67BCCC3F30F}" dt="2025-06-11T19:54:37.839" v="1741" actId="478"/>
        <pc:sldMkLst>
          <pc:docMk/>
          <pc:sldMk cId="2347414436" sldId="307"/>
        </pc:sldMkLst>
        <pc:spChg chg="mod">
          <ac:chgData name="Anabel Rebolledo" userId="26e33271-f929-48bb-9145-a72a53372d18" providerId="ADAL" clId="{1F3F6F4F-CBA0-4A5B-8077-D67BCCC3F30F}" dt="2025-06-11T17:24:06.416" v="640" actId="1076"/>
          <ac:spMkLst>
            <pc:docMk/>
            <pc:sldMk cId="2347414436" sldId="307"/>
            <ac:spMk id="2" creationId="{00000000-0000-0000-0000-000000000000}"/>
          </ac:spMkLst>
        </pc:spChg>
        <pc:spChg chg="add mod">
          <ac:chgData name="Anabel Rebolledo" userId="26e33271-f929-48bb-9145-a72a53372d18" providerId="ADAL" clId="{1F3F6F4F-CBA0-4A5B-8077-D67BCCC3F30F}" dt="2025-06-11T17:18:55.059" v="587"/>
          <ac:spMkLst>
            <pc:docMk/>
            <pc:sldMk cId="2347414436" sldId="307"/>
            <ac:spMk id="3" creationId="{55AA3D7E-CF3A-3F6D-289C-19238A744A2A}"/>
          </ac:spMkLst>
        </pc:spChg>
        <pc:spChg chg="del">
          <ac:chgData name="Anabel Rebolledo" userId="26e33271-f929-48bb-9145-a72a53372d18" providerId="ADAL" clId="{1F3F6F4F-CBA0-4A5B-8077-D67BCCC3F30F}" dt="2025-06-11T17:18:54.539" v="586" actId="478"/>
          <ac:spMkLst>
            <pc:docMk/>
            <pc:sldMk cId="2347414436" sldId="307"/>
            <ac:spMk id="4" creationId="{BAF4F8E2-2C06-8E47-F75F-3C75519974C2}"/>
          </ac:spMkLst>
        </pc:spChg>
        <pc:spChg chg="del">
          <ac:chgData name="Anabel Rebolledo" userId="26e33271-f929-48bb-9145-a72a53372d18" providerId="ADAL" clId="{1F3F6F4F-CBA0-4A5B-8077-D67BCCC3F30F}" dt="2025-06-11T19:54:37.839" v="1741" actId="478"/>
          <ac:spMkLst>
            <pc:docMk/>
            <pc:sldMk cId="2347414436" sldId="307"/>
            <ac:spMk id="5" creationId="{00000000-0000-0000-0000-000000000000}"/>
          </ac:spMkLst>
        </pc:spChg>
        <pc:spChg chg="add mod">
          <ac:chgData name="Anabel Rebolledo" userId="26e33271-f929-48bb-9145-a72a53372d18" providerId="ADAL" clId="{1F3F6F4F-CBA0-4A5B-8077-D67BCCC3F30F}" dt="2025-06-11T17:18:55.059" v="587"/>
          <ac:spMkLst>
            <pc:docMk/>
            <pc:sldMk cId="2347414436" sldId="307"/>
            <ac:spMk id="6" creationId="{88880F93-538D-B925-CD0F-395515BD57F9}"/>
          </ac:spMkLst>
        </pc:spChg>
        <pc:spChg chg="add mod">
          <ac:chgData name="Anabel Rebolledo" userId="26e33271-f929-48bb-9145-a72a53372d18" providerId="ADAL" clId="{1F3F6F4F-CBA0-4A5B-8077-D67BCCC3F30F}" dt="2025-06-11T17:24:03.666" v="639" actId="1037"/>
          <ac:spMkLst>
            <pc:docMk/>
            <pc:sldMk cId="2347414436" sldId="307"/>
            <ac:spMk id="8" creationId="{FE9DA664-6BD7-C730-D604-4C7911C0EA48}"/>
          </ac:spMkLst>
        </pc:spChg>
        <pc:picChg chg="add mod">
          <ac:chgData name="Anabel Rebolledo" userId="26e33271-f929-48bb-9145-a72a53372d18" providerId="ADAL" clId="{1F3F6F4F-CBA0-4A5B-8077-D67BCCC3F30F}" dt="2025-06-11T19:54:36.344" v="1740"/>
          <ac:picMkLst>
            <pc:docMk/>
            <pc:sldMk cId="2347414436" sldId="307"/>
            <ac:picMk id="9" creationId="{572E67CF-39C8-1FD3-E534-E95DC2DDE29C}"/>
          </ac:picMkLst>
        </pc:picChg>
        <pc:picChg chg="add mod">
          <ac:chgData name="Anabel Rebolledo" userId="26e33271-f929-48bb-9145-a72a53372d18" providerId="ADAL" clId="{1F3F6F4F-CBA0-4A5B-8077-D67BCCC3F30F}" dt="2025-06-11T19:54:36.344" v="1740"/>
          <ac:picMkLst>
            <pc:docMk/>
            <pc:sldMk cId="2347414436" sldId="307"/>
            <ac:picMk id="10" creationId="{69EF664B-1DA6-E259-D26F-800866AC81D5}"/>
          </ac:picMkLst>
        </pc:picChg>
        <pc:picChg chg="mod">
          <ac:chgData name="Anabel Rebolledo" userId="26e33271-f929-48bb-9145-a72a53372d18" providerId="ADAL" clId="{1F3F6F4F-CBA0-4A5B-8077-D67BCCC3F30F}" dt="2025-06-11T17:20:18.692" v="599" actId="1076"/>
          <ac:picMkLst>
            <pc:docMk/>
            <pc:sldMk cId="2347414436" sldId="307"/>
            <ac:picMk id="12" creationId="{E301B791-B56F-4A9B-8C76-7C9153D14ED9}"/>
          </ac:picMkLst>
        </pc:picChg>
        <pc:picChg chg="mod">
          <ac:chgData name="Anabel Rebolledo" userId="26e33271-f929-48bb-9145-a72a53372d18" providerId="ADAL" clId="{1F3F6F4F-CBA0-4A5B-8077-D67BCCC3F30F}" dt="2025-06-11T17:20:11.331" v="596" actId="14100"/>
          <ac:picMkLst>
            <pc:docMk/>
            <pc:sldMk cId="2347414436" sldId="307"/>
            <ac:picMk id="13" creationId="{83B68C1B-5B4C-4789-9646-87322AB947E1}"/>
          </ac:picMkLst>
        </pc:picChg>
        <pc:picChg chg="del">
          <ac:chgData name="Anabel Rebolledo" userId="26e33271-f929-48bb-9145-a72a53372d18" providerId="ADAL" clId="{1F3F6F4F-CBA0-4A5B-8077-D67BCCC3F30F}" dt="2025-06-11T19:54:36.046" v="1739" actId="478"/>
          <ac:picMkLst>
            <pc:docMk/>
            <pc:sldMk cId="2347414436" sldId="307"/>
            <ac:picMk id="14" creationId="{00000000-0000-0000-0000-000000000000}"/>
          </ac:picMkLst>
        </pc:picChg>
      </pc:sldChg>
      <pc:sldChg chg="addSp delSp modSp mod modClrScheme chgLayout">
        <pc:chgData name="Anabel Rebolledo" userId="26e33271-f929-48bb-9145-a72a53372d18" providerId="ADAL" clId="{1F3F6F4F-CBA0-4A5B-8077-D67BCCC3F30F}" dt="2025-06-11T19:54:44.391" v="1743"/>
        <pc:sldMkLst>
          <pc:docMk/>
          <pc:sldMk cId="1739869817" sldId="308"/>
        </pc:sldMkLst>
        <pc:spChg chg="mod">
          <ac:chgData name="Anabel Rebolledo" userId="26e33271-f929-48bb-9145-a72a53372d18" providerId="ADAL" clId="{1F3F6F4F-CBA0-4A5B-8077-D67BCCC3F30F}" dt="2025-06-11T17:23:28.098" v="622" actId="1076"/>
          <ac:spMkLst>
            <pc:docMk/>
            <pc:sldMk cId="1739869817" sldId="308"/>
            <ac:spMk id="2" creationId="{00000000-0000-0000-0000-000000000000}"/>
          </ac:spMkLst>
        </pc:spChg>
        <pc:spChg chg="del">
          <ac:chgData name="Anabel Rebolledo" userId="26e33271-f929-48bb-9145-a72a53372d18" providerId="ADAL" clId="{1F3F6F4F-CBA0-4A5B-8077-D67BCCC3F30F}" dt="2025-06-11T17:23:14.803" v="615" actId="478"/>
          <ac:spMkLst>
            <pc:docMk/>
            <pc:sldMk cId="1739869817" sldId="308"/>
            <ac:spMk id="3" creationId="{2164F51E-214B-4EDB-3090-2192F521C59C}"/>
          </ac:spMkLst>
        </pc:spChg>
        <pc:spChg chg="del">
          <ac:chgData name="Anabel Rebolledo" userId="26e33271-f929-48bb-9145-a72a53372d18" providerId="ADAL" clId="{1F3F6F4F-CBA0-4A5B-8077-D67BCCC3F30F}" dt="2025-06-11T17:22:45.119" v="602" actId="478"/>
          <ac:spMkLst>
            <pc:docMk/>
            <pc:sldMk cId="1739869817" sldId="308"/>
            <ac:spMk id="4" creationId="{00000000-0000-0000-0000-000000000000}"/>
          </ac:spMkLst>
        </pc:spChg>
        <pc:spChg chg="del">
          <ac:chgData name="Anabel Rebolledo" userId="26e33271-f929-48bb-9145-a72a53372d18" providerId="ADAL" clId="{1F3F6F4F-CBA0-4A5B-8077-D67BCCC3F30F}" dt="2025-06-11T17:23:29.184" v="623" actId="478"/>
          <ac:spMkLst>
            <pc:docMk/>
            <pc:sldMk cId="1739869817" sldId="308"/>
            <ac:spMk id="5" creationId="{00000000-0000-0000-0000-000000000000}"/>
          </ac:spMkLst>
        </pc:spChg>
        <pc:spChg chg="del">
          <ac:chgData name="Anabel Rebolledo" userId="26e33271-f929-48bb-9145-a72a53372d18" providerId="ADAL" clId="{1F3F6F4F-CBA0-4A5B-8077-D67BCCC3F30F}" dt="2025-06-11T17:22:41.156" v="600" actId="478"/>
          <ac:spMkLst>
            <pc:docMk/>
            <pc:sldMk cId="1739869817" sldId="308"/>
            <ac:spMk id="6" creationId="{E95AFF1A-3F41-6D0B-6A70-DB7C2676DFA0}"/>
          </ac:spMkLst>
        </pc:spChg>
        <pc:spChg chg="add mod">
          <ac:chgData name="Anabel Rebolledo" userId="26e33271-f929-48bb-9145-a72a53372d18" providerId="ADAL" clId="{1F3F6F4F-CBA0-4A5B-8077-D67BCCC3F30F}" dt="2025-06-11T17:22:41.581" v="601"/>
          <ac:spMkLst>
            <pc:docMk/>
            <pc:sldMk cId="1739869817" sldId="308"/>
            <ac:spMk id="8" creationId="{5230A7CD-EA90-1C9C-5D32-EED14E992656}"/>
          </ac:spMkLst>
        </pc:spChg>
        <pc:spChg chg="del">
          <ac:chgData name="Anabel Rebolledo" userId="26e33271-f929-48bb-9145-a72a53372d18" providerId="ADAL" clId="{1F3F6F4F-CBA0-4A5B-8077-D67BCCC3F30F}" dt="2025-06-11T17:23:16.166" v="616" actId="478"/>
          <ac:spMkLst>
            <pc:docMk/>
            <pc:sldMk cId="1739869817" sldId="308"/>
            <ac:spMk id="9" creationId="{3387A912-2CC1-8DA0-6A7A-805863FB7D6C}"/>
          </ac:spMkLst>
        </pc:spChg>
        <pc:spChg chg="del">
          <ac:chgData name="Anabel Rebolledo" userId="26e33271-f929-48bb-9145-a72a53372d18" providerId="ADAL" clId="{1F3F6F4F-CBA0-4A5B-8077-D67BCCC3F30F}" dt="2025-06-11T17:22:52.099" v="605" actId="478"/>
          <ac:spMkLst>
            <pc:docMk/>
            <pc:sldMk cId="1739869817" sldId="308"/>
            <ac:spMk id="10" creationId="{00000000-0000-0000-0000-000000000000}"/>
          </ac:spMkLst>
        </pc:spChg>
        <pc:spChg chg="del">
          <ac:chgData name="Anabel Rebolledo" userId="26e33271-f929-48bb-9145-a72a53372d18" providerId="ADAL" clId="{1F3F6F4F-CBA0-4A5B-8077-D67BCCC3F30F}" dt="2025-06-11T17:23:13.826" v="614" actId="478"/>
          <ac:spMkLst>
            <pc:docMk/>
            <pc:sldMk cId="1739869817" sldId="308"/>
            <ac:spMk id="11" creationId="{3B00ABA3-B31F-646D-95C3-FD55B85C1083}"/>
          </ac:spMkLst>
        </pc:spChg>
        <pc:spChg chg="add mod">
          <ac:chgData name="Anabel Rebolledo" userId="26e33271-f929-48bb-9145-a72a53372d18" providerId="ADAL" clId="{1F3F6F4F-CBA0-4A5B-8077-D67BCCC3F30F}" dt="2025-06-11T17:22:41.581" v="601"/>
          <ac:spMkLst>
            <pc:docMk/>
            <pc:sldMk cId="1739869817" sldId="308"/>
            <ac:spMk id="14" creationId="{69099B44-48B0-3A48-072C-D8BE15EB1878}"/>
          </ac:spMkLst>
        </pc:spChg>
        <pc:picChg chg="del mod">
          <ac:chgData name="Anabel Rebolledo" userId="26e33271-f929-48bb-9145-a72a53372d18" providerId="ADAL" clId="{1F3F6F4F-CBA0-4A5B-8077-D67BCCC3F30F}" dt="2025-06-11T17:23:12.650" v="613" actId="478"/>
          <ac:picMkLst>
            <pc:docMk/>
            <pc:sldMk cId="1739869817" sldId="308"/>
            <ac:picMk id="12" creationId="{430A025F-D8F6-49EE-942A-8FC6C2B50206}"/>
          </ac:picMkLst>
        </pc:picChg>
        <pc:picChg chg="del">
          <ac:chgData name="Anabel Rebolledo" userId="26e33271-f929-48bb-9145-a72a53372d18" providerId="ADAL" clId="{1F3F6F4F-CBA0-4A5B-8077-D67BCCC3F30F}" dt="2025-06-11T19:54:44.092" v="1742" actId="478"/>
          <ac:picMkLst>
            <pc:docMk/>
            <pc:sldMk cId="1739869817" sldId="308"/>
            <ac:picMk id="13" creationId="{00000000-0000-0000-0000-000000000000}"/>
          </ac:picMkLst>
        </pc:picChg>
        <pc:picChg chg="add mod">
          <ac:chgData name="Anabel Rebolledo" userId="26e33271-f929-48bb-9145-a72a53372d18" providerId="ADAL" clId="{1F3F6F4F-CBA0-4A5B-8077-D67BCCC3F30F}" dt="2025-06-11T17:23:20.293" v="619" actId="1076"/>
          <ac:picMkLst>
            <pc:docMk/>
            <pc:sldMk cId="1739869817" sldId="308"/>
            <ac:picMk id="15" creationId="{08DBDDDE-77B2-4E49-111F-F68D040D289C}"/>
          </ac:picMkLst>
        </pc:picChg>
        <pc:picChg chg="add mod">
          <ac:chgData name="Anabel Rebolledo" userId="26e33271-f929-48bb-9145-a72a53372d18" providerId="ADAL" clId="{1F3F6F4F-CBA0-4A5B-8077-D67BCCC3F30F}" dt="2025-06-11T19:54:44.391" v="1743"/>
          <ac:picMkLst>
            <pc:docMk/>
            <pc:sldMk cId="1739869817" sldId="308"/>
            <ac:picMk id="16" creationId="{34795783-5397-9751-8E21-D1D6394B11A7}"/>
          </ac:picMkLst>
        </pc:picChg>
        <pc:picChg chg="add mod">
          <ac:chgData name="Anabel Rebolledo" userId="26e33271-f929-48bb-9145-a72a53372d18" providerId="ADAL" clId="{1F3F6F4F-CBA0-4A5B-8077-D67BCCC3F30F}" dt="2025-06-11T19:54:44.391" v="1743"/>
          <ac:picMkLst>
            <pc:docMk/>
            <pc:sldMk cId="1739869817" sldId="308"/>
            <ac:picMk id="17" creationId="{41CA736E-1180-A16A-5E1E-E600C159FBB6}"/>
          </ac:picMkLst>
        </pc:picChg>
      </pc:sldChg>
      <pc:sldChg chg="addSp delSp modSp mod modClrScheme chgLayout">
        <pc:chgData name="Anabel Rebolledo" userId="26e33271-f929-48bb-9145-a72a53372d18" providerId="ADAL" clId="{1F3F6F4F-CBA0-4A5B-8077-D67BCCC3F30F}" dt="2025-06-11T19:54:47.893" v="1745"/>
        <pc:sldMkLst>
          <pc:docMk/>
          <pc:sldMk cId="3790518991" sldId="309"/>
        </pc:sldMkLst>
        <pc:spChg chg="mod">
          <ac:chgData name="Anabel Rebolledo" userId="26e33271-f929-48bb-9145-a72a53372d18" providerId="ADAL" clId="{1F3F6F4F-CBA0-4A5B-8077-D67BCCC3F30F}" dt="2025-06-11T18:38:57.675" v="673" actId="1076"/>
          <ac:spMkLst>
            <pc:docMk/>
            <pc:sldMk cId="3790518991" sldId="309"/>
            <ac:spMk id="2" creationId="{00000000-0000-0000-0000-000000000000}"/>
          </ac:spMkLst>
        </pc:spChg>
        <pc:spChg chg="add mod">
          <ac:chgData name="Anabel Rebolledo" userId="26e33271-f929-48bb-9145-a72a53372d18" providerId="ADAL" clId="{1F3F6F4F-CBA0-4A5B-8077-D67BCCC3F30F}" dt="2025-06-11T18:37:47.711" v="642"/>
          <ac:spMkLst>
            <pc:docMk/>
            <pc:sldMk cId="3790518991" sldId="309"/>
            <ac:spMk id="3" creationId="{B36CAF3E-355C-32E2-DBC8-9AAA88FDD797}"/>
          </ac:spMkLst>
        </pc:spChg>
        <pc:spChg chg="add mod">
          <ac:chgData name="Anabel Rebolledo" userId="26e33271-f929-48bb-9145-a72a53372d18" providerId="ADAL" clId="{1F3F6F4F-CBA0-4A5B-8077-D67BCCC3F30F}" dt="2025-06-11T18:38:11.562" v="653" actId="20577"/>
          <ac:spMkLst>
            <pc:docMk/>
            <pc:sldMk cId="3790518991" sldId="309"/>
            <ac:spMk id="4" creationId="{F021B0DC-BBD3-B931-17F9-8C6F73761EEE}"/>
          </ac:spMkLst>
        </pc:spChg>
        <pc:spChg chg="del">
          <ac:chgData name="Anabel Rebolledo" userId="26e33271-f929-48bb-9145-a72a53372d18" providerId="ADAL" clId="{1F3F6F4F-CBA0-4A5B-8077-D67BCCC3F30F}" dt="2025-06-11T18:48:09.203" v="690" actId="478"/>
          <ac:spMkLst>
            <pc:docMk/>
            <pc:sldMk cId="3790518991" sldId="309"/>
            <ac:spMk id="5" creationId="{00000000-0000-0000-0000-000000000000}"/>
          </ac:spMkLst>
        </pc:spChg>
        <pc:spChg chg="mod">
          <ac:chgData name="Anabel Rebolledo" userId="26e33271-f929-48bb-9145-a72a53372d18" providerId="ADAL" clId="{1F3F6F4F-CBA0-4A5B-8077-D67BCCC3F30F}" dt="2025-06-11T18:38:53.361" v="672" actId="1076"/>
          <ac:spMkLst>
            <pc:docMk/>
            <pc:sldMk cId="3790518991" sldId="309"/>
            <ac:spMk id="6" creationId="{00000000-0000-0000-0000-000000000000}"/>
          </ac:spMkLst>
        </pc:spChg>
        <pc:spChg chg="del">
          <ac:chgData name="Anabel Rebolledo" userId="26e33271-f929-48bb-9145-a72a53372d18" providerId="ADAL" clId="{1F3F6F4F-CBA0-4A5B-8077-D67BCCC3F30F}" dt="2025-06-11T18:38:35.050" v="665" actId="478"/>
          <ac:spMkLst>
            <pc:docMk/>
            <pc:sldMk cId="3790518991" sldId="309"/>
            <ac:spMk id="8" creationId="{D684A50E-4752-CA02-1F3F-A53DEE293FF9}"/>
          </ac:spMkLst>
        </pc:spChg>
        <pc:spChg chg="del">
          <ac:chgData name="Anabel Rebolledo" userId="26e33271-f929-48bb-9145-a72a53372d18" providerId="ADAL" clId="{1F3F6F4F-CBA0-4A5B-8077-D67BCCC3F30F}" dt="2025-06-11T18:37:50.363" v="643" actId="478"/>
          <ac:spMkLst>
            <pc:docMk/>
            <pc:sldMk cId="3790518991" sldId="309"/>
            <ac:spMk id="10" creationId="{00000000-0000-0000-0000-000000000000}"/>
          </ac:spMkLst>
        </pc:spChg>
        <pc:spChg chg="del">
          <ac:chgData name="Anabel Rebolledo" userId="26e33271-f929-48bb-9145-a72a53372d18" providerId="ADAL" clId="{1F3F6F4F-CBA0-4A5B-8077-D67BCCC3F30F}" dt="2025-06-11T18:37:47.386" v="641" actId="478"/>
          <ac:spMkLst>
            <pc:docMk/>
            <pc:sldMk cId="3790518991" sldId="309"/>
            <ac:spMk id="12" creationId="{C38020EB-6E31-8C1F-833F-71097B4C97BB}"/>
          </ac:spMkLst>
        </pc:spChg>
        <pc:picChg chg="add mod">
          <ac:chgData name="Anabel Rebolledo" userId="26e33271-f929-48bb-9145-a72a53372d18" providerId="ADAL" clId="{1F3F6F4F-CBA0-4A5B-8077-D67BCCC3F30F}" dt="2025-06-11T19:54:47.893" v="1745"/>
          <ac:picMkLst>
            <pc:docMk/>
            <pc:sldMk cId="3790518991" sldId="309"/>
            <ac:picMk id="7" creationId="{6998FD88-97A9-9D25-B50B-8E239FF8C8FA}"/>
          </ac:picMkLst>
        </pc:picChg>
        <pc:picChg chg="add mod">
          <ac:chgData name="Anabel Rebolledo" userId="26e33271-f929-48bb-9145-a72a53372d18" providerId="ADAL" clId="{1F3F6F4F-CBA0-4A5B-8077-D67BCCC3F30F}" dt="2025-06-11T19:54:47.893" v="1745"/>
          <ac:picMkLst>
            <pc:docMk/>
            <pc:sldMk cId="3790518991" sldId="309"/>
            <ac:picMk id="9" creationId="{473C133B-CF22-F654-103B-DF9373125E4F}"/>
          </ac:picMkLst>
        </pc:picChg>
        <pc:picChg chg="mod">
          <ac:chgData name="Anabel Rebolledo" userId="26e33271-f929-48bb-9145-a72a53372d18" providerId="ADAL" clId="{1F3F6F4F-CBA0-4A5B-8077-D67BCCC3F30F}" dt="2025-06-11T18:38:37.292" v="666" actId="1076"/>
          <ac:picMkLst>
            <pc:docMk/>
            <pc:sldMk cId="3790518991" sldId="309"/>
            <ac:picMk id="11" creationId="{8D37B11E-068A-4149-BE05-0DF0CD6A4EEA}"/>
          </ac:picMkLst>
        </pc:picChg>
        <pc:picChg chg="del">
          <ac:chgData name="Anabel Rebolledo" userId="26e33271-f929-48bb-9145-a72a53372d18" providerId="ADAL" clId="{1F3F6F4F-CBA0-4A5B-8077-D67BCCC3F30F}" dt="2025-06-11T19:54:47.579" v="1744" actId="478"/>
          <ac:picMkLst>
            <pc:docMk/>
            <pc:sldMk cId="3790518991" sldId="309"/>
            <ac:picMk id="14" creationId="{00000000-0000-0000-0000-000000000000}"/>
          </ac:picMkLst>
        </pc:picChg>
      </pc:sldChg>
      <pc:sldChg chg="addSp delSp modSp mod modClrScheme chgLayout">
        <pc:chgData name="Anabel Rebolledo" userId="26e33271-f929-48bb-9145-a72a53372d18" providerId="ADAL" clId="{1F3F6F4F-CBA0-4A5B-8077-D67BCCC3F30F}" dt="2025-06-11T19:54:54.224" v="1749"/>
        <pc:sldMkLst>
          <pc:docMk/>
          <pc:sldMk cId="1711132797" sldId="313"/>
        </pc:sldMkLst>
        <pc:spChg chg="del">
          <ac:chgData name="Anabel Rebolledo" userId="26e33271-f929-48bb-9145-a72a53372d18" providerId="ADAL" clId="{1F3F6F4F-CBA0-4A5B-8077-D67BCCC3F30F}" dt="2025-06-11T18:51:36.762" v="750" actId="478"/>
          <ac:spMkLst>
            <pc:docMk/>
            <pc:sldMk cId="1711132797" sldId="313"/>
            <ac:spMk id="2" creationId="{426F05F0-DD66-CFBF-C9EB-08094827E911}"/>
          </ac:spMkLst>
        </pc:spChg>
        <pc:spChg chg="add mod">
          <ac:chgData name="Anabel Rebolledo" userId="26e33271-f929-48bb-9145-a72a53372d18" providerId="ADAL" clId="{1F3F6F4F-CBA0-4A5B-8077-D67BCCC3F30F}" dt="2025-06-11T18:50:34.565" v="724"/>
          <ac:spMkLst>
            <pc:docMk/>
            <pc:sldMk cId="1711132797" sldId="313"/>
            <ac:spMk id="3" creationId="{870A251B-170F-71F6-38C2-460D2E9625F3}"/>
          </ac:spMkLst>
        </pc:spChg>
        <pc:spChg chg="add mod">
          <ac:chgData name="Anabel Rebolledo" userId="26e33271-f929-48bb-9145-a72a53372d18" providerId="ADAL" clId="{1F3F6F4F-CBA0-4A5B-8077-D67BCCC3F30F}" dt="2025-06-11T18:50:41.525" v="742" actId="20577"/>
          <ac:spMkLst>
            <pc:docMk/>
            <pc:sldMk cId="1711132797" sldId="313"/>
            <ac:spMk id="4" creationId="{CF865EFD-EAAA-165E-933D-C06EC538AECA}"/>
          </ac:spMkLst>
        </pc:spChg>
        <pc:spChg chg="mod">
          <ac:chgData name="Anabel Rebolledo" userId="26e33271-f929-48bb-9145-a72a53372d18" providerId="ADAL" clId="{1F3F6F4F-CBA0-4A5B-8077-D67BCCC3F30F}" dt="2025-06-11T18:52:01.099" v="755" actId="1076"/>
          <ac:spMkLst>
            <pc:docMk/>
            <pc:sldMk cId="1711132797" sldId="313"/>
            <ac:spMk id="5" creationId="{00000000-0000-0000-0000-000000000000}"/>
          </ac:spMkLst>
        </pc:spChg>
        <pc:spChg chg="del">
          <ac:chgData name="Anabel Rebolledo" userId="26e33271-f929-48bb-9145-a72a53372d18" providerId="ADAL" clId="{1F3F6F4F-CBA0-4A5B-8077-D67BCCC3F30F}" dt="2025-06-11T18:50:34.314" v="723" actId="478"/>
          <ac:spMkLst>
            <pc:docMk/>
            <pc:sldMk cId="1711132797" sldId="313"/>
            <ac:spMk id="6" creationId="{3A8C9C00-5374-F425-8AF5-06B2172E17D8}"/>
          </ac:spMkLst>
        </pc:spChg>
        <pc:spChg chg="mod">
          <ac:chgData name="Anabel Rebolledo" userId="26e33271-f929-48bb-9145-a72a53372d18" providerId="ADAL" clId="{1F3F6F4F-CBA0-4A5B-8077-D67BCCC3F30F}" dt="2025-06-11T18:57:01.142" v="918" actId="1038"/>
          <ac:spMkLst>
            <pc:docMk/>
            <pc:sldMk cId="1711132797" sldId="313"/>
            <ac:spMk id="28" creationId="{00000000-0000-0000-0000-000000000000}"/>
          </ac:spMkLst>
        </pc:spChg>
        <pc:spChg chg="del">
          <ac:chgData name="Anabel Rebolledo" userId="26e33271-f929-48bb-9145-a72a53372d18" providerId="ADAL" clId="{1F3F6F4F-CBA0-4A5B-8077-D67BCCC3F30F}" dt="2025-06-11T18:51:09.939" v="743" actId="478"/>
          <ac:spMkLst>
            <pc:docMk/>
            <pc:sldMk cId="1711132797" sldId="313"/>
            <ac:spMk id="29" creationId="{00000000-0000-0000-0000-000000000000}"/>
          </ac:spMkLst>
        </pc:spChg>
        <pc:picChg chg="add mod">
          <ac:chgData name="Anabel Rebolledo" userId="26e33271-f929-48bb-9145-a72a53372d18" providerId="ADAL" clId="{1F3F6F4F-CBA0-4A5B-8077-D67BCCC3F30F}" dt="2025-06-11T19:54:54.224" v="1749"/>
          <ac:picMkLst>
            <pc:docMk/>
            <pc:sldMk cId="1711132797" sldId="313"/>
            <ac:picMk id="7" creationId="{B34E08E1-74DE-B57A-AAEC-E3420BD71FA4}"/>
          </ac:picMkLst>
        </pc:picChg>
        <pc:picChg chg="add mod">
          <ac:chgData name="Anabel Rebolledo" userId="26e33271-f929-48bb-9145-a72a53372d18" providerId="ADAL" clId="{1F3F6F4F-CBA0-4A5B-8077-D67BCCC3F30F}" dt="2025-06-11T19:54:54.224" v="1749"/>
          <ac:picMkLst>
            <pc:docMk/>
            <pc:sldMk cId="1711132797" sldId="313"/>
            <ac:picMk id="8" creationId="{9E674499-F22E-D242-EBAC-6A855F8319BD}"/>
          </ac:picMkLst>
        </pc:picChg>
        <pc:picChg chg="mod modCrop">
          <ac:chgData name="Anabel Rebolledo" userId="26e33271-f929-48bb-9145-a72a53372d18" providerId="ADAL" clId="{1F3F6F4F-CBA0-4A5B-8077-D67BCCC3F30F}" dt="2025-06-11T18:51:58.115" v="754" actId="1076"/>
          <ac:picMkLst>
            <pc:docMk/>
            <pc:sldMk cId="1711132797" sldId="313"/>
            <ac:picMk id="30" creationId="{4EA623BF-75B8-418A-BF64-432A38DC4B66}"/>
          </ac:picMkLst>
        </pc:picChg>
        <pc:picChg chg="del">
          <ac:chgData name="Anabel Rebolledo" userId="26e33271-f929-48bb-9145-a72a53372d18" providerId="ADAL" clId="{1F3F6F4F-CBA0-4A5B-8077-D67BCCC3F30F}" dt="2025-06-11T19:54:53.909" v="1748" actId="478"/>
          <ac:picMkLst>
            <pc:docMk/>
            <pc:sldMk cId="1711132797" sldId="313"/>
            <ac:picMk id="31" creationId="{00000000-0000-0000-0000-000000000000}"/>
          </ac:picMkLst>
        </pc:picChg>
      </pc:sldChg>
      <pc:sldChg chg="addSp delSp modSp mod modClrScheme chgLayout">
        <pc:chgData name="Anabel Rebolledo" userId="26e33271-f929-48bb-9145-a72a53372d18" providerId="ADAL" clId="{1F3F6F4F-CBA0-4A5B-8077-D67BCCC3F30F}" dt="2025-06-11T19:54:59.692" v="1752" actId="478"/>
        <pc:sldMkLst>
          <pc:docMk/>
          <pc:sldMk cId="1464258405" sldId="314"/>
        </pc:sldMkLst>
        <pc:spChg chg="del">
          <ac:chgData name="Anabel Rebolledo" userId="26e33271-f929-48bb-9145-a72a53372d18" providerId="ADAL" clId="{1F3F6F4F-CBA0-4A5B-8077-D67BCCC3F30F}" dt="2025-06-11T18:52:44.011" v="788" actId="478"/>
          <ac:spMkLst>
            <pc:docMk/>
            <pc:sldMk cId="1464258405" sldId="314"/>
            <ac:spMk id="2" creationId="{5C945176-6D8E-482A-F78B-315873C33C1D}"/>
          </ac:spMkLst>
        </pc:spChg>
        <pc:spChg chg="add mod">
          <ac:chgData name="Anabel Rebolledo" userId="26e33271-f929-48bb-9145-a72a53372d18" providerId="ADAL" clId="{1F3F6F4F-CBA0-4A5B-8077-D67BCCC3F30F}" dt="2025-06-11T18:52:18.153" v="757"/>
          <ac:spMkLst>
            <pc:docMk/>
            <pc:sldMk cId="1464258405" sldId="314"/>
            <ac:spMk id="3" creationId="{F95C285C-C9D1-5CA7-C002-BA7F318E7918}"/>
          </ac:spMkLst>
        </pc:spChg>
        <pc:spChg chg="add mod">
          <ac:chgData name="Anabel Rebolledo" userId="26e33271-f929-48bb-9145-a72a53372d18" providerId="ADAL" clId="{1F3F6F4F-CBA0-4A5B-8077-D67BCCC3F30F}" dt="2025-06-11T18:52:28.637" v="782" actId="20577"/>
          <ac:spMkLst>
            <pc:docMk/>
            <pc:sldMk cId="1464258405" sldId="314"/>
            <ac:spMk id="4" creationId="{A487B0A7-3835-4536-E6F7-147FCA94BB8A}"/>
          </ac:spMkLst>
        </pc:spChg>
        <pc:spChg chg="mod">
          <ac:chgData name="Anabel Rebolledo" userId="26e33271-f929-48bb-9145-a72a53372d18" providerId="ADAL" clId="{1F3F6F4F-CBA0-4A5B-8077-D67BCCC3F30F}" dt="2025-06-11T18:54:48.079" v="825" actId="20577"/>
          <ac:spMkLst>
            <pc:docMk/>
            <pc:sldMk cId="1464258405" sldId="314"/>
            <ac:spMk id="5" creationId="{00000000-0000-0000-0000-000000000000}"/>
          </ac:spMkLst>
        </pc:spChg>
        <pc:spChg chg="del">
          <ac:chgData name="Anabel Rebolledo" userId="26e33271-f929-48bb-9145-a72a53372d18" providerId="ADAL" clId="{1F3F6F4F-CBA0-4A5B-8077-D67BCCC3F30F}" dt="2025-06-11T18:52:17.876" v="756" actId="478"/>
          <ac:spMkLst>
            <pc:docMk/>
            <pc:sldMk cId="1464258405" sldId="314"/>
            <ac:spMk id="6" creationId="{EB6CD369-E3B7-0559-F68F-D160C12C2205}"/>
          </ac:spMkLst>
        </pc:spChg>
        <pc:spChg chg="del">
          <ac:chgData name="Anabel Rebolledo" userId="26e33271-f929-48bb-9145-a72a53372d18" providerId="ADAL" clId="{1F3F6F4F-CBA0-4A5B-8077-D67BCCC3F30F}" dt="2025-06-11T19:54:59.692" v="1752" actId="478"/>
          <ac:spMkLst>
            <pc:docMk/>
            <pc:sldMk cId="1464258405" sldId="314"/>
            <ac:spMk id="11" creationId="{00000000-0000-0000-0000-000000000000}"/>
          </ac:spMkLst>
        </pc:spChg>
        <pc:spChg chg="mod">
          <ac:chgData name="Anabel Rebolledo" userId="26e33271-f929-48bb-9145-a72a53372d18" providerId="ADAL" clId="{1F3F6F4F-CBA0-4A5B-8077-D67BCCC3F30F}" dt="2025-06-11T18:57:03.719" v="921" actId="1036"/>
          <ac:spMkLst>
            <pc:docMk/>
            <pc:sldMk cId="1464258405" sldId="314"/>
            <ac:spMk id="28" creationId="{00000000-0000-0000-0000-000000000000}"/>
          </ac:spMkLst>
        </pc:spChg>
        <pc:spChg chg="del">
          <ac:chgData name="Anabel Rebolledo" userId="26e33271-f929-48bb-9145-a72a53372d18" providerId="ADAL" clId="{1F3F6F4F-CBA0-4A5B-8077-D67BCCC3F30F}" dt="2025-06-11T18:52:21.912" v="760" actId="478"/>
          <ac:spMkLst>
            <pc:docMk/>
            <pc:sldMk cId="1464258405" sldId="314"/>
            <ac:spMk id="29" creationId="{00000000-0000-0000-0000-000000000000}"/>
          </ac:spMkLst>
        </pc:spChg>
        <pc:picChg chg="add mod">
          <ac:chgData name="Anabel Rebolledo" userId="26e33271-f929-48bb-9145-a72a53372d18" providerId="ADAL" clId="{1F3F6F4F-CBA0-4A5B-8077-D67BCCC3F30F}" dt="2025-06-11T19:54:56.845" v="1751"/>
          <ac:picMkLst>
            <pc:docMk/>
            <pc:sldMk cId="1464258405" sldId="314"/>
            <ac:picMk id="7" creationId="{35E9F6FB-77B6-C2F8-A1AC-3547B5194592}"/>
          </ac:picMkLst>
        </pc:picChg>
        <pc:picChg chg="add mod">
          <ac:chgData name="Anabel Rebolledo" userId="26e33271-f929-48bb-9145-a72a53372d18" providerId="ADAL" clId="{1F3F6F4F-CBA0-4A5B-8077-D67BCCC3F30F}" dt="2025-06-11T19:54:56.845" v="1751"/>
          <ac:picMkLst>
            <pc:docMk/>
            <pc:sldMk cId="1464258405" sldId="314"/>
            <ac:picMk id="8" creationId="{32A655AC-4817-79ED-CB68-C18B8DE1CE1A}"/>
          </ac:picMkLst>
        </pc:picChg>
        <pc:picChg chg="mod">
          <ac:chgData name="Anabel Rebolledo" userId="26e33271-f929-48bb-9145-a72a53372d18" providerId="ADAL" clId="{1F3F6F4F-CBA0-4A5B-8077-D67BCCC3F30F}" dt="2025-06-11T18:54:51.066" v="826" actId="1076"/>
          <ac:picMkLst>
            <pc:docMk/>
            <pc:sldMk cId="1464258405" sldId="314"/>
            <ac:picMk id="10" creationId="{107D9BE1-B5BF-4180-8BF0-822F27E2AE26}"/>
          </ac:picMkLst>
        </pc:picChg>
        <pc:picChg chg="del">
          <ac:chgData name="Anabel Rebolledo" userId="26e33271-f929-48bb-9145-a72a53372d18" providerId="ADAL" clId="{1F3F6F4F-CBA0-4A5B-8077-D67BCCC3F30F}" dt="2025-06-11T19:54:56.531" v="1750" actId="478"/>
          <ac:picMkLst>
            <pc:docMk/>
            <pc:sldMk cId="1464258405" sldId="314"/>
            <ac:picMk id="12" creationId="{00000000-0000-0000-0000-000000000000}"/>
          </ac:picMkLst>
        </pc:picChg>
      </pc:sldChg>
      <pc:sldChg chg="addSp delSp modSp mod modClrScheme chgLayout">
        <pc:chgData name="Anabel Rebolledo" userId="26e33271-f929-48bb-9145-a72a53372d18" providerId="ADAL" clId="{1F3F6F4F-CBA0-4A5B-8077-D67BCCC3F30F}" dt="2025-06-11T19:55:07.375" v="1755"/>
        <pc:sldMkLst>
          <pc:docMk/>
          <pc:sldMk cId="536835119" sldId="315"/>
        </pc:sldMkLst>
        <pc:spChg chg="mod">
          <ac:chgData name="Anabel Rebolledo" userId="26e33271-f929-48bb-9145-a72a53372d18" providerId="ADAL" clId="{1F3F6F4F-CBA0-4A5B-8077-D67BCCC3F30F}" dt="2025-06-11T18:55:50.384" v="863" actId="20577"/>
          <ac:spMkLst>
            <pc:docMk/>
            <pc:sldMk cId="536835119" sldId="315"/>
            <ac:spMk id="2" creationId="{00000000-0000-0000-0000-000000000000}"/>
          </ac:spMkLst>
        </pc:spChg>
        <pc:spChg chg="add mod">
          <ac:chgData name="Anabel Rebolledo" userId="26e33271-f929-48bb-9145-a72a53372d18" providerId="ADAL" clId="{1F3F6F4F-CBA0-4A5B-8077-D67BCCC3F30F}" dt="2025-06-11T18:55:01.453" v="828"/>
          <ac:spMkLst>
            <pc:docMk/>
            <pc:sldMk cId="536835119" sldId="315"/>
            <ac:spMk id="3" creationId="{B66BC779-9B4F-B0D0-8B16-4C01E90165F9}"/>
          </ac:spMkLst>
        </pc:spChg>
        <pc:spChg chg="add mod">
          <ac:chgData name="Anabel Rebolledo" userId="26e33271-f929-48bb-9145-a72a53372d18" providerId="ADAL" clId="{1F3F6F4F-CBA0-4A5B-8077-D67BCCC3F30F}" dt="2025-06-11T18:55:09.184" v="848" actId="20577"/>
          <ac:spMkLst>
            <pc:docMk/>
            <pc:sldMk cId="536835119" sldId="315"/>
            <ac:spMk id="4" creationId="{9AA58CB6-C81C-296D-FC0D-C68CC757A04A}"/>
          </ac:spMkLst>
        </pc:spChg>
        <pc:spChg chg="mod">
          <ac:chgData name="Anabel Rebolledo" userId="26e33271-f929-48bb-9145-a72a53372d18" providerId="ADAL" clId="{1F3F6F4F-CBA0-4A5B-8077-D67BCCC3F30F}" dt="2025-06-11T18:55:26.985" v="858" actId="1076"/>
          <ac:spMkLst>
            <pc:docMk/>
            <pc:sldMk cId="536835119" sldId="315"/>
            <ac:spMk id="5" creationId="{00000000-0000-0000-0000-000000000000}"/>
          </ac:spMkLst>
        </pc:spChg>
        <pc:spChg chg="del">
          <ac:chgData name="Anabel Rebolledo" userId="26e33271-f929-48bb-9145-a72a53372d18" providerId="ADAL" clId="{1F3F6F4F-CBA0-4A5B-8077-D67BCCC3F30F}" dt="2025-06-11T18:55:24.641" v="857" actId="478"/>
          <ac:spMkLst>
            <pc:docMk/>
            <pc:sldMk cId="536835119" sldId="315"/>
            <ac:spMk id="6" creationId="{CB0E235B-7C1D-78C4-75BA-D814337AC411}"/>
          </ac:spMkLst>
        </pc:spChg>
        <pc:spChg chg="del">
          <ac:chgData name="Anabel Rebolledo" userId="26e33271-f929-48bb-9145-a72a53372d18" providerId="ADAL" clId="{1F3F6F4F-CBA0-4A5B-8077-D67BCCC3F30F}" dt="2025-06-11T18:55:01.107" v="827" actId="478"/>
          <ac:spMkLst>
            <pc:docMk/>
            <pc:sldMk cId="536835119" sldId="315"/>
            <ac:spMk id="8" creationId="{49591B50-F30B-5C62-7996-C621C308BD18}"/>
          </ac:spMkLst>
        </pc:spChg>
        <pc:spChg chg="del">
          <ac:chgData name="Anabel Rebolledo" userId="26e33271-f929-48bb-9145-a72a53372d18" providerId="ADAL" clId="{1F3F6F4F-CBA0-4A5B-8077-D67BCCC3F30F}" dt="2025-06-11T19:55:06.714" v="1754" actId="478"/>
          <ac:spMkLst>
            <pc:docMk/>
            <pc:sldMk cId="536835119" sldId="315"/>
            <ac:spMk id="11" creationId="{00000000-0000-0000-0000-000000000000}"/>
          </ac:spMkLst>
        </pc:spChg>
        <pc:spChg chg="mod">
          <ac:chgData name="Anabel Rebolledo" userId="26e33271-f929-48bb-9145-a72a53372d18" providerId="ADAL" clId="{1F3F6F4F-CBA0-4A5B-8077-D67BCCC3F30F}" dt="2025-06-11T18:55:17.057" v="854" actId="207"/>
          <ac:spMkLst>
            <pc:docMk/>
            <pc:sldMk cId="536835119" sldId="315"/>
            <ac:spMk id="28" creationId="{00000000-0000-0000-0000-000000000000}"/>
          </ac:spMkLst>
        </pc:spChg>
        <pc:spChg chg="del">
          <ac:chgData name="Anabel Rebolledo" userId="26e33271-f929-48bb-9145-a72a53372d18" providerId="ADAL" clId="{1F3F6F4F-CBA0-4A5B-8077-D67BCCC3F30F}" dt="2025-06-11T18:55:11.590" v="849" actId="478"/>
          <ac:spMkLst>
            <pc:docMk/>
            <pc:sldMk cId="536835119" sldId="315"/>
            <ac:spMk id="29" creationId="{00000000-0000-0000-0000-000000000000}"/>
          </ac:spMkLst>
        </pc:spChg>
        <pc:picChg chg="add mod">
          <ac:chgData name="Anabel Rebolledo" userId="26e33271-f929-48bb-9145-a72a53372d18" providerId="ADAL" clId="{1F3F6F4F-CBA0-4A5B-8077-D67BCCC3F30F}" dt="2025-06-11T19:55:07.375" v="1755"/>
          <ac:picMkLst>
            <pc:docMk/>
            <pc:sldMk cId="536835119" sldId="315"/>
            <ac:picMk id="7" creationId="{FAFA2C8D-F447-6E46-8A49-BBA6A1D235EC}"/>
          </ac:picMkLst>
        </pc:picChg>
        <pc:picChg chg="add mod">
          <ac:chgData name="Anabel Rebolledo" userId="26e33271-f929-48bb-9145-a72a53372d18" providerId="ADAL" clId="{1F3F6F4F-CBA0-4A5B-8077-D67BCCC3F30F}" dt="2025-06-11T19:55:07.375" v="1755"/>
          <ac:picMkLst>
            <pc:docMk/>
            <pc:sldMk cId="536835119" sldId="315"/>
            <ac:picMk id="9" creationId="{9F9A3A49-8281-3A69-A3D5-5FB0559738D9}"/>
          </ac:picMkLst>
        </pc:picChg>
        <pc:picChg chg="mod">
          <ac:chgData name="Anabel Rebolledo" userId="26e33271-f929-48bb-9145-a72a53372d18" providerId="ADAL" clId="{1F3F6F4F-CBA0-4A5B-8077-D67BCCC3F30F}" dt="2025-06-11T18:55:32.884" v="860" actId="1076"/>
          <ac:picMkLst>
            <pc:docMk/>
            <pc:sldMk cId="536835119" sldId="315"/>
            <ac:picMk id="12" creationId="{FE426A31-7714-4A02-96B3-FECFC31544FF}"/>
          </ac:picMkLst>
        </pc:picChg>
        <pc:picChg chg="del">
          <ac:chgData name="Anabel Rebolledo" userId="26e33271-f929-48bb-9145-a72a53372d18" providerId="ADAL" clId="{1F3F6F4F-CBA0-4A5B-8077-D67BCCC3F30F}" dt="2025-06-11T19:55:04.991" v="1753" actId="478"/>
          <ac:picMkLst>
            <pc:docMk/>
            <pc:sldMk cId="536835119" sldId="315"/>
            <ac:picMk id="14" creationId="{00000000-0000-0000-0000-000000000000}"/>
          </ac:picMkLst>
        </pc:picChg>
      </pc:sldChg>
      <pc:sldChg chg="addSp delSp modSp add del mod modClrScheme chgLayout">
        <pc:chgData name="Anabel Rebolledo" userId="26e33271-f929-48bb-9145-a72a53372d18" providerId="ADAL" clId="{1F3F6F4F-CBA0-4A5B-8077-D67BCCC3F30F}" dt="2025-06-11T19:55:11.540" v="1757"/>
        <pc:sldMkLst>
          <pc:docMk/>
          <pc:sldMk cId="1170263199" sldId="347"/>
        </pc:sldMkLst>
        <pc:spChg chg="del">
          <ac:chgData name="Anabel Rebolledo" userId="26e33271-f929-48bb-9145-a72a53372d18" providerId="ADAL" clId="{1F3F6F4F-CBA0-4A5B-8077-D67BCCC3F30F}" dt="2025-06-11T18:56:03.883" v="866" actId="478"/>
          <ac:spMkLst>
            <pc:docMk/>
            <pc:sldMk cId="1170263199" sldId="347"/>
            <ac:spMk id="2" creationId="{4AF0A1B2-C4A8-CE6A-CE0A-09C4FEE94233}"/>
          </ac:spMkLst>
        </pc:spChg>
        <pc:spChg chg="add del mod">
          <ac:chgData name="Anabel Rebolledo" userId="26e33271-f929-48bb-9145-a72a53372d18" providerId="ADAL" clId="{1F3F6F4F-CBA0-4A5B-8077-D67BCCC3F30F}" dt="2025-06-11T18:57:35.617" v="929" actId="478"/>
          <ac:spMkLst>
            <pc:docMk/>
            <pc:sldMk cId="1170263199" sldId="347"/>
            <ac:spMk id="3" creationId="{1C20EF69-AA47-6497-6BF7-6C70C33B6D33}"/>
          </ac:spMkLst>
        </pc:spChg>
        <pc:spChg chg="del">
          <ac:chgData name="Anabel Rebolledo" userId="26e33271-f929-48bb-9145-a72a53372d18" providerId="ADAL" clId="{1F3F6F4F-CBA0-4A5B-8077-D67BCCC3F30F}" dt="2025-06-11T18:56:01.654" v="864" actId="478"/>
          <ac:spMkLst>
            <pc:docMk/>
            <pc:sldMk cId="1170263199" sldId="347"/>
            <ac:spMk id="4" creationId="{15847F2B-02DC-ED90-33D0-34BCAB6AF076}"/>
          </ac:spMkLst>
        </pc:spChg>
        <pc:spChg chg="mod">
          <ac:chgData name="Anabel Rebolledo" userId="26e33271-f929-48bb-9145-a72a53372d18" providerId="ADAL" clId="{1F3F6F4F-CBA0-4A5B-8077-D67BCCC3F30F}" dt="2025-06-11T18:57:21.996" v="924" actId="14100"/>
          <ac:spMkLst>
            <pc:docMk/>
            <pc:sldMk cId="1170263199" sldId="347"/>
            <ac:spMk id="5" creationId="{00000000-0000-0000-0000-000000000000}"/>
          </ac:spMkLst>
        </pc:spChg>
        <pc:spChg chg="mod">
          <ac:chgData name="Anabel Rebolledo" userId="26e33271-f929-48bb-9145-a72a53372d18" providerId="ADAL" clId="{1F3F6F4F-CBA0-4A5B-8077-D67BCCC3F30F}" dt="2025-06-11T18:57:16.783" v="922" actId="2711"/>
          <ac:spMkLst>
            <pc:docMk/>
            <pc:sldMk cId="1170263199" sldId="347"/>
            <ac:spMk id="6" creationId="{00000000-0000-0000-0000-000000000000}"/>
          </ac:spMkLst>
        </pc:spChg>
        <pc:spChg chg="del">
          <ac:chgData name="Anabel Rebolledo" userId="26e33271-f929-48bb-9145-a72a53372d18" providerId="ADAL" clId="{1F3F6F4F-CBA0-4A5B-8077-D67BCCC3F30F}" dt="2025-06-11T18:56:16.366" v="900" actId="478"/>
          <ac:spMkLst>
            <pc:docMk/>
            <pc:sldMk cId="1170263199" sldId="347"/>
            <ac:spMk id="7" creationId="{00000000-0000-0000-0000-000000000000}"/>
          </ac:spMkLst>
        </pc:spChg>
        <pc:spChg chg="add del">
          <ac:chgData name="Anabel Rebolledo" userId="26e33271-f929-48bb-9145-a72a53372d18" providerId="ADAL" clId="{1F3F6F4F-CBA0-4A5B-8077-D67BCCC3F30F}" dt="2025-06-11T18:57:51.872" v="932" actId="478"/>
          <ac:spMkLst>
            <pc:docMk/>
            <pc:sldMk cId="1170263199" sldId="347"/>
            <ac:spMk id="10" creationId="{7C445B1D-A643-E384-1B58-6FA77F06204F}"/>
          </ac:spMkLst>
        </pc:spChg>
        <pc:spChg chg="add mod">
          <ac:chgData name="Anabel Rebolledo" userId="26e33271-f929-48bb-9145-a72a53372d18" providerId="ADAL" clId="{1F3F6F4F-CBA0-4A5B-8077-D67BCCC3F30F}" dt="2025-06-11T18:56:13.339" v="899" actId="20577"/>
          <ac:spMkLst>
            <pc:docMk/>
            <pc:sldMk cId="1170263199" sldId="347"/>
            <ac:spMk id="11" creationId="{0E8CE7AF-F2DB-4CC7-D140-23548DEBC00F}"/>
          </ac:spMkLst>
        </pc:spChg>
        <pc:spChg chg="del">
          <ac:chgData name="Anabel Rebolledo" userId="26e33271-f929-48bb-9145-a72a53372d18" providerId="ADAL" clId="{1F3F6F4F-CBA0-4A5B-8077-D67BCCC3F30F}" dt="2025-06-11T18:56:41.528" v="907" actId="478"/>
          <ac:spMkLst>
            <pc:docMk/>
            <pc:sldMk cId="1170263199" sldId="347"/>
            <ac:spMk id="13" creationId="{80FAEBF6-444D-EFF7-4F56-0A0FD0D8C07E}"/>
          </ac:spMkLst>
        </pc:spChg>
        <pc:picChg chg="del">
          <ac:chgData name="Anabel Rebolledo" userId="26e33271-f929-48bb-9145-a72a53372d18" providerId="ADAL" clId="{1F3F6F4F-CBA0-4A5B-8077-D67BCCC3F30F}" dt="2025-06-11T19:55:11.203" v="1756" actId="478"/>
          <ac:picMkLst>
            <pc:docMk/>
            <pc:sldMk cId="1170263199" sldId="347"/>
            <ac:picMk id="8" creationId="{00000000-0000-0000-0000-000000000000}"/>
          </ac:picMkLst>
        </pc:picChg>
        <pc:picChg chg="del">
          <ac:chgData name="Anabel Rebolledo" userId="26e33271-f929-48bb-9145-a72a53372d18" providerId="ADAL" clId="{1F3F6F4F-CBA0-4A5B-8077-D67BCCC3F30F}" dt="2025-06-11T18:56:02.220" v="865" actId="478"/>
          <ac:picMkLst>
            <pc:docMk/>
            <pc:sldMk cId="1170263199" sldId="347"/>
            <ac:picMk id="9" creationId="{2F211742-33F2-2548-CA6E-07AC83CFBFB3}"/>
          </ac:picMkLst>
        </pc:picChg>
        <pc:picChg chg="add mod">
          <ac:chgData name="Anabel Rebolledo" userId="26e33271-f929-48bb-9145-a72a53372d18" providerId="ADAL" clId="{1F3F6F4F-CBA0-4A5B-8077-D67BCCC3F30F}" dt="2025-06-11T19:55:11.540" v="1757"/>
          <ac:picMkLst>
            <pc:docMk/>
            <pc:sldMk cId="1170263199" sldId="347"/>
            <ac:picMk id="14" creationId="{5D5D7A70-B4C2-8B84-9C30-B48FA4005AA3}"/>
          </ac:picMkLst>
        </pc:picChg>
        <pc:picChg chg="add mod">
          <ac:chgData name="Anabel Rebolledo" userId="26e33271-f929-48bb-9145-a72a53372d18" providerId="ADAL" clId="{1F3F6F4F-CBA0-4A5B-8077-D67BCCC3F30F}" dt="2025-06-11T19:55:11.540" v="1757"/>
          <ac:picMkLst>
            <pc:docMk/>
            <pc:sldMk cId="1170263199" sldId="347"/>
            <ac:picMk id="15" creationId="{074FA531-E915-86F2-0157-163D2087B5B5}"/>
          </ac:picMkLst>
        </pc:picChg>
        <pc:picChg chg="mod">
          <ac:chgData name="Anabel Rebolledo" userId="26e33271-f929-48bb-9145-a72a53372d18" providerId="ADAL" clId="{1F3F6F4F-CBA0-4A5B-8077-D67BCCC3F30F}" dt="2025-06-11T18:57:52.924" v="933" actId="1076"/>
          <ac:picMkLst>
            <pc:docMk/>
            <pc:sldMk cId="1170263199" sldId="347"/>
            <ac:picMk id="20" creationId="{7C664DFF-B515-367D-5F1A-80E92951277F}"/>
          </ac:picMkLst>
        </pc:picChg>
        <pc:picChg chg="mod">
          <ac:chgData name="Anabel Rebolledo" userId="26e33271-f929-48bb-9145-a72a53372d18" providerId="ADAL" clId="{1F3F6F4F-CBA0-4A5B-8077-D67BCCC3F30F}" dt="2025-06-11T18:57:54.197" v="934" actId="1076"/>
          <ac:picMkLst>
            <pc:docMk/>
            <pc:sldMk cId="1170263199" sldId="347"/>
            <ac:picMk id="21" creationId="{3A5AABE6-981D-BB52-A89C-D33B6523D9DE}"/>
          </ac:picMkLst>
        </pc:picChg>
        <pc:picChg chg="del">
          <ac:chgData name="Anabel Rebolledo" userId="26e33271-f929-48bb-9145-a72a53372d18" providerId="ADAL" clId="{1F3F6F4F-CBA0-4A5B-8077-D67BCCC3F30F}" dt="2025-06-11T18:57:54.894" v="935" actId="478"/>
          <ac:picMkLst>
            <pc:docMk/>
            <pc:sldMk cId="1170263199" sldId="347"/>
            <ac:picMk id="23" creationId="{FE03E32C-650E-C918-17A1-D23B4023C6FF}"/>
          </ac:picMkLst>
        </pc:picChg>
      </pc:sldChg>
      <pc:sldChg chg="addSp delSp modSp mod modClrScheme chgLayout">
        <pc:chgData name="Anabel Rebolledo" userId="26e33271-f929-48bb-9145-a72a53372d18" providerId="ADAL" clId="{1F3F6F4F-CBA0-4A5B-8077-D67BCCC3F30F}" dt="2025-06-11T19:55:29.463" v="1763" actId="13926"/>
        <pc:sldMkLst>
          <pc:docMk/>
          <pc:sldMk cId="2186055086" sldId="348"/>
        </pc:sldMkLst>
        <pc:spChg chg="del">
          <ac:chgData name="Anabel Rebolledo" userId="26e33271-f929-48bb-9145-a72a53372d18" providerId="ADAL" clId="{1F3F6F4F-CBA0-4A5B-8077-D67BCCC3F30F}" dt="2025-06-11T19:00:05.488" v="978" actId="478"/>
          <ac:spMkLst>
            <pc:docMk/>
            <pc:sldMk cId="2186055086" sldId="348"/>
            <ac:spMk id="2" creationId="{4A151818-209E-28A6-B621-439CD79A3F48}"/>
          </ac:spMkLst>
        </pc:spChg>
        <pc:spChg chg="add mod">
          <ac:chgData name="Anabel Rebolledo" userId="26e33271-f929-48bb-9145-a72a53372d18" providerId="ADAL" clId="{1F3F6F4F-CBA0-4A5B-8077-D67BCCC3F30F}" dt="2025-06-11T19:00:06.416" v="979"/>
          <ac:spMkLst>
            <pc:docMk/>
            <pc:sldMk cId="2186055086" sldId="348"/>
            <ac:spMk id="3" creationId="{72010333-8DFF-06AE-9FBD-0783ED17D8BA}"/>
          </ac:spMkLst>
        </pc:spChg>
        <pc:spChg chg="del">
          <ac:chgData name="Anabel Rebolledo" userId="26e33271-f929-48bb-9145-a72a53372d18" providerId="ADAL" clId="{1F3F6F4F-CBA0-4A5B-8077-D67BCCC3F30F}" dt="2025-06-11T19:00:02.423" v="975" actId="478"/>
          <ac:spMkLst>
            <pc:docMk/>
            <pc:sldMk cId="2186055086" sldId="348"/>
            <ac:spMk id="4" creationId="{15847F2B-02DC-ED90-33D0-34BCAB6AF076}"/>
          </ac:spMkLst>
        </pc:spChg>
        <pc:spChg chg="mod">
          <ac:chgData name="Anabel Rebolledo" userId="26e33271-f929-48bb-9145-a72a53372d18" providerId="ADAL" clId="{1F3F6F4F-CBA0-4A5B-8077-D67BCCC3F30F}" dt="2025-06-11T19:00:22.168" v="986" actId="1076"/>
          <ac:spMkLst>
            <pc:docMk/>
            <pc:sldMk cId="2186055086" sldId="348"/>
            <ac:spMk id="5" creationId="{00000000-0000-0000-0000-000000000000}"/>
          </ac:spMkLst>
        </pc:spChg>
        <pc:spChg chg="del">
          <ac:chgData name="Anabel Rebolledo" userId="26e33271-f929-48bb-9145-a72a53372d18" providerId="ADAL" clId="{1F3F6F4F-CBA0-4A5B-8077-D67BCCC3F30F}" dt="2025-06-11T19:00:08.944" v="981" actId="478"/>
          <ac:spMkLst>
            <pc:docMk/>
            <pc:sldMk cId="2186055086" sldId="348"/>
            <ac:spMk id="6" creationId="{00000000-0000-0000-0000-000000000000}"/>
          </ac:spMkLst>
        </pc:spChg>
        <pc:spChg chg="del">
          <ac:chgData name="Anabel Rebolledo" userId="26e33271-f929-48bb-9145-a72a53372d18" providerId="ADAL" clId="{1F3F6F4F-CBA0-4A5B-8077-D67BCCC3F30F}" dt="2025-06-11T19:00:08.064" v="980" actId="478"/>
          <ac:spMkLst>
            <pc:docMk/>
            <pc:sldMk cId="2186055086" sldId="348"/>
            <ac:spMk id="7" creationId="{00000000-0000-0000-0000-000000000000}"/>
          </ac:spMkLst>
        </pc:spChg>
        <pc:spChg chg="add mod">
          <ac:chgData name="Anabel Rebolledo" userId="26e33271-f929-48bb-9145-a72a53372d18" providerId="ADAL" clId="{1F3F6F4F-CBA0-4A5B-8077-D67BCCC3F30F}" dt="2025-06-11T19:00:06.416" v="979"/>
          <ac:spMkLst>
            <pc:docMk/>
            <pc:sldMk cId="2186055086" sldId="348"/>
            <ac:spMk id="8" creationId="{83FFF6BD-D80E-356A-7C3F-6ACF467500E9}"/>
          </ac:spMkLst>
        </pc:spChg>
        <pc:spChg chg="del">
          <ac:chgData name="Anabel Rebolledo" userId="26e33271-f929-48bb-9145-a72a53372d18" providerId="ADAL" clId="{1F3F6F4F-CBA0-4A5B-8077-D67BCCC3F30F}" dt="2025-06-11T19:00:04.010" v="977" actId="478"/>
          <ac:spMkLst>
            <pc:docMk/>
            <pc:sldMk cId="2186055086" sldId="348"/>
            <ac:spMk id="10" creationId="{7C445B1D-A643-E384-1B58-6FA77F06204F}"/>
          </ac:spMkLst>
        </pc:spChg>
        <pc:spChg chg="add mod">
          <ac:chgData name="Anabel Rebolledo" userId="26e33271-f929-48bb-9145-a72a53372d18" providerId="ADAL" clId="{1F3F6F4F-CBA0-4A5B-8077-D67BCCC3F30F}" dt="2025-06-11T19:00:12.086" v="982"/>
          <ac:spMkLst>
            <pc:docMk/>
            <pc:sldMk cId="2186055086" sldId="348"/>
            <ac:spMk id="11" creationId="{A61AD667-18B6-DB0C-98BD-113ED2943A27}"/>
          </ac:spMkLst>
        </pc:spChg>
        <pc:spChg chg="mod">
          <ac:chgData name="Anabel Rebolledo" userId="26e33271-f929-48bb-9145-a72a53372d18" providerId="ADAL" clId="{1F3F6F4F-CBA0-4A5B-8077-D67BCCC3F30F}" dt="2025-06-11T19:55:29.463" v="1763" actId="13926"/>
          <ac:spMkLst>
            <pc:docMk/>
            <pc:sldMk cId="2186055086" sldId="348"/>
            <ac:spMk id="16" creationId="{C6A07141-2640-E11B-FD3E-324CC756D2B0}"/>
          </ac:spMkLst>
        </pc:spChg>
        <pc:spChg chg="del">
          <ac:chgData name="Anabel Rebolledo" userId="26e33271-f929-48bb-9145-a72a53372d18" providerId="ADAL" clId="{1F3F6F4F-CBA0-4A5B-8077-D67BCCC3F30F}" dt="2025-06-11T19:00:27.608" v="989" actId="478"/>
          <ac:spMkLst>
            <pc:docMk/>
            <pc:sldMk cId="2186055086" sldId="348"/>
            <ac:spMk id="17" creationId="{E66E9580-4354-9619-F8EB-E0DE36F7F0A5}"/>
          </ac:spMkLst>
        </pc:spChg>
        <pc:picChg chg="del">
          <ac:chgData name="Anabel Rebolledo" userId="26e33271-f929-48bb-9145-a72a53372d18" providerId="ADAL" clId="{1F3F6F4F-CBA0-4A5B-8077-D67BCCC3F30F}" dt="2025-06-11T19:00:03.256" v="976" actId="478"/>
          <ac:picMkLst>
            <pc:docMk/>
            <pc:sldMk cId="2186055086" sldId="348"/>
            <ac:picMk id="9" creationId="{2F211742-33F2-2548-CA6E-07AC83CFBFB3}"/>
          </ac:picMkLst>
        </pc:picChg>
        <pc:picChg chg="add mod">
          <ac:chgData name="Anabel Rebolledo" userId="26e33271-f929-48bb-9145-a72a53372d18" providerId="ADAL" clId="{1F3F6F4F-CBA0-4A5B-8077-D67BCCC3F30F}" dt="2025-06-11T19:55:24.512" v="1762"/>
          <ac:picMkLst>
            <pc:docMk/>
            <pc:sldMk cId="2186055086" sldId="348"/>
            <ac:picMk id="12" creationId="{3903F7C2-DFE9-7147-C4D3-85C1542D108F}"/>
          </ac:picMkLst>
        </pc:picChg>
        <pc:picChg chg="add mod">
          <ac:chgData name="Anabel Rebolledo" userId="26e33271-f929-48bb-9145-a72a53372d18" providerId="ADAL" clId="{1F3F6F4F-CBA0-4A5B-8077-D67BCCC3F30F}" dt="2025-06-11T19:55:24.512" v="1762"/>
          <ac:picMkLst>
            <pc:docMk/>
            <pc:sldMk cId="2186055086" sldId="348"/>
            <ac:picMk id="13" creationId="{990B54A4-4E97-68FB-2FE9-8093496EB853}"/>
          </ac:picMkLst>
        </pc:picChg>
        <pc:picChg chg="mod">
          <ac:chgData name="Anabel Rebolledo" userId="26e33271-f929-48bb-9145-a72a53372d18" providerId="ADAL" clId="{1F3F6F4F-CBA0-4A5B-8077-D67BCCC3F30F}" dt="2025-06-11T19:00:23.456" v="987" actId="1076"/>
          <ac:picMkLst>
            <pc:docMk/>
            <pc:sldMk cId="2186055086" sldId="348"/>
            <ac:picMk id="17410" creationId="{75F70371-37DC-8A05-321F-7E67558716F5}"/>
          </ac:picMkLst>
        </pc:picChg>
      </pc:sldChg>
      <pc:sldChg chg="addSp delSp modSp mod modClrScheme chgLayout">
        <pc:chgData name="Anabel Rebolledo" userId="26e33271-f929-48bb-9145-a72a53372d18" providerId="ADAL" clId="{1F3F6F4F-CBA0-4A5B-8077-D67BCCC3F30F}" dt="2025-06-11T19:55:14.934" v="1759"/>
        <pc:sldMkLst>
          <pc:docMk/>
          <pc:sldMk cId="318477313" sldId="349"/>
        </pc:sldMkLst>
        <pc:spChg chg="add mod">
          <ac:chgData name="Anabel Rebolledo" userId="26e33271-f929-48bb-9145-a72a53372d18" providerId="ADAL" clId="{1F3F6F4F-CBA0-4A5B-8077-D67BCCC3F30F}" dt="2025-06-11T18:58:11.312" v="943"/>
          <ac:spMkLst>
            <pc:docMk/>
            <pc:sldMk cId="318477313" sldId="349"/>
            <ac:spMk id="3" creationId="{D633B55E-9F9A-5E2B-B8D8-A000D1BDED79}"/>
          </ac:spMkLst>
        </pc:spChg>
        <pc:spChg chg="del">
          <ac:chgData name="Anabel Rebolledo" userId="26e33271-f929-48bb-9145-a72a53372d18" providerId="ADAL" clId="{1F3F6F4F-CBA0-4A5B-8077-D67BCCC3F30F}" dt="2025-06-11T18:58:01.178" v="936" actId="478"/>
          <ac:spMkLst>
            <pc:docMk/>
            <pc:sldMk cId="318477313" sldId="349"/>
            <ac:spMk id="4" creationId="{15847F2B-02DC-ED90-33D0-34BCAB6AF076}"/>
          </ac:spMkLst>
        </pc:spChg>
        <pc:spChg chg="mod">
          <ac:chgData name="Anabel Rebolledo" userId="26e33271-f929-48bb-9145-a72a53372d18" providerId="ADAL" clId="{1F3F6F4F-CBA0-4A5B-8077-D67BCCC3F30F}" dt="2025-06-11T18:59:05.686" v="957" actId="20577"/>
          <ac:spMkLst>
            <pc:docMk/>
            <pc:sldMk cId="318477313" sldId="349"/>
            <ac:spMk id="5" creationId="{00000000-0000-0000-0000-000000000000}"/>
          </ac:spMkLst>
        </pc:spChg>
        <pc:spChg chg="del">
          <ac:chgData name="Anabel Rebolledo" userId="26e33271-f929-48bb-9145-a72a53372d18" providerId="ADAL" clId="{1F3F6F4F-CBA0-4A5B-8077-D67BCCC3F30F}" dt="2025-06-11T18:58:07.023" v="941" actId="478"/>
          <ac:spMkLst>
            <pc:docMk/>
            <pc:sldMk cId="318477313" sldId="349"/>
            <ac:spMk id="6" creationId="{00000000-0000-0000-0000-000000000000}"/>
          </ac:spMkLst>
        </pc:spChg>
        <pc:spChg chg="del">
          <ac:chgData name="Anabel Rebolledo" userId="26e33271-f929-48bb-9145-a72a53372d18" providerId="ADAL" clId="{1F3F6F4F-CBA0-4A5B-8077-D67BCCC3F30F}" dt="2025-06-11T18:58:07.713" v="942" actId="478"/>
          <ac:spMkLst>
            <pc:docMk/>
            <pc:sldMk cId="318477313" sldId="349"/>
            <ac:spMk id="7" creationId="{00000000-0000-0000-0000-000000000000}"/>
          </ac:spMkLst>
        </pc:spChg>
        <pc:spChg chg="del">
          <ac:chgData name="Anabel Rebolledo" userId="26e33271-f929-48bb-9145-a72a53372d18" providerId="ADAL" clId="{1F3F6F4F-CBA0-4A5B-8077-D67BCCC3F30F}" dt="2025-06-11T18:58:02.090" v="937" actId="478"/>
          <ac:spMkLst>
            <pc:docMk/>
            <pc:sldMk cId="318477313" sldId="349"/>
            <ac:spMk id="10" creationId="{7C445B1D-A643-E384-1B58-6FA77F06204F}"/>
          </ac:spMkLst>
        </pc:spChg>
        <pc:spChg chg="add mod">
          <ac:chgData name="Anabel Rebolledo" userId="26e33271-f929-48bb-9145-a72a53372d18" providerId="ADAL" clId="{1F3F6F4F-CBA0-4A5B-8077-D67BCCC3F30F}" dt="2025-06-11T18:58:21.912" v="945"/>
          <ac:spMkLst>
            <pc:docMk/>
            <pc:sldMk cId="318477313" sldId="349"/>
            <ac:spMk id="11" creationId="{9580870E-D698-F76F-6F55-AAB5EDF153BC}"/>
          </ac:spMkLst>
        </pc:spChg>
        <pc:spChg chg="del">
          <ac:chgData name="Anabel Rebolledo" userId="26e33271-f929-48bb-9145-a72a53372d18" providerId="ADAL" clId="{1F3F6F4F-CBA0-4A5B-8077-D67BCCC3F30F}" dt="2025-06-11T18:58:04.179" v="939" actId="478"/>
          <ac:spMkLst>
            <pc:docMk/>
            <pc:sldMk cId="318477313" sldId="349"/>
            <ac:spMk id="13" creationId="{80FAEBF6-444D-EFF7-4F56-0A0FD0D8C07E}"/>
          </ac:spMkLst>
        </pc:spChg>
        <pc:spChg chg="del">
          <ac:chgData name="Anabel Rebolledo" userId="26e33271-f929-48bb-9145-a72a53372d18" providerId="ADAL" clId="{1F3F6F4F-CBA0-4A5B-8077-D67BCCC3F30F}" dt="2025-06-11T18:58:21.583" v="944" actId="478"/>
          <ac:spMkLst>
            <pc:docMk/>
            <pc:sldMk cId="318477313" sldId="349"/>
            <ac:spMk id="16" creationId="{98729FD1-DC5D-A3BC-7648-8AB3F3F71217}"/>
          </ac:spMkLst>
        </pc:spChg>
        <pc:spChg chg="add mod">
          <ac:chgData name="Anabel Rebolledo" userId="26e33271-f929-48bb-9145-a72a53372d18" providerId="ADAL" clId="{1F3F6F4F-CBA0-4A5B-8077-D67BCCC3F30F}" dt="2025-06-11T18:58:21.912" v="945"/>
          <ac:spMkLst>
            <pc:docMk/>
            <pc:sldMk cId="318477313" sldId="349"/>
            <ac:spMk id="17" creationId="{735C5935-B9AF-52CD-B2E5-7B96E1071E46}"/>
          </ac:spMkLst>
        </pc:spChg>
        <pc:picChg chg="mod">
          <ac:chgData name="Anabel Rebolledo" userId="26e33271-f929-48bb-9145-a72a53372d18" providerId="ADAL" clId="{1F3F6F4F-CBA0-4A5B-8077-D67BCCC3F30F}" dt="2025-06-11T18:59:12.597" v="958" actId="1076"/>
          <ac:picMkLst>
            <pc:docMk/>
            <pc:sldMk cId="318477313" sldId="349"/>
            <ac:picMk id="2" creationId="{972BA7A5-8EB4-F971-7398-E17E2D244204}"/>
          </ac:picMkLst>
        </pc:picChg>
        <pc:picChg chg="del">
          <ac:chgData name="Anabel Rebolledo" userId="26e33271-f929-48bb-9145-a72a53372d18" providerId="ADAL" clId="{1F3F6F4F-CBA0-4A5B-8077-D67BCCC3F30F}" dt="2025-06-11T19:55:14.621" v="1758" actId="478"/>
          <ac:picMkLst>
            <pc:docMk/>
            <pc:sldMk cId="318477313" sldId="349"/>
            <ac:picMk id="8" creationId="{00000000-0000-0000-0000-000000000000}"/>
          </ac:picMkLst>
        </pc:picChg>
        <pc:picChg chg="del">
          <ac:chgData name="Anabel Rebolledo" userId="26e33271-f929-48bb-9145-a72a53372d18" providerId="ADAL" clId="{1F3F6F4F-CBA0-4A5B-8077-D67BCCC3F30F}" dt="2025-06-11T18:58:02.546" v="938" actId="478"/>
          <ac:picMkLst>
            <pc:docMk/>
            <pc:sldMk cId="318477313" sldId="349"/>
            <ac:picMk id="9" creationId="{2F211742-33F2-2548-CA6E-07AC83CFBFB3}"/>
          </ac:picMkLst>
        </pc:picChg>
        <pc:picChg chg="del">
          <ac:chgData name="Anabel Rebolledo" userId="26e33271-f929-48bb-9145-a72a53372d18" providerId="ADAL" clId="{1F3F6F4F-CBA0-4A5B-8077-D67BCCC3F30F}" dt="2025-06-11T18:58:05.375" v="940" actId="478"/>
          <ac:picMkLst>
            <pc:docMk/>
            <pc:sldMk cId="318477313" sldId="349"/>
            <ac:picMk id="14" creationId="{F2C0A0E6-79DA-88DD-3593-0B6917BCEB80}"/>
          </ac:picMkLst>
        </pc:picChg>
        <pc:picChg chg="add mod">
          <ac:chgData name="Anabel Rebolledo" userId="26e33271-f929-48bb-9145-a72a53372d18" providerId="ADAL" clId="{1F3F6F4F-CBA0-4A5B-8077-D67BCCC3F30F}" dt="2025-06-11T19:55:14.934" v="1759"/>
          <ac:picMkLst>
            <pc:docMk/>
            <pc:sldMk cId="318477313" sldId="349"/>
            <ac:picMk id="18" creationId="{AF055285-1577-C19F-AFAF-55F64F8DB587}"/>
          </ac:picMkLst>
        </pc:picChg>
        <pc:picChg chg="add mod">
          <ac:chgData name="Anabel Rebolledo" userId="26e33271-f929-48bb-9145-a72a53372d18" providerId="ADAL" clId="{1F3F6F4F-CBA0-4A5B-8077-D67BCCC3F30F}" dt="2025-06-11T19:55:14.934" v="1759"/>
          <ac:picMkLst>
            <pc:docMk/>
            <pc:sldMk cId="318477313" sldId="349"/>
            <ac:picMk id="19" creationId="{96F36CA7-6CDC-8482-0244-A6D92F51D09B}"/>
          </ac:picMkLst>
        </pc:picChg>
      </pc:sldChg>
      <pc:sldChg chg="addSp delSp modSp mod modClrScheme chgLayout">
        <pc:chgData name="Anabel Rebolledo" userId="26e33271-f929-48bb-9145-a72a53372d18" providerId="ADAL" clId="{1F3F6F4F-CBA0-4A5B-8077-D67BCCC3F30F}" dt="2025-06-11T19:55:21.780" v="1761"/>
        <pc:sldMkLst>
          <pc:docMk/>
          <pc:sldMk cId="1510110925" sldId="350"/>
        </pc:sldMkLst>
        <pc:spChg chg="del">
          <ac:chgData name="Anabel Rebolledo" userId="26e33271-f929-48bb-9145-a72a53372d18" providerId="ADAL" clId="{1F3F6F4F-CBA0-4A5B-8077-D67BCCC3F30F}" dt="2025-06-11T18:59:55.419" v="973" actId="478"/>
          <ac:spMkLst>
            <pc:docMk/>
            <pc:sldMk cId="1510110925" sldId="350"/>
            <ac:spMk id="2" creationId="{CEDEF650-BC7B-75A8-40F8-577F26DADF3B}"/>
          </ac:spMkLst>
        </pc:spChg>
        <pc:spChg chg="add mod">
          <ac:chgData name="Anabel Rebolledo" userId="26e33271-f929-48bb-9145-a72a53372d18" providerId="ADAL" clId="{1F3F6F4F-CBA0-4A5B-8077-D67BCCC3F30F}" dt="2025-06-11T18:59:25.202" v="960"/>
          <ac:spMkLst>
            <pc:docMk/>
            <pc:sldMk cId="1510110925" sldId="350"/>
            <ac:spMk id="3" creationId="{773CCEA2-E1C7-17C5-127E-E8123010001E}"/>
          </ac:spMkLst>
        </pc:spChg>
        <pc:spChg chg="del">
          <ac:chgData name="Anabel Rebolledo" userId="26e33271-f929-48bb-9145-a72a53372d18" providerId="ADAL" clId="{1F3F6F4F-CBA0-4A5B-8077-D67BCCC3F30F}" dt="2025-06-11T18:59:42.433" v="969" actId="478"/>
          <ac:spMkLst>
            <pc:docMk/>
            <pc:sldMk cId="1510110925" sldId="350"/>
            <ac:spMk id="4" creationId="{15847F2B-02DC-ED90-33D0-34BCAB6AF076}"/>
          </ac:spMkLst>
        </pc:spChg>
        <pc:spChg chg="mod">
          <ac:chgData name="Anabel Rebolledo" userId="26e33271-f929-48bb-9145-a72a53372d18" providerId="ADAL" clId="{1F3F6F4F-CBA0-4A5B-8077-D67BCCC3F30F}" dt="2025-06-11T18:59:37.839" v="966" actId="20577"/>
          <ac:spMkLst>
            <pc:docMk/>
            <pc:sldMk cId="1510110925" sldId="350"/>
            <ac:spMk id="5" creationId="{00000000-0000-0000-0000-000000000000}"/>
          </ac:spMkLst>
        </pc:spChg>
        <pc:spChg chg="del">
          <ac:chgData name="Anabel Rebolledo" userId="26e33271-f929-48bb-9145-a72a53372d18" providerId="ADAL" clId="{1F3F6F4F-CBA0-4A5B-8077-D67BCCC3F30F}" dt="2025-06-11T18:59:24.902" v="959" actId="478"/>
          <ac:spMkLst>
            <pc:docMk/>
            <pc:sldMk cId="1510110925" sldId="350"/>
            <ac:spMk id="6" creationId="{00000000-0000-0000-0000-000000000000}"/>
          </ac:spMkLst>
        </pc:spChg>
        <pc:spChg chg="del">
          <ac:chgData name="Anabel Rebolledo" userId="26e33271-f929-48bb-9145-a72a53372d18" providerId="ADAL" clId="{1F3F6F4F-CBA0-4A5B-8077-D67BCCC3F30F}" dt="2025-06-11T18:59:27.078" v="961" actId="478"/>
          <ac:spMkLst>
            <pc:docMk/>
            <pc:sldMk cId="1510110925" sldId="350"/>
            <ac:spMk id="7" creationId="{00000000-0000-0000-0000-000000000000}"/>
          </ac:spMkLst>
        </pc:spChg>
        <pc:spChg chg="del">
          <ac:chgData name="Anabel Rebolledo" userId="26e33271-f929-48bb-9145-a72a53372d18" providerId="ADAL" clId="{1F3F6F4F-CBA0-4A5B-8077-D67BCCC3F30F}" dt="2025-06-11T18:59:43.109" v="970" actId="478"/>
          <ac:spMkLst>
            <pc:docMk/>
            <pc:sldMk cId="1510110925" sldId="350"/>
            <ac:spMk id="10" creationId="{7C445B1D-A643-E384-1B58-6FA77F06204F}"/>
          </ac:spMkLst>
        </pc:spChg>
        <pc:spChg chg="add mod">
          <ac:chgData name="Anabel Rebolledo" userId="26e33271-f929-48bb-9145-a72a53372d18" providerId="ADAL" clId="{1F3F6F4F-CBA0-4A5B-8077-D67BCCC3F30F}" dt="2025-06-11T18:59:55.796" v="974"/>
          <ac:spMkLst>
            <pc:docMk/>
            <pc:sldMk cId="1510110925" sldId="350"/>
            <ac:spMk id="11" creationId="{F61AB010-7FE0-B8D4-4BB6-9535F39E4D68}"/>
          </ac:spMkLst>
        </pc:spChg>
        <pc:spChg chg="del">
          <ac:chgData name="Anabel Rebolledo" userId="26e33271-f929-48bb-9145-a72a53372d18" providerId="ADAL" clId="{1F3F6F4F-CBA0-4A5B-8077-D67BCCC3F30F}" dt="2025-06-11T18:59:39.916" v="967" actId="478"/>
          <ac:spMkLst>
            <pc:docMk/>
            <pc:sldMk cId="1510110925" sldId="350"/>
            <ac:spMk id="13" creationId="{80FAEBF6-444D-EFF7-4F56-0A0FD0D8C07E}"/>
          </ac:spMkLst>
        </pc:spChg>
        <pc:spChg chg="add mod">
          <ac:chgData name="Anabel Rebolledo" userId="26e33271-f929-48bb-9145-a72a53372d18" providerId="ADAL" clId="{1F3F6F4F-CBA0-4A5B-8077-D67BCCC3F30F}" dt="2025-06-11T18:59:55.796" v="974"/>
          <ac:spMkLst>
            <pc:docMk/>
            <pc:sldMk cId="1510110925" sldId="350"/>
            <ac:spMk id="14" creationId="{CA175FA5-0EF5-9BCF-CFB5-6589600CCFE8}"/>
          </ac:spMkLst>
        </pc:spChg>
        <pc:picChg chg="del">
          <ac:chgData name="Anabel Rebolledo" userId="26e33271-f929-48bb-9145-a72a53372d18" providerId="ADAL" clId="{1F3F6F4F-CBA0-4A5B-8077-D67BCCC3F30F}" dt="2025-06-11T19:55:19.783" v="1760" actId="478"/>
          <ac:picMkLst>
            <pc:docMk/>
            <pc:sldMk cId="1510110925" sldId="350"/>
            <ac:picMk id="8" creationId="{00000000-0000-0000-0000-000000000000}"/>
          </ac:picMkLst>
        </pc:picChg>
        <pc:picChg chg="del">
          <ac:chgData name="Anabel Rebolledo" userId="26e33271-f929-48bb-9145-a72a53372d18" providerId="ADAL" clId="{1F3F6F4F-CBA0-4A5B-8077-D67BCCC3F30F}" dt="2025-06-11T18:59:43.549" v="971" actId="478"/>
          <ac:picMkLst>
            <pc:docMk/>
            <pc:sldMk cId="1510110925" sldId="350"/>
            <ac:picMk id="9" creationId="{2F211742-33F2-2548-CA6E-07AC83CFBFB3}"/>
          </ac:picMkLst>
        </pc:picChg>
        <pc:picChg chg="add mod">
          <ac:chgData name="Anabel Rebolledo" userId="26e33271-f929-48bb-9145-a72a53372d18" providerId="ADAL" clId="{1F3F6F4F-CBA0-4A5B-8077-D67BCCC3F30F}" dt="2025-06-11T19:55:21.780" v="1761"/>
          <ac:picMkLst>
            <pc:docMk/>
            <pc:sldMk cId="1510110925" sldId="350"/>
            <ac:picMk id="15" creationId="{14BDFE8A-FD83-0EA0-A569-3DA5A42E24BF}"/>
          </ac:picMkLst>
        </pc:picChg>
        <pc:picChg chg="add mod">
          <ac:chgData name="Anabel Rebolledo" userId="26e33271-f929-48bb-9145-a72a53372d18" providerId="ADAL" clId="{1F3F6F4F-CBA0-4A5B-8077-D67BCCC3F30F}" dt="2025-06-11T19:55:21.780" v="1761"/>
          <ac:picMkLst>
            <pc:docMk/>
            <pc:sldMk cId="1510110925" sldId="350"/>
            <ac:picMk id="16" creationId="{50045E85-81D4-95C0-2AB0-43A7F25F0CF1}"/>
          </ac:picMkLst>
        </pc:picChg>
        <pc:picChg chg="mod">
          <ac:chgData name="Anabel Rebolledo" userId="26e33271-f929-48bb-9145-a72a53372d18" providerId="ADAL" clId="{1F3F6F4F-CBA0-4A5B-8077-D67BCCC3F30F}" dt="2025-06-11T18:59:41.381" v="968" actId="1076"/>
          <ac:picMkLst>
            <pc:docMk/>
            <pc:sldMk cId="1510110925" sldId="350"/>
            <ac:picMk id="4098" creationId="{6D0D2FF5-BBD6-3CAB-3805-C9FC1EE1D4CE}"/>
          </ac:picMkLst>
        </pc:picChg>
        <pc:picChg chg="mod">
          <ac:chgData name="Anabel Rebolledo" userId="26e33271-f929-48bb-9145-a72a53372d18" providerId="ADAL" clId="{1F3F6F4F-CBA0-4A5B-8077-D67BCCC3F30F}" dt="2025-06-11T18:59:46.918" v="972" actId="1076"/>
          <ac:picMkLst>
            <pc:docMk/>
            <pc:sldMk cId="1510110925" sldId="350"/>
            <ac:picMk id="4100" creationId="{9EAEA1E2-FF82-F2C5-80D4-DF15F5959D6E}"/>
          </ac:picMkLst>
        </pc:picChg>
      </pc:sldChg>
      <pc:sldChg chg="addSp delSp modSp mod modClrScheme chgLayout">
        <pc:chgData name="Anabel Rebolledo" userId="26e33271-f929-48bb-9145-a72a53372d18" providerId="ADAL" clId="{1F3F6F4F-CBA0-4A5B-8077-D67BCCC3F30F}" dt="2025-06-11T19:55:47.183" v="1769"/>
        <pc:sldMkLst>
          <pc:docMk/>
          <pc:sldMk cId="4271021125" sldId="352"/>
        </pc:sldMkLst>
        <pc:spChg chg="del">
          <ac:chgData name="Anabel Rebolledo" userId="26e33271-f929-48bb-9145-a72a53372d18" providerId="ADAL" clId="{1F3F6F4F-CBA0-4A5B-8077-D67BCCC3F30F}" dt="2025-06-11T19:02:33.070" v="1051" actId="478"/>
          <ac:spMkLst>
            <pc:docMk/>
            <pc:sldMk cId="4271021125" sldId="352"/>
            <ac:spMk id="2" creationId="{094731DB-3B25-7F65-30D3-85709635BAB2}"/>
          </ac:spMkLst>
        </pc:spChg>
        <pc:spChg chg="add mod">
          <ac:chgData name="Anabel Rebolledo" userId="26e33271-f929-48bb-9145-a72a53372d18" providerId="ADAL" clId="{1F3F6F4F-CBA0-4A5B-8077-D67BCCC3F30F}" dt="2025-06-11T19:02:35.898" v="1054"/>
          <ac:spMkLst>
            <pc:docMk/>
            <pc:sldMk cId="4271021125" sldId="352"/>
            <ac:spMk id="3" creationId="{4450CE2F-A94E-BE08-E5E9-B3BAEE7E2C61}"/>
          </ac:spMkLst>
        </pc:spChg>
        <pc:spChg chg="del">
          <ac:chgData name="Anabel Rebolledo" userId="26e33271-f929-48bb-9145-a72a53372d18" providerId="ADAL" clId="{1F3F6F4F-CBA0-4A5B-8077-D67BCCC3F30F}" dt="2025-06-11T19:02:32.097" v="1050" actId="478"/>
          <ac:spMkLst>
            <pc:docMk/>
            <pc:sldMk cId="4271021125" sldId="352"/>
            <ac:spMk id="4" creationId="{15847F2B-02DC-ED90-33D0-34BCAB6AF076}"/>
          </ac:spMkLst>
        </pc:spChg>
        <pc:spChg chg="add del mod">
          <ac:chgData name="Anabel Rebolledo" userId="26e33271-f929-48bb-9145-a72a53372d18" providerId="ADAL" clId="{1F3F6F4F-CBA0-4A5B-8077-D67BCCC3F30F}" dt="2025-06-11T19:42:48.126" v="1465" actId="20577"/>
          <ac:spMkLst>
            <pc:docMk/>
            <pc:sldMk cId="4271021125" sldId="352"/>
            <ac:spMk id="5" creationId="{00000000-0000-0000-0000-000000000000}"/>
          </ac:spMkLst>
        </pc:spChg>
        <pc:spChg chg="del">
          <ac:chgData name="Anabel Rebolledo" userId="26e33271-f929-48bb-9145-a72a53372d18" providerId="ADAL" clId="{1F3F6F4F-CBA0-4A5B-8077-D67BCCC3F30F}" dt="2025-06-11T19:02:39.714" v="1055" actId="478"/>
          <ac:spMkLst>
            <pc:docMk/>
            <pc:sldMk cId="4271021125" sldId="352"/>
            <ac:spMk id="6" creationId="{00000000-0000-0000-0000-000000000000}"/>
          </ac:spMkLst>
        </pc:spChg>
        <pc:spChg chg="del">
          <ac:chgData name="Anabel Rebolledo" userId="26e33271-f929-48bb-9145-a72a53372d18" providerId="ADAL" clId="{1F3F6F4F-CBA0-4A5B-8077-D67BCCC3F30F}" dt="2025-06-11T19:02:45.229" v="1058" actId="478"/>
          <ac:spMkLst>
            <pc:docMk/>
            <pc:sldMk cId="4271021125" sldId="352"/>
            <ac:spMk id="7" creationId="{00000000-0000-0000-0000-000000000000}"/>
          </ac:spMkLst>
        </pc:spChg>
        <pc:spChg chg="add mod">
          <ac:chgData name="Anabel Rebolledo" userId="26e33271-f929-48bb-9145-a72a53372d18" providerId="ADAL" clId="{1F3F6F4F-CBA0-4A5B-8077-D67BCCC3F30F}" dt="2025-06-11T19:02:49.077" v="1059"/>
          <ac:spMkLst>
            <pc:docMk/>
            <pc:sldMk cId="4271021125" sldId="352"/>
            <ac:spMk id="8" creationId="{132C767B-CE8C-721B-2BE0-63A8382642BB}"/>
          </ac:spMkLst>
        </pc:spChg>
        <pc:spChg chg="del">
          <ac:chgData name="Anabel Rebolledo" userId="26e33271-f929-48bb-9145-a72a53372d18" providerId="ADAL" clId="{1F3F6F4F-CBA0-4A5B-8077-D67BCCC3F30F}" dt="2025-06-11T19:02:34.689" v="1053" actId="478"/>
          <ac:spMkLst>
            <pc:docMk/>
            <pc:sldMk cId="4271021125" sldId="352"/>
            <ac:spMk id="10" creationId="{7C445B1D-A643-E384-1B58-6FA77F06204F}"/>
          </ac:spMkLst>
        </pc:spChg>
        <pc:spChg chg="add mod">
          <ac:chgData name="Anabel Rebolledo" userId="26e33271-f929-48bb-9145-a72a53372d18" providerId="ADAL" clId="{1F3F6F4F-CBA0-4A5B-8077-D67BCCC3F30F}" dt="2025-06-11T19:02:49.077" v="1059"/>
          <ac:spMkLst>
            <pc:docMk/>
            <pc:sldMk cId="4271021125" sldId="352"/>
            <ac:spMk id="11" creationId="{2A6D21C9-5469-B25E-5824-232A7827F8D4}"/>
          </ac:spMkLst>
        </pc:spChg>
        <pc:spChg chg="add mod">
          <ac:chgData name="Anabel Rebolledo" userId="26e33271-f929-48bb-9145-a72a53372d18" providerId="ADAL" clId="{1F3F6F4F-CBA0-4A5B-8077-D67BCCC3F30F}" dt="2025-06-11T19:09:09.557" v="1099" actId="1076"/>
          <ac:spMkLst>
            <pc:docMk/>
            <pc:sldMk cId="4271021125" sldId="352"/>
            <ac:spMk id="14" creationId="{38FD794C-6100-0042-A4EC-29166A2285B8}"/>
          </ac:spMkLst>
        </pc:spChg>
        <pc:spChg chg="add mod">
          <ac:chgData name="Anabel Rebolledo" userId="26e33271-f929-48bb-9145-a72a53372d18" providerId="ADAL" clId="{1F3F6F4F-CBA0-4A5B-8077-D67BCCC3F30F}" dt="2025-06-11T19:09:01.013" v="1097" actId="1076"/>
          <ac:spMkLst>
            <pc:docMk/>
            <pc:sldMk cId="4271021125" sldId="352"/>
            <ac:spMk id="16" creationId="{08E6DAB1-83E6-FD10-5706-417CDE8D02A3}"/>
          </ac:spMkLst>
        </pc:spChg>
        <pc:spChg chg="del">
          <ac:chgData name="Anabel Rebolledo" userId="26e33271-f929-48bb-9145-a72a53372d18" providerId="ADAL" clId="{1F3F6F4F-CBA0-4A5B-8077-D67BCCC3F30F}" dt="2025-06-11T19:02:59.153" v="1062" actId="478"/>
          <ac:spMkLst>
            <pc:docMk/>
            <pc:sldMk cId="4271021125" sldId="352"/>
            <ac:spMk id="17" creationId="{E66E9580-4354-9619-F8EB-E0DE36F7F0A5}"/>
          </ac:spMkLst>
        </pc:spChg>
        <pc:spChg chg="add mod ord">
          <ac:chgData name="Anabel Rebolledo" userId="26e33271-f929-48bb-9145-a72a53372d18" providerId="ADAL" clId="{1F3F6F4F-CBA0-4A5B-8077-D67BCCC3F30F}" dt="2025-06-11T19:09:18.746" v="1102" actId="167"/>
          <ac:spMkLst>
            <pc:docMk/>
            <pc:sldMk cId="4271021125" sldId="352"/>
            <ac:spMk id="19" creationId="{34D366D8-1647-CDFC-E794-82AE5CF47681}"/>
          </ac:spMkLst>
        </pc:spChg>
        <pc:spChg chg="del mod">
          <ac:chgData name="Anabel Rebolledo" userId="26e33271-f929-48bb-9145-a72a53372d18" providerId="ADAL" clId="{1F3F6F4F-CBA0-4A5B-8077-D67BCCC3F30F}" dt="2025-06-11T19:06:41.365" v="1073" actId="478"/>
          <ac:spMkLst>
            <pc:docMk/>
            <pc:sldMk cId="4271021125" sldId="352"/>
            <ac:spMk id="20" creationId="{E6536220-4ECB-6DA4-D05A-0638A2BF3412}"/>
          </ac:spMkLst>
        </pc:spChg>
        <pc:spChg chg="del mod">
          <ac:chgData name="Anabel Rebolledo" userId="26e33271-f929-48bb-9145-a72a53372d18" providerId="ADAL" clId="{1F3F6F4F-CBA0-4A5B-8077-D67BCCC3F30F}" dt="2025-06-11T19:06:42.056" v="1075" actId="478"/>
          <ac:spMkLst>
            <pc:docMk/>
            <pc:sldMk cId="4271021125" sldId="352"/>
            <ac:spMk id="21" creationId="{EF2150AE-57B8-5F4C-E0CD-178CC6F2BD2B}"/>
          </ac:spMkLst>
        </pc:spChg>
        <pc:picChg chg="del">
          <ac:chgData name="Anabel Rebolledo" userId="26e33271-f929-48bb-9145-a72a53372d18" providerId="ADAL" clId="{1F3F6F4F-CBA0-4A5B-8077-D67BCCC3F30F}" dt="2025-06-11T19:02:33.950" v="1052" actId="478"/>
          <ac:picMkLst>
            <pc:docMk/>
            <pc:sldMk cId="4271021125" sldId="352"/>
            <ac:picMk id="9" creationId="{2F211742-33F2-2548-CA6E-07AC83CFBFB3}"/>
          </ac:picMkLst>
        </pc:picChg>
        <pc:picChg chg="add mod ord modCrop">
          <ac:chgData name="Anabel Rebolledo" userId="26e33271-f929-48bb-9145-a72a53372d18" providerId="ADAL" clId="{1F3F6F4F-CBA0-4A5B-8077-D67BCCC3F30F}" dt="2025-06-11T19:09:20.501" v="1103" actId="1076"/>
          <ac:picMkLst>
            <pc:docMk/>
            <pc:sldMk cId="4271021125" sldId="352"/>
            <ac:picMk id="13" creationId="{D026BA5A-5156-2AE1-D95B-2B0DBA2731C4}"/>
          </ac:picMkLst>
        </pc:picChg>
        <pc:picChg chg="del">
          <ac:chgData name="Anabel Rebolledo" userId="26e33271-f929-48bb-9145-a72a53372d18" providerId="ADAL" clId="{1F3F6F4F-CBA0-4A5B-8077-D67BCCC3F30F}" dt="2025-06-11T19:55:46.849" v="1768" actId="478"/>
          <ac:picMkLst>
            <pc:docMk/>
            <pc:sldMk cId="4271021125" sldId="352"/>
            <ac:picMk id="15" creationId="{2CB1D748-9C2E-B31B-1858-77D214035C73}"/>
          </ac:picMkLst>
        </pc:picChg>
        <pc:picChg chg="del mod">
          <ac:chgData name="Anabel Rebolledo" userId="26e33271-f929-48bb-9145-a72a53372d18" providerId="ADAL" clId="{1F3F6F4F-CBA0-4A5B-8077-D67BCCC3F30F}" dt="2025-06-11T19:06:40.782" v="1072" actId="478"/>
          <ac:picMkLst>
            <pc:docMk/>
            <pc:sldMk cId="4271021125" sldId="352"/>
            <ac:picMk id="18" creationId="{0682BC1F-A539-2411-C077-6369459AA231}"/>
          </ac:picMkLst>
        </pc:picChg>
        <pc:picChg chg="add mod">
          <ac:chgData name="Anabel Rebolledo" userId="26e33271-f929-48bb-9145-a72a53372d18" providerId="ADAL" clId="{1F3F6F4F-CBA0-4A5B-8077-D67BCCC3F30F}" dt="2025-06-11T19:55:47.183" v="1769"/>
          <ac:picMkLst>
            <pc:docMk/>
            <pc:sldMk cId="4271021125" sldId="352"/>
            <ac:picMk id="22" creationId="{BC742F70-77AF-8C3D-13BA-BA24A0E2F68C}"/>
          </ac:picMkLst>
        </pc:picChg>
        <pc:picChg chg="add mod">
          <ac:chgData name="Anabel Rebolledo" userId="26e33271-f929-48bb-9145-a72a53372d18" providerId="ADAL" clId="{1F3F6F4F-CBA0-4A5B-8077-D67BCCC3F30F}" dt="2025-06-11T19:55:47.183" v="1769"/>
          <ac:picMkLst>
            <pc:docMk/>
            <pc:sldMk cId="4271021125" sldId="352"/>
            <ac:picMk id="23" creationId="{BB47EE33-30C9-F16B-1F2D-676F0C12C044}"/>
          </ac:picMkLst>
        </pc:picChg>
      </pc:sldChg>
      <pc:sldChg chg="addSp delSp modSp mod modClrScheme chgLayout">
        <pc:chgData name="Anabel Rebolledo" userId="26e33271-f929-48bb-9145-a72a53372d18" providerId="ADAL" clId="{1F3F6F4F-CBA0-4A5B-8077-D67BCCC3F30F}" dt="2025-06-11T19:55:37.456" v="1765" actId="478"/>
        <pc:sldMkLst>
          <pc:docMk/>
          <pc:sldMk cId="3999354634" sldId="353"/>
        </pc:sldMkLst>
        <pc:spChg chg="del">
          <ac:chgData name="Anabel Rebolledo" userId="26e33271-f929-48bb-9145-a72a53372d18" providerId="ADAL" clId="{1F3F6F4F-CBA0-4A5B-8077-D67BCCC3F30F}" dt="2025-06-11T19:00:53.378" v="992" actId="478"/>
          <ac:spMkLst>
            <pc:docMk/>
            <pc:sldMk cId="3999354634" sldId="353"/>
            <ac:spMk id="2" creationId="{45BE419C-AB9E-F4BF-061C-4DC4A9A9BF0A}"/>
          </ac:spMkLst>
        </pc:spChg>
        <pc:spChg chg="add mod">
          <ac:chgData name="Anabel Rebolledo" userId="26e33271-f929-48bb-9145-a72a53372d18" providerId="ADAL" clId="{1F3F6F4F-CBA0-4A5B-8077-D67BCCC3F30F}" dt="2025-06-11T19:01:00.900" v="995"/>
          <ac:spMkLst>
            <pc:docMk/>
            <pc:sldMk cId="3999354634" sldId="353"/>
            <ac:spMk id="3" creationId="{36239410-C30C-38D4-89AB-0043F383F8A5}"/>
          </ac:spMkLst>
        </pc:spChg>
        <pc:spChg chg="del">
          <ac:chgData name="Anabel Rebolledo" userId="26e33271-f929-48bb-9145-a72a53372d18" providerId="ADAL" clId="{1F3F6F4F-CBA0-4A5B-8077-D67BCCC3F30F}" dt="2025-06-11T19:00:53.849" v="993" actId="478"/>
          <ac:spMkLst>
            <pc:docMk/>
            <pc:sldMk cId="3999354634" sldId="353"/>
            <ac:spMk id="4" creationId="{15847F2B-02DC-ED90-33D0-34BCAB6AF076}"/>
          </ac:spMkLst>
        </pc:spChg>
        <pc:spChg chg="mod">
          <ac:chgData name="Anabel Rebolledo" userId="26e33271-f929-48bb-9145-a72a53372d18" providerId="ADAL" clId="{1F3F6F4F-CBA0-4A5B-8077-D67BCCC3F30F}" dt="2025-06-11T19:01:40.194" v="1032" actId="20577"/>
          <ac:spMkLst>
            <pc:docMk/>
            <pc:sldMk cId="3999354634" sldId="353"/>
            <ac:spMk id="5" creationId="{00000000-0000-0000-0000-000000000000}"/>
          </ac:spMkLst>
        </pc:spChg>
        <pc:spChg chg="mod">
          <ac:chgData name="Anabel Rebolledo" userId="26e33271-f929-48bb-9145-a72a53372d18" providerId="ADAL" clId="{1F3F6F4F-CBA0-4A5B-8077-D67BCCC3F30F}" dt="2025-06-11T19:01:24.207" v="1024" actId="1036"/>
          <ac:spMkLst>
            <pc:docMk/>
            <pc:sldMk cId="3999354634" sldId="353"/>
            <ac:spMk id="6" creationId="{00000000-0000-0000-0000-000000000000}"/>
          </ac:spMkLst>
        </pc:spChg>
        <pc:spChg chg="del">
          <ac:chgData name="Anabel Rebolledo" userId="26e33271-f929-48bb-9145-a72a53372d18" providerId="ADAL" clId="{1F3F6F4F-CBA0-4A5B-8077-D67BCCC3F30F}" dt="2025-06-11T19:01:12.076" v="1017" actId="478"/>
          <ac:spMkLst>
            <pc:docMk/>
            <pc:sldMk cId="3999354634" sldId="353"/>
            <ac:spMk id="7" creationId="{00000000-0000-0000-0000-000000000000}"/>
          </ac:spMkLst>
        </pc:spChg>
        <pc:spChg chg="del">
          <ac:chgData name="Anabel Rebolledo" userId="26e33271-f929-48bb-9145-a72a53372d18" providerId="ADAL" clId="{1F3F6F4F-CBA0-4A5B-8077-D67BCCC3F30F}" dt="2025-06-11T19:00:55.702" v="994" actId="478"/>
          <ac:spMkLst>
            <pc:docMk/>
            <pc:sldMk cId="3999354634" sldId="353"/>
            <ac:spMk id="10" creationId="{7C445B1D-A643-E384-1B58-6FA77F06204F}"/>
          </ac:spMkLst>
        </pc:spChg>
        <pc:spChg chg="add mod">
          <ac:chgData name="Anabel Rebolledo" userId="26e33271-f929-48bb-9145-a72a53372d18" providerId="ADAL" clId="{1F3F6F4F-CBA0-4A5B-8077-D67BCCC3F30F}" dt="2025-06-11T19:01:09.428" v="1016" actId="20577"/>
          <ac:spMkLst>
            <pc:docMk/>
            <pc:sldMk cId="3999354634" sldId="353"/>
            <ac:spMk id="11" creationId="{4F8F9600-5936-C9A0-74F9-1E0748D688CF}"/>
          </ac:spMkLst>
        </pc:spChg>
        <pc:spChg chg="del">
          <ac:chgData name="Anabel Rebolledo" userId="26e33271-f929-48bb-9145-a72a53372d18" providerId="ADAL" clId="{1F3F6F4F-CBA0-4A5B-8077-D67BCCC3F30F}" dt="2025-06-11T19:01:40.916" v="1033" actId="478"/>
          <ac:spMkLst>
            <pc:docMk/>
            <pc:sldMk cId="3999354634" sldId="353"/>
            <ac:spMk id="17" creationId="{E66E9580-4354-9619-F8EB-E0DE36F7F0A5}"/>
          </ac:spMkLst>
        </pc:spChg>
        <pc:picChg chg="mod">
          <ac:chgData name="Anabel Rebolledo" userId="26e33271-f929-48bb-9145-a72a53372d18" providerId="ADAL" clId="{1F3F6F4F-CBA0-4A5B-8077-D67BCCC3F30F}" dt="2025-06-11T19:01:42.085" v="1034" actId="1076"/>
          <ac:picMkLst>
            <pc:docMk/>
            <pc:sldMk cId="3999354634" sldId="353"/>
            <ac:picMk id="8" creationId="{C658889C-E391-1727-50E5-5C8FB2A36E54}"/>
          </ac:picMkLst>
        </pc:picChg>
        <pc:picChg chg="del">
          <ac:chgData name="Anabel Rebolledo" userId="26e33271-f929-48bb-9145-a72a53372d18" providerId="ADAL" clId="{1F3F6F4F-CBA0-4A5B-8077-D67BCCC3F30F}" dt="2025-06-11T19:01:02.280" v="996" actId="478"/>
          <ac:picMkLst>
            <pc:docMk/>
            <pc:sldMk cId="3999354634" sldId="353"/>
            <ac:picMk id="9" creationId="{2F211742-33F2-2548-CA6E-07AC83CFBFB3}"/>
          </ac:picMkLst>
        </pc:picChg>
        <pc:picChg chg="mod">
          <ac:chgData name="Anabel Rebolledo" userId="26e33271-f929-48bb-9145-a72a53372d18" providerId="ADAL" clId="{1F3F6F4F-CBA0-4A5B-8077-D67BCCC3F30F}" dt="2025-06-11T19:01:43.859" v="1035" actId="1076"/>
          <ac:picMkLst>
            <pc:docMk/>
            <pc:sldMk cId="3999354634" sldId="353"/>
            <ac:picMk id="13" creationId="{2E5A6C15-19A2-2DD4-1E3D-2D93232C9540}"/>
          </ac:picMkLst>
        </pc:picChg>
        <pc:picChg chg="add del mod">
          <ac:chgData name="Anabel Rebolledo" userId="26e33271-f929-48bb-9145-a72a53372d18" providerId="ADAL" clId="{1F3F6F4F-CBA0-4A5B-8077-D67BCCC3F30F}" dt="2025-06-11T19:55:37.456" v="1765" actId="478"/>
          <ac:picMkLst>
            <pc:docMk/>
            <pc:sldMk cId="3999354634" sldId="353"/>
            <ac:picMk id="14" creationId="{324B6F88-A73D-B000-D930-7712C33A307D}"/>
          </ac:picMkLst>
        </pc:picChg>
        <pc:picChg chg="add mod">
          <ac:chgData name="Anabel Rebolledo" userId="26e33271-f929-48bb-9145-a72a53372d18" providerId="ADAL" clId="{1F3F6F4F-CBA0-4A5B-8077-D67BCCC3F30F}" dt="2025-06-11T19:55:35.240" v="1764"/>
          <ac:picMkLst>
            <pc:docMk/>
            <pc:sldMk cId="3999354634" sldId="353"/>
            <ac:picMk id="15" creationId="{0D2715CA-719B-E9E5-49C0-9D0F7CD94072}"/>
          </ac:picMkLst>
        </pc:picChg>
      </pc:sldChg>
      <pc:sldChg chg="addSp delSp modSp mod modClrScheme chgLayout">
        <pc:chgData name="Anabel Rebolledo" userId="26e33271-f929-48bb-9145-a72a53372d18" providerId="ADAL" clId="{1F3F6F4F-CBA0-4A5B-8077-D67BCCC3F30F}" dt="2025-06-11T19:55:43.126" v="1767"/>
        <pc:sldMkLst>
          <pc:docMk/>
          <pc:sldMk cId="560941884" sldId="354"/>
        </pc:sldMkLst>
        <pc:spChg chg="del">
          <ac:chgData name="Anabel Rebolledo" userId="26e33271-f929-48bb-9145-a72a53372d18" providerId="ADAL" clId="{1F3F6F4F-CBA0-4A5B-8077-D67BCCC3F30F}" dt="2025-06-11T19:01:55.586" v="1036" actId="478"/>
          <ac:spMkLst>
            <pc:docMk/>
            <pc:sldMk cId="560941884" sldId="354"/>
            <ac:spMk id="2" creationId="{5EA24EB4-1935-0132-1E8B-0A88A8439C21}"/>
          </ac:spMkLst>
        </pc:spChg>
        <pc:spChg chg="add mod">
          <ac:chgData name="Anabel Rebolledo" userId="26e33271-f929-48bb-9145-a72a53372d18" providerId="ADAL" clId="{1F3F6F4F-CBA0-4A5B-8077-D67BCCC3F30F}" dt="2025-06-11T19:09:43.461" v="1107" actId="1076"/>
          <ac:spMkLst>
            <pc:docMk/>
            <pc:sldMk cId="560941884" sldId="354"/>
            <ac:spMk id="3" creationId="{E010ADA5-BBFE-52BB-D05E-9D671DBA2B0C}"/>
          </ac:spMkLst>
        </pc:spChg>
        <pc:spChg chg="del">
          <ac:chgData name="Anabel Rebolledo" userId="26e33271-f929-48bb-9145-a72a53372d18" providerId="ADAL" clId="{1F3F6F4F-CBA0-4A5B-8077-D67BCCC3F30F}" dt="2025-06-11T19:01:56.181" v="1037" actId="478"/>
          <ac:spMkLst>
            <pc:docMk/>
            <pc:sldMk cId="560941884" sldId="354"/>
            <ac:spMk id="4" creationId="{15847F2B-02DC-ED90-33D0-34BCAB6AF076}"/>
          </ac:spMkLst>
        </pc:spChg>
        <pc:spChg chg="mod">
          <ac:chgData name="Anabel Rebolledo" userId="26e33271-f929-48bb-9145-a72a53372d18" providerId="ADAL" clId="{1F3F6F4F-CBA0-4A5B-8077-D67BCCC3F30F}" dt="2025-06-11T19:42:20.780" v="1454" actId="20577"/>
          <ac:spMkLst>
            <pc:docMk/>
            <pc:sldMk cId="560941884" sldId="354"/>
            <ac:spMk id="5" creationId="{00000000-0000-0000-0000-000000000000}"/>
          </ac:spMkLst>
        </pc:spChg>
        <pc:spChg chg="del">
          <ac:chgData name="Anabel Rebolledo" userId="26e33271-f929-48bb-9145-a72a53372d18" providerId="ADAL" clId="{1F3F6F4F-CBA0-4A5B-8077-D67BCCC3F30F}" dt="2025-06-11T19:02:01.447" v="1041" actId="478"/>
          <ac:spMkLst>
            <pc:docMk/>
            <pc:sldMk cId="560941884" sldId="354"/>
            <ac:spMk id="6" creationId="{00000000-0000-0000-0000-000000000000}"/>
          </ac:spMkLst>
        </pc:spChg>
        <pc:spChg chg="del">
          <ac:chgData name="Anabel Rebolledo" userId="26e33271-f929-48bb-9145-a72a53372d18" providerId="ADAL" clId="{1F3F6F4F-CBA0-4A5B-8077-D67BCCC3F30F}" dt="2025-06-11T19:02:00.569" v="1040" actId="478"/>
          <ac:spMkLst>
            <pc:docMk/>
            <pc:sldMk cId="560941884" sldId="354"/>
            <ac:spMk id="7" creationId="{00000000-0000-0000-0000-000000000000}"/>
          </ac:spMkLst>
        </pc:spChg>
        <pc:spChg chg="del">
          <ac:chgData name="Anabel Rebolledo" userId="26e33271-f929-48bb-9145-a72a53372d18" providerId="ADAL" clId="{1F3F6F4F-CBA0-4A5B-8077-D67BCCC3F30F}" dt="2025-06-11T19:01:56.655" v="1038" actId="478"/>
          <ac:spMkLst>
            <pc:docMk/>
            <pc:sldMk cId="560941884" sldId="354"/>
            <ac:spMk id="10" creationId="{7C445B1D-A643-E384-1B58-6FA77F06204F}"/>
          </ac:spMkLst>
        </pc:spChg>
        <pc:spChg chg="add mod">
          <ac:chgData name="Anabel Rebolledo" userId="26e33271-f929-48bb-9145-a72a53372d18" providerId="ADAL" clId="{1F3F6F4F-CBA0-4A5B-8077-D67BCCC3F30F}" dt="2025-06-11T19:01:57.676" v="1039"/>
          <ac:spMkLst>
            <pc:docMk/>
            <pc:sldMk cId="560941884" sldId="354"/>
            <ac:spMk id="11" creationId="{E2FB197D-2B37-5D8B-A6A7-77DC387D55BD}"/>
          </ac:spMkLst>
        </pc:spChg>
        <pc:spChg chg="add mod">
          <ac:chgData name="Anabel Rebolledo" userId="26e33271-f929-48bb-9145-a72a53372d18" providerId="ADAL" clId="{1F3F6F4F-CBA0-4A5B-8077-D67BCCC3F30F}" dt="2025-06-11T19:02:04.501" v="1042"/>
          <ac:spMkLst>
            <pc:docMk/>
            <pc:sldMk cId="560941884" sldId="354"/>
            <ac:spMk id="13" creationId="{909F4128-4839-7656-D504-073525F43F61}"/>
          </ac:spMkLst>
        </pc:spChg>
        <pc:spChg chg="del">
          <ac:chgData name="Anabel Rebolledo" userId="26e33271-f929-48bb-9145-a72a53372d18" providerId="ADAL" clId="{1F3F6F4F-CBA0-4A5B-8077-D67BCCC3F30F}" dt="2025-06-11T19:02:18.138" v="1049" actId="478"/>
          <ac:spMkLst>
            <pc:docMk/>
            <pc:sldMk cId="560941884" sldId="354"/>
            <ac:spMk id="17" creationId="{E66E9580-4354-9619-F8EB-E0DE36F7F0A5}"/>
          </ac:spMkLst>
        </pc:spChg>
        <pc:picChg chg="del">
          <ac:chgData name="Anabel Rebolledo" userId="26e33271-f929-48bb-9145-a72a53372d18" providerId="ADAL" clId="{1F3F6F4F-CBA0-4A5B-8077-D67BCCC3F30F}" dt="2025-06-11T19:55:42.796" v="1766" actId="478"/>
          <ac:picMkLst>
            <pc:docMk/>
            <pc:sldMk cId="560941884" sldId="354"/>
            <ac:picMk id="8" creationId="{970F630D-FA87-5A92-7AD3-CA017A2F5F34}"/>
          </ac:picMkLst>
        </pc:picChg>
        <pc:picChg chg="del">
          <ac:chgData name="Anabel Rebolledo" userId="26e33271-f929-48bb-9145-a72a53372d18" providerId="ADAL" clId="{1F3F6F4F-CBA0-4A5B-8077-D67BCCC3F30F}" dt="2025-06-11T19:02:14.872" v="1048" actId="478"/>
          <ac:picMkLst>
            <pc:docMk/>
            <pc:sldMk cId="560941884" sldId="354"/>
            <ac:picMk id="9" creationId="{2F211742-33F2-2548-CA6E-07AC83CFBFB3}"/>
          </ac:picMkLst>
        </pc:picChg>
        <pc:picChg chg="del">
          <ac:chgData name="Anabel Rebolledo" userId="26e33271-f929-48bb-9145-a72a53372d18" providerId="ADAL" clId="{1F3F6F4F-CBA0-4A5B-8077-D67BCCC3F30F}" dt="2025-06-11T19:02:14.041" v="1047" actId="478"/>
          <ac:picMkLst>
            <pc:docMk/>
            <pc:sldMk cId="560941884" sldId="354"/>
            <ac:picMk id="12" creationId="{85878EA4-2F23-42AD-187C-4A76EBBBEFE3}"/>
          </ac:picMkLst>
        </pc:picChg>
        <pc:picChg chg="add mod">
          <ac:chgData name="Anabel Rebolledo" userId="26e33271-f929-48bb-9145-a72a53372d18" providerId="ADAL" clId="{1F3F6F4F-CBA0-4A5B-8077-D67BCCC3F30F}" dt="2025-06-11T19:55:43.126" v="1767"/>
          <ac:picMkLst>
            <pc:docMk/>
            <pc:sldMk cId="560941884" sldId="354"/>
            <ac:picMk id="14" creationId="{B2CDC944-E225-E14A-C316-61EAD442C981}"/>
          </ac:picMkLst>
        </pc:picChg>
        <pc:picChg chg="add mod">
          <ac:chgData name="Anabel Rebolledo" userId="26e33271-f929-48bb-9145-a72a53372d18" providerId="ADAL" clId="{1F3F6F4F-CBA0-4A5B-8077-D67BCCC3F30F}" dt="2025-06-11T19:55:43.126" v="1767"/>
          <ac:picMkLst>
            <pc:docMk/>
            <pc:sldMk cId="560941884" sldId="354"/>
            <ac:picMk id="15" creationId="{9447F6AD-7B11-2C4B-F560-CF5A23ACD6EC}"/>
          </ac:picMkLst>
        </pc:picChg>
      </pc:sldChg>
      <pc:sldChg chg="addSp delSp modSp mod modClrScheme chgLayout">
        <pc:chgData name="Anabel Rebolledo" userId="26e33271-f929-48bb-9145-a72a53372d18" providerId="ADAL" clId="{1F3F6F4F-CBA0-4A5B-8077-D67BCCC3F30F}" dt="2025-06-11T19:55:51.276" v="1771"/>
        <pc:sldMkLst>
          <pc:docMk/>
          <pc:sldMk cId="1725337704" sldId="355"/>
        </pc:sldMkLst>
        <pc:spChg chg="mod">
          <ac:chgData name="Anabel Rebolledo" userId="26e33271-f929-48bb-9145-a72a53372d18" providerId="ADAL" clId="{1F3F6F4F-CBA0-4A5B-8077-D67BCCC3F30F}" dt="2025-06-11T19:10:09.778" v="1118" actId="1076"/>
          <ac:spMkLst>
            <pc:docMk/>
            <pc:sldMk cId="1725337704" sldId="355"/>
            <ac:spMk id="2" creationId="{045805F0-E495-7E51-1E6F-6FC555A7C3BC}"/>
          </ac:spMkLst>
        </pc:spChg>
        <pc:spChg chg="add mod">
          <ac:chgData name="Anabel Rebolledo" userId="26e33271-f929-48bb-9145-a72a53372d18" providerId="ADAL" clId="{1F3F6F4F-CBA0-4A5B-8077-D67BCCC3F30F}" dt="2025-06-11T19:09:51.943" v="1111"/>
          <ac:spMkLst>
            <pc:docMk/>
            <pc:sldMk cId="1725337704" sldId="355"/>
            <ac:spMk id="3" creationId="{5D008300-1A84-2D8E-0488-BFFDF11270E8}"/>
          </ac:spMkLst>
        </pc:spChg>
        <pc:spChg chg="del">
          <ac:chgData name="Anabel Rebolledo" userId="26e33271-f929-48bb-9145-a72a53372d18" providerId="ADAL" clId="{1F3F6F4F-CBA0-4A5B-8077-D67BCCC3F30F}" dt="2025-06-11T19:09:49.422" v="1109" actId="478"/>
          <ac:spMkLst>
            <pc:docMk/>
            <pc:sldMk cId="1725337704" sldId="355"/>
            <ac:spMk id="4" creationId="{15847F2B-02DC-ED90-33D0-34BCAB6AF076}"/>
          </ac:spMkLst>
        </pc:spChg>
        <pc:spChg chg="mod">
          <ac:chgData name="Anabel Rebolledo" userId="26e33271-f929-48bb-9145-a72a53372d18" providerId="ADAL" clId="{1F3F6F4F-CBA0-4A5B-8077-D67BCCC3F30F}" dt="2025-06-11T19:10:16.504" v="1119" actId="207"/>
          <ac:spMkLst>
            <pc:docMk/>
            <pc:sldMk cId="1725337704" sldId="355"/>
            <ac:spMk id="6" creationId="{00000000-0000-0000-0000-000000000000}"/>
          </ac:spMkLst>
        </pc:spChg>
        <pc:spChg chg="del">
          <ac:chgData name="Anabel Rebolledo" userId="26e33271-f929-48bb-9145-a72a53372d18" providerId="ADAL" clId="{1F3F6F4F-CBA0-4A5B-8077-D67BCCC3F30F}" dt="2025-06-11T19:09:48.929" v="1108" actId="478"/>
          <ac:spMkLst>
            <pc:docMk/>
            <pc:sldMk cId="1725337704" sldId="355"/>
            <ac:spMk id="7" creationId="{E679580A-4ACF-42EC-B9C1-8B24973A13AA}"/>
          </ac:spMkLst>
        </pc:spChg>
        <pc:spChg chg="add mod">
          <ac:chgData name="Anabel Rebolledo" userId="26e33271-f929-48bb-9145-a72a53372d18" providerId="ADAL" clId="{1F3F6F4F-CBA0-4A5B-8077-D67BCCC3F30F}" dt="2025-06-11T19:09:51.943" v="1111"/>
          <ac:spMkLst>
            <pc:docMk/>
            <pc:sldMk cId="1725337704" sldId="355"/>
            <ac:spMk id="8" creationId="{FC5F0836-0F1D-B308-EDCB-9FF3A1196633}"/>
          </ac:spMkLst>
        </pc:spChg>
        <pc:spChg chg="del">
          <ac:chgData name="Anabel Rebolledo" userId="26e33271-f929-48bb-9145-a72a53372d18" providerId="ADAL" clId="{1F3F6F4F-CBA0-4A5B-8077-D67BCCC3F30F}" dt="2025-06-11T19:09:53.774" v="1112" actId="478"/>
          <ac:spMkLst>
            <pc:docMk/>
            <pc:sldMk cId="1725337704" sldId="355"/>
            <ac:spMk id="10" creationId="{7C445B1D-A643-E384-1B58-6FA77F06204F}"/>
          </ac:spMkLst>
        </pc:spChg>
        <pc:spChg chg="del">
          <ac:chgData name="Anabel Rebolledo" userId="26e33271-f929-48bb-9145-a72a53372d18" providerId="ADAL" clId="{1F3F6F4F-CBA0-4A5B-8077-D67BCCC3F30F}" dt="2025-06-11T19:09:58" v="1113" actId="478"/>
          <ac:spMkLst>
            <pc:docMk/>
            <pc:sldMk cId="1725337704" sldId="355"/>
            <ac:spMk id="17" creationId="{E66E9580-4354-9619-F8EB-E0DE36F7F0A5}"/>
          </ac:spMkLst>
        </pc:spChg>
        <pc:picChg chg="del">
          <ac:chgData name="Anabel Rebolledo" userId="26e33271-f929-48bb-9145-a72a53372d18" providerId="ADAL" clId="{1F3F6F4F-CBA0-4A5B-8077-D67BCCC3F30F}" dt="2025-06-11T19:09:50.396" v="1110" actId="478"/>
          <ac:picMkLst>
            <pc:docMk/>
            <pc:sldMk cId="1725337704" sldId="355"/>
            <ac:picMk id="9" creationId="{2F211742-33F2-2548-CA6E-07AC83CFBFB3}"/>
          </ac:picMkLst>
        </pc:picChg>
        <pc:picChg chg="add mod">
          <ac:chgData name="Anabel Rebolledo" userId="26e33271-f929-48bb-9145-a72a53372d18" providerId="ADAL" clId="{1F3F6F4F-CBA0-4A5B-8077-D67BCCC3F30F}" dt="2025-06-11T19:55:51.276" v="1771"/>
          <ac:picMkLst>
            <pc:docMk/>
            <pc:sldMk cId="1725337704" sldId="355"/>
            <ac:picMk id="11" creationId="{DE974E6D-2735-1C00-6AB0-EA0A09B06760}"/>
          </ac:picMkLst>
        </pc:picChg>
        <pc:picChg chg="add mod">
          <ac:chgData name="Anabel Rebolledo" userId="26e33271-f929-48bb-9145-a72a53372d18" providerId="ADAL" clId="{1F3F6F4F-CBA0-4A5B-8077-D67BCCC3F30F}" dt="2025-06-11T19:55:51.276" v="1771"/>
          <ac:picMkLst>
            <pc:docMk/>
            <pc:sldMk cId="1725337704" sldId="355"/>
            <ac:picMk id="12" creationId="{1F07F755-D76F-7520-8FDB-707476F4E6FA}"/>
          </ac:picMkLst>
        </pc:picChg>
        <pc:picChg chg="del">
          <ac:chgData name="Anabel Rebolledo" userId="26e33271-f929-48bb-9145-a72a53372d18" providerId="ADAL" clId="{1F3F6F4F-CBA0-4A5B-8077-D67BCCC3F30F}" dt="2025-06-11T19:55:50.931" v="1770" actId="478"/>
          <ac:picMkLst>
            <pc:docMk/>
            <pc:sldMk cId="1725337704" sldId="355"/>
            <ac:picMk id="14" creationId="{B22168FD-EC07-3BE4-FEAB-E60DCA02663F}"/>
          </ac:picMkLst>
        </pc:picChg>
        <pc:picChg chg="mod">
          <ac:chgData name="Anabel Rebolledo" userId="26e33271-f929-48bb-9145-a72a53372d18" providerId="ADAL" clId="{1F3F6F4F-CBA0-4A5B-8077-D67BCCC3F30F}" dt="2025-06-11T19:10:22.650" v="1122" actId="1036"/>
          <ac:picMkLst>
            <pc:docMk/>
            <pc:sldMk cId="1725337704" sldId="355"/>
            <ac:picMk id="15" creationId="{8C232629-8109-EFE5-F7D7-D5937E379F29}"/>
          </ac:picMkLst>
        </pc:picChg>
        <pc:picChg chg="del">
          <ac:chgData name="Anabel Rebolledo" userId="26e33271-f929-48bb-9145-a72a53372d18" providerId="ADAL" clId="{1F3F6F4F-CBA0-4A5B-8077-D67BCCC3F30F}" dt="2025-06-11T19:09:59.836" v="1114" actId="478"/>
          <ac:picMkLst>
            <pc:docMk/>
            <pc:sldMk cId="1725337704" sldId="355"/>
            <ac:picMk id="16" creationId="{969A76DC-8C07-AE16-0E5B-F32E66190FFD}"/>
          </ac:picMkLst>
        </pc:picChg>
      </pc:sldChg>
      <pc:sldChg chg="addSp delSp modSp del mod modClrScheme chgLayout">
        <pc:chgData name="Anabel Rebolledo" userId="26e33271-f929-48bb-9145-a72a53372d18" providerId="ADAL" clId="{1F3F6F4F-CBA0-4A5B-8077-D67BCCC3F30F}" dt="2025-06-11T19:43:12.480" v="1467" actId="47"/>
        <pc:sldMkLst>
          <pc:docMk/>
          <pc:sldMk cId="502320256" sldId="356"/>
        </pc:sldMkLst>
        <pc:spChg chg="mod">
          <ac:chgData name="Anabel Rebolledo" userId="26e33271-f929-48bb-9145-a72a53372d18" providerId="ADAL" clId="{1F3F6F4F-CBA0-4A5B-8077-D67BCCC3F30F}" dt="2025-06-11T19:11:17.326" v="1137" actId="2711"/>
          <ac:spMkLst>
            <pc:docMk/>
            <pc:sldMk cId="502320256" sldId="356"/>
            <ac:spMk id="2" creationId="{045805F0-E495-7E51-1E6F-6FC555A7C3BC}"/>
          </ac:spMkLst>
        </pc:spChg>
        <pc:spChg chg="add mod">
          <ac:chgData name="Anabel Rebolledo" userId="26e33271-f929-48bb-9145-a72a53372d18" providerId="ADAL" clId="{1F3F6F4F-CBA0-4A5B-8077-D67BCCC3F30F}" dt="2025-06-11T19:10:54.926" v="1125"/>
          <ac:spMkLst>
            <pc:docMk/>
            <pc:sldMk cId="502320256" sldId="356"/>
            <ac:spMk id="3" creationId="{603223A2-55AD-2423-8C37-2D710BFF37DE}"/>
          </ac:spMkLst>
        </pc:spChg>
        <pc:spChg chg="del">
          <ac:chgData name="Anabel Rebolledo" userId="26e33271-f929-48bb-9145-a72a53372d18" providerId="ADAL" clId="{1F3F6F4F-CBA0-4A5B-8077-D67BCCC3F30F}" dt="2025-06-11T19:10:52.111" v="1123" actId="478"/>
          <ac:spMkLst>
            <pc:docMk/>
            <pc:sldMk cId="502320256" sldId="356"/>
            <ac:spMk id="4" creationId="{15847F2B-02DC-ED90-33D0-34BCAB6AF076}"/>
          </ac:spMkLst>
        </pc:spChg>
        <pc:spChg chg="mod">
          <ac:chgData name="Anabel Rebolledo" userId="26e33271-f929-48bb-9145-a72a53372d18" providerId="ADAL" clId="{1F3F6F4F-CBA0-4A5B-8077-D67BCCC3F30F}" dt="2025-06-11T19:11:17.326" v="1137" actId="2711"/>
          <ac:spMkLst>
            <pc:docMk/>
            <pc:sldMk cId="502320256" sldId="356"/>
            <ac:spMk id="5" creationId="{00000000-0000-0000-0000-000000000000}"/>
          </ac:spMkLst>
        </pc:spChg>
        <pc:spChg chg="mod">
          <ac:chgData name="Anabel Rebolledo" userId="26e33271-f929-48bb-9145-a72a53372d18" providerId="ADAL" clId="{1F3F6F4F-CBA0-4A5B-8077-D67BCCC3F30F}" dt="2025-06-11T19:11:42.569" v="1146" actId="20577"/>
          <ac:spMkLst>
            <pc:docMk/>
            <pc:sldMk cId="502320256" sldId="356"/>
            <ac:spMk id="6" creationId="{00000000-0000-0000-0000-000000000000}"/>
          </ac:spMkLst>
        </pc:spChg>
        <pc:spChg chg="del">
          <ac:chgData name="Anabel Rebolledo" userId="26e33271-f929-48bb-9145-a72a53372d18" providerId="ADAL" clId="{1F3F6F4F-CBA0-4A5B-8077-D67BCCC3F30F}" dt="2025-06-11T19:10:59.742" v="1127" actId="478"/>
          <ac:spMkLst>
            <pc:docMk/>
            <pc:sldMk cId="502320256" sldId="356"/>
            <ac:spMk id="7" creationId="{00000000-0000-0000-0000-000000000000}"/>
          </ac:spMkLst>
        </pc:spChg>
        <pc:spChg chg="del">
          <ac:chgData name="Anabel Rebolledo" userId="26e33271-f929-48bb-9145-a72a53372d18" providerId="ADAL" clId="{1F3F6F4F-CBA0-4A5B-8077-D67BCCC3F30F}" dt="2025-06-11T19:11:54.055" v="1147" actId="478"/>
          <ac:spMkLst>
            <pc:docMk/>
            <pc:sldMk cId="502320256" sldId="356"/>
            <ac:spMk id="10" creationId="{7C445B1D-A643-E384-1B58-6FA77F06204F}"/>
          </ac:spMkLst>
        </pc:spChg>
        <pc:spChg chg="add mod">
          <ac:chgData name="Anabel Rebolledo" userId="26e33271-f929-48bb-9145-a72a53372d18" providerId="ADAL" clId="{1F3F6F4F-CBA0-4A5B-8077-D67BCCC3F30F}" dt="2025-06-11T19:10:54.926" v="1125"/>
          <ac:spMkLst>
            <pc:docMk/>
            <pc:sldMk cId="502320256" sldId="356"/>
            <ac:spMk id="11" creationId="{7CE915DF-6E7C-47EC-C7C6-04A097149BDE}"/>
          </ac:spMkLst>
        </pc:spChg>
        <pc:spChg chg="del">
          <ac:chgData name="Anabel Rebolledo" userId="26e33271-f929-48bb-9145-a72a53372d18" providerId="ADAL" clId="{1F3F6F4F-CBA0-4A5B-8077-D67BCCC3F30F}" dt="2025-06-11T19:10:53.609" v="1124" actId="478"/>
          <ac:spMkLst>
            <pc:docMk/>
            <pc:sldMk cId="502320256" sldId="356"/>
            <ac:spMk id="12" creationId="{4CB2F0EC-02B6-4C52-74B2-B90F517C847E}"/>
          </ac:spMkLst>
        </pc:spChg>
        <pc:spChg chg="mod">
          <ac:chgData name="Anabel Rebolledo" userId="26e33271-f929-48bb-9145-a72a53372d18" providerId="ADAL" clId="{1F3F6F4F-CBA0-4A5B-8077-D67BCCC3F30F}" dt="2025-06-11T19:43:07.388" v="1466" actId="20577"/>
          <ac:spMkLst>
            <pc:docMk/>
            <pc:sldMk cId="502320256" sldId="356"/>
            <ac:spMk id="14" creationId="{84B24D16-DA56-CAEF-EB34-4DAF41D99538}"/>
          </ac:spMkLst>
        </pc:spChg>
        <pc:spChg chg="mod">
          <ac:chgData name="Anabel Rebolledo" userId="26e33271-f929-48bb-9145-a72a53372d18" providerId="ADAL" clId="{1F3F6F4F-CBA0-4A5B-8077-D67BCCC3F30F}" dt="2025-06-11T19:11:35.763" v="1145" actId="208"/>
          <ac:spMkLst>
            <pc:docMk/>
            <pc:sldMk cId="502320256" sldId="356"/>
            <ac:spMk id="15" creationId="{3998F920-D81B-8F46-0DDE-32803CBB8007}"/>
          </ac:spMkLst>
        </pc:spChg>
        <pc:spChg chg="del">
          <ac:chgData name="Anabel Rebolledo" userId="26e33271-f929-48bb-9145-a72a53372d18" providerId="ADAL" clId="{1F3F6F4F-CBA0-4A5B-8077-D67BCCC3F30F}" dt="2025-06-11T19:11:22.097" v="1139" actId="478"/>
          <ac:spMkLst>
            <pc:docMk/>
            <pc:sldMk cId="502320256" sldId="356"/>
            <ac:spMk id="17" creationId="{E66E9580-4354-9619-F8EB-E0DE36F7F0A5}"/>
          </ac:spMkLst>
        </pc:spChg>
        <pc:picChg chg="mod">
          <ac:chgData name="Anabel Rebolledo" userId="26e33271-f929-48bb-9145-a72a53372d18" providerId="ADAL" clId="{1F3F6F4F-CBA0-4A5B-8077-D67BCCC3F30F}" dt="2025-06-11T19:11:13.974" v="1136" actId="1076"/>
          <ac:picMkLst>
            <pc:docMk/>
            <pc:sldMk cId="502320256" sldId="356"/>
            <ac:picMk id="8" creationId="{7B15B3C9-43C6-40B2-1628-5F75AF2876E0}"/>
          </ac:picMkLst>
        </pc:picChg>
        <pc:picChg chg="del">
          <ac:chgData name="Anabel Rebolledo" userId="26e33271-f929-48bb-9145-a72a53372d18" providerId="ADAL" clId="{1F3F6F4F-CBA0-4A5B-8077-D67BCCC3F30F}" dt="2025-06-11T19:10:56.866" v="1126" actId="478"/>
          <ac:picMkLst>
            <pc:docMk/>
            <pc:sldMk cId="502320256" sldId="356"/>
            <ac:picMk id="9" creationId="{2F211742-33F2-2548-CA6E-07AC83CFBFB3}"/>
          </ac:picMkLst>
        </pc:picChg>
        <pc:picChg chg="mod">
          <ac:chgData name="Anabel Rebolledo" userId="26e33271-f929-48bb-9145-a72a53372d18" providerId="ADAL" clId="{1F3F6F4F-CBA0-4A5B-8077-D67BCCC3F30F}" dt="2025-06-11T19:11:13.974" v="1136" actId="1076"/>
          <ac:picMkLst>
            <pc:docMk/>
            <pc:sldMk cId="502320256" sldId="356"/>
            <ac:picMk id="16" creationId="{A7FCEF45-1F26-EB98-59DE-20C03035AF2B}"/>
          </ac:picMkLst>
        </pc:picChg>
        <pc:picChg chg="mod">
          <ac:chgData name="Anabel Rebolledo" userId="26e33271-f929-48bb-9145-a72a53372d18" providerId="ADAL" clId="{1F3F6F4F-CBA0-4A5B-8077-D67BCCC3F30F}" dt="2025-06-11T19:11:13.974" v="1136" actId="1076"/>
          <ac:picMkLst>
            <pc:docMk/>
            <pc:sldMk cId="502320256" sldId="356"/>
            <ac:picMk id="18" creationId="{3663C41E-0086-D3D8-FB99-A7F4F11B70AA}"/>
          </ac:picMkLst>
        </pc:picChg>
      </pc:sldChg>
      <pc:sldChg chg="addSp delSp modSp del mod modClrScheme chgLayout">
        <pc:chgData name="Anabel Rebolledo" userId="26e33271-f929-48bb-9145-a72a53372d18" providerId="ADAL" clId="{1F3F6F4F-CBA0-4A5B-8077-D67BCCC3F30F}" dt="2025-06-11T19:43:28.554" v="1468" actId="47"/>
        <pc:sldMkLst>
          <pc:docMk/>
          <pc:sldMk cId="1292557945" sldId="357"/>
        </pc:sldMkLst>
        <pc:spChg chg="del">
          <ac:chgData name="Anabel Rebolledo" userId="26e33271-f929-48bb-9145-a72a53372d18" providerId="ADAL" clId="{1F3F6F4F-CBA0-4A5B-8077-D67BCCC3F30F}" dt="2025-06-11T19:18:54.181" v="1148" actId="478"/>
          <ac:spMkLst>
            <pc:docMk/>
            <pc:sldMk cId="1292557945" sldId="357"/>
            <ac:spMk id="2" creationId="{7AC091ED-1975-9D27-8029-CC04096E7C98}"/>
          </ac:spMkLst>
        </pc:spChg>
        <pc:spChg chg="add mod">
          <ac:chgData name="Anabel Rebolledo" userId="26e33271-f929-48bb-9145-a72a53372d18" providerId="ADAL" clId="{1F3F6F4F-CBA0-4A5B-8077-D67BCCC3F30F}" dt="2025-06-11T19:19:01.259" v="1151"/>
          <ac:spMkLst>
            <pc:docMk/>
            <pc:sldMk cId="1292557945" sldId="357"/>
            <ac:spMk id="3" creationId="{61EA6E90-8CC3-0A52-C39D-8C588680CB1B}"/>
          </ac:spMkLst>
        </pc:spChg>
        <pc:spChg chg="del">
          <ac:chgData name="Anabel Rebolledo" userId="26e33271-f929-48bb-9145-a72a53372d18" providerId="ADAL" clId="{1F3F6F4F-CBA0-4A5B-8077-D67BCCC3F30F}" dt="2025-06-11T19:18:54.694" v="1149" actId="478"/>
          <ac:spMkLst>
            <pc:docMk/>
            <pc:sldMk cId="1292557945" sldId="357"/>
            <ac:spMk id="4" creationId="{15847F2B-02DC-ED90-33D0-34BCAB6AF076}"/>
          </ac:spMkLst>
        </pc:spChg>
        <pc:spChg chg="add mod">
          <ac:chgData name="Anabel Rebolledo" userId="26e33271-f929-48bb-9145-a72a53372d18" providerId="ADAL" clId="{1F3F6F4F-CBA0-4A5B-8077-D67BCCC3F30F}" dt="2025-06-11T19:19:01.259" v="1151"/>
          <ac:spMkLst>
            <pc:docMk/>
            <pc:sldMk cId="1292557945" sldId="357"/>
            <ac:spMk id="5" creationId="{21EBDE41-32D8-FFFB-DA73-E6D47659A87A}"/>
          </ac:spMkLst>
        </pc:spChg>
        <pc:spChg chg="mod">
          <ac:chgData name="Anabel Rebolledo" userId="26e33271-f929-48bb-9145-a72a53372d18" providerId="ADAL" clId="{1F3F6F4F-CBA0-4A5B-8077-D67BCCC3F30F}" dt="2025-06-11T19:19:11.720" v="1156" actId="207"/>
          <ac:spMkLst>
            <pc:docMk/>
            <pc:sldMk cId="1292557945" sldId="357"/>
            <ac:spMk id="6" creationId="{00000000-0000-0000-0000-000000000000}"/>
          </ac:spMkLst>
        </pc:spChg>
        <pc:spChg chg="del">
          <ac:chgData name="Anabel Rebolledo" userId="26e33271-f929-48bb-9145-a72a53372d18" providerId="ADAL" clId="{1F3F6F4F-CBA0-4A5B-8077-D67BCCC3F30F}" dt="2025-06-11T19:19:06.411" v="1153" actId="478"/>
          <ac:spMkLst>
            <pc:docMk/>
            <pc:sldMk cId="1292557945" sldId="357"/>
            <ac:spMk id="7" creationId="{00000000-0000-0000-0000-000000000000}"/>
          </ac:spMkLst>
        </pc:spChg>
        <pc:spChg chg="del">
          <ac:chgData name="Anabel Rebolledo" userId="26e33271-f929-48bb-9145-a72a53372d18" providerId="ADAL" clId="{1F3F6F4F-CBA0-4A5B-8077-D67BCCC3F30F}" dt="2025-06-11T19:19:04.557" v="1152" actId="478"/>
          <ac:spMkLst>
            <pc:docMk/>
            <pc:sldMk cId="1292557945" sldId="357"/>
            <ac:spMk id="10" creationId="{7C445B1D-A643-E384-1B58-6FA77F06204F}"/>
          </ac:spMkLst>
        </pc:spChg>
        <pc:spChg chg="del">
          <ac:chgData name="Anabel Rebolledo" userId="26e33271-f929-48bb-9145-a72a53372d18" providerId="ADAL" clId="{1F3F6F4F-CBA0-4A5B-8077-D67BCCC3F30F}" dt="2025-06-11T19:26:44.252" v="1206" actId="478"/>
          <ac:spMkLst>
            <pc:docMk/>
            <pc:sldMk cId="1292557945" sldId="357"/>
            <ac:spMk id="13" creationId="{D428F88F-6392-70EF-A5E8-F4519F4B0885}"/>
          </ac:spMkLst>
        </pc:spChg>
        <pc:spChg chg="mod">
          <ac:chgData name="Anabel Rebolledo" userId="26e33271-f929-48bb-9145-a72a53372d18" providerId="ADAL" clId="{1F3F6F4F-CBA0-4A5B-8077-D67BCCC3F30F}" dt="2025-06-11T19:23:01.173" v="1184" actId="207"/>
          <ac:spMkLst>
            <pc:docMk/>
            <pc:sldMk cId="1292557945" sldId="357"/>
            <ac:spMk id="20" creationId="{709AE0D8-5C6B-EA1B-BEEE-7B501F3C9B06}"/>
          </ac:spMkLst>
        </pc:spChg>
        <pc:spChg chg="del mod">
          <ac:chgData name="Anabel Rebolledo" userId="26e33271-f929-48bb-9145-a72a53372d18" providerId="ADAL" clId="{1F3F6F4F-CBA0-4A5B-8077-D67BCCC3F30F}" dt="2025-06-11T19:20:48.440" v="1174"/>
          <ac:spMkLst>
            <pc:docMk/>
            <pc:sldMk cId="1292557945" sldId="357"/>
            <ac:spMk id="22" creationId="{A3193F76-1F20-CB23-847F-EFC833E94E7C}"/>
          </ac:spMkLst>
        </pc:spChg>
        <pc:spChg chg="del mod">
          <ac:chgData name="Anabel Rebolledo" userId="26e33271-f929-48bb-9145-a72a53372d18" providerId="ADAL" clId="{1F3F6F4F-CBA0-4A5B-8077-D67BCCC3F30F}" dt="2025-06-11T19:21:11.608" v="1183" actId="478"/>
          <ac:spMkLst>
            <pc:docMk/>
            <pc:sldMk cId="1292557945" sldId="357"/>
            <ac:spMk id="25" creationId="{4AA0527E-12BE-3F69-A7C8-B23F6E7F17E3}"/>
          </ac:spMkLst>
        </pc:spChg>
        <pc:picChg chg="del">
          <ac:chgData name="Anabel Rebolledo" userId="26e33271-f929-48bb-9145-a72a53372d18" providerId="ADAL" clId="{1F3F6F4F-CBA0-4A5B-8077-D67BCCC3F30F}" dt="2025-06-11T19:18:55.574" v="1150" actId="478"/>
          <ac:picMkLst>
            <pc:docMk/>
            <pc:sldMk cId="1292557945" sldId="357"/>
            <ac:picMk id="9" creationId="{2F211742-33F2-2548-CA6E-07AC83CFBFB3}"/>
          </ac:picMkLst>
        </pc:picChg>
        <pc:picChg chg="mod">
          <ac:chgData name="Anabel Rebolledo" userId="26e33271-f929-48bb-9145-a72a53372d18" providerId="ADAL" clId="{1F3F6F4F-CBA0-4A5B-8077-D67BCCC3F30F}" dt="2025-06-11T19:23:07.093" v="1186" actId="14100"/>
          <ac:picMkLst>
            <pc:docMk/>
            <pc:sldMk cId="1292557945" sldId="357"/>
            <ac:picMk id="24" creationId="{BDE28A0E-9088-F46E-F46A-A12D93EBFEA6}"/>
          </ac:picMkLst>
        </pc:picChg>
      </pc:sldChg>
      <pc:sldChg chg="addSp delSp modSp del mod modClrScheme chgLayout">
        <pc:chgData name="Anabel Rebolledo" userId="26e33271-f929-48bb-9145-a72a53372d18" providerId="ADAL" clId="{1F3F6F4F-CBA0-4A5B-8077-D67BCCC3F30F}" dt="2025-06-11T19:43:39.699" v="1469" actId="47"/>
        <pc:sldMkLst>
          <pc:docMk/>
          <pc:sldMk cId="2019018697" sldId="358"/>
        </pc:sldMkLst>
        <pc:spChg chg="del">
          <ac:chgData name="Anabel Rebolledo" userId="26e33271-f929-48bb-9145-a72a53372d18" providerId="ADAL" clId="{1F3F6F4F-CBA0-4A5B-8077-D67BCCC3F30F}" dt="2025-06-11T19:23:18.721" v="1187" actId="478"/>
          <ac:spMkLst>
            <pc:docMk/>
            <pc:sldMk cId="2019018697" sldId="358"/>
            <ac:spMk id="2" creationId="{FCDD1038-9FFC-A55D-4E6C-9C865BBED63F}"/>
          </ac:spMkLst>
        </pc:spChg>
        <pc:spChg chg="add mod">
          <ac:chgData name="Anabel Rebolledo" userId="26e33271-f929-48bb-9145-a72a53372d18" providerId="ADAL" clId="{1F3F6F4F-CBA0-4A5B-8077-D67BCCC3F30F}" dt="2025-06-11T19:23:20.880" v="1190"/>
          <ac:spMkLst>
            <pc:docMk/>
            <pc:sldMk cId="2019018697" sldId="358"/>
            <ac:spMk id="3" creationId="{847F1C77-BAC1-BABB-D392-7CB5F1B64C16}"/>
          </ac:spMkLst>
        </pc:spChg>
        <pc:spChg chg="del">
          <ac:chgData name="Anabel Rebolledo" userId="26e33271-f929-48bb-9145-a72a53372d18" providerId="ADAL" clId="{1F3F6F4F-CBA0-4A5B-8077-D67BCCC3F30F}" dt="2025-06-11T19:23:19.289" v="1188" actId="478"/>
          <ac:spMkLst>
            <pc:docMk/>
            <pc:sldMk cId="2019018697" sldId="358"/>
            <ac:spMk id="4" creationId="{15847F2B-02DC-ED90-33D0-34BCAB6AF076}"/>
          </ac:spMkLst>
        </pc:spChg>
        <pc:spChg chg="del">
          <ac:chgData name="Anabel Rebolledo" userId="26e33271-f929-48bb-9145-a72a53372d18" providerId="ADAL" clId="{1F3F6F4F-CBA0-4A5B-8077-D67BCCC3F30F}" dt="2025-06-11T19:23:25.921" v="1193" actId="478"/>
          <ac:spMkLst>
            <pc:docMk/>
            <pc:sldMk cId="2019018697" sldId="358"/>
            <ac:spMk id="6" creationId="{00000000-0000-0000-0000-000000000000}"/>
          </ac:spMkLst>
        </pc:spChg>
        <pc:spChg chg="del">
          <ac:chgData name="Anabel Rebolledo" userId="26e33271-f929-48bb-9145-a72a53372d18" providerId="ADAL" clId="{1F3F6F4F-CBA0-4A5B-8077-D67BCCC3F30F}" dt="2025-06-11T19:23:24.791" v="1192" actId="478"/>
          <ac:spMkLst>
            <pc:docMk/>
            <pc:sldMk cId="2019018697" sldId="358"/>
            <ac:spMk id="7" creationId="{00000000-0000-0000-0000-000000000000}"/>
          </ac:spMkLst>
        </pc:spChg>
        <pc:spChg chg="add mod">
          <ac:chgData name="Anabel Rebolledo" userId="26e33271-f929-48bb-9145-a72a53372d18" providerId="ADAL" clId="{1F3F6F4F-CBA0-4A5B-8077-D67BCCC3F30F}" dt="2025-06-11T19:23:20.880" v="1190"/>
          <ac:spMkLst>
            <pc:docMk/>
            <pc:sldMk cId="2019018697" sldId="358"/>
            <ac:spMk id="8" creationId="{29576F73-B9A1-81B3-D936-927C67C1D4BB}"/>
          </ac:spMkLst>
        </pc:spChg>
        <pc:spChg chg="del">
          <ac:chgData name="Anabel Rebolledo" userId="26e33271-f929-48bb-9145-a72a53372d18" providerId="ADAL" clId="{1F3F6F4F-CBA0-4A5B-8077-D67BCCC3F30F}" dt="2025-06-11T19:23:19.884" v="1189" actId="478"/>
          <ac:spMkLst>
            <pc:docMk/>
            <pc:sldMk cId="2019018697" sldId="358"/>
            <ac:spMk id="10" creationId="{7C445B1D-A643-E384-1B58-6FA77F06204F}"/>
          </ac:spMkLst>
        </pc:spChg>
        <pc:spChg chg="add mod">
          <ac:chgData name="Anabel Rebolledo" userId="26e33271-f929-48bb-9145-a72a53372d18" providerId="ADAL" clId="{1F3F6F4F-CBA0-4A5B-8077-D67BCCC3F30F}" dt="2025-06-11T19:23:29.128" v="1194"/>
          <ac:spMkLst>
            <pc:docMk/>
            <pc:sldMk cId="2019018697" sldId="358"/>
            <ac:spMk id="11" creationId="{A81041B4-947E-03DB-45F6-289CD6956420}"/>
          </ac:spMkLst>
        </pc:spChg>
        <pc:spChg chg="del">
          <ac:chgData name="Anabel Rebolledo" userId="26e33271-f929-48bb-9145-a72a53372d18" providerId="ADAL" clId="{1F3F6F4F-CBA0-4A5B-8077-D67BCCC3F30F}" dt="2025-06-11T19:26:41.426" v="1205" actId="478"/>
          <ac:spMkLst>
            <pc:docMk/>
            <pc:sldMk cId="2019018697" sldId="358"/>
            <ac:spMk id="13" creationId="{D428F88F-6392-70EF-A5E8-F4519F4B0885}"/>
          </ac:spMkLst>
        </pc:spChg>
        <pc:spChg chg="mod">
          <ac:chgData name="Anabel Rebolledo" userId="26e33271-f929-48bb-9145-a72a53372d18" providerId="ADAL" clId="{1F3F6F4F-CBA0-4A5B-8077-D67BCCC3F30F}" dt="2025-06-11T19:26:33.633" v="1201" actId="207"/>
          <ac:spMkLst>
            <pc:docMk/>
            <pc:sldMk cId="2019018697" sldId="358"/>
            <ac:spMk id="22" creationId="{A3193F76-1F20-CB23-847F-EFC833E94E7C}"/>
          </ac:spMkLst>
        </pc:spChg>
        <pc:spChg chg="mod">
          <ac:chgData name="Anabel Rebolledo" userId="26e33271-f929-48bb-9145-a72a53372d18" providerId="ADAL" clId="{1F3F6F4F-CBA0-4A5B-8077-D67BCCC3F30F}" dt="2025-06-11T19:26:55.950" v="1208" actId="208"/>
          <ac:spMkLst>
            <pc:docMk/>
            <pc:sldMk cId="2019018697" sldId="358"/>
            <ac:spMk id="25" creationId="{4AA0527E-12BE-3F69-A7C8-B23F6E7F17E3}"/>
          </ac:spMkLst>
        </pc:spChg>
        <pc:picChg chg="mod">
          <ac:chgData name="Anabel Rebolledo" userId="26e33271-f929-48bb-9145-a72a53372d18" providerId="ADAL" clId="{1F3F6F4F-CBA0-4A5B-8077-D67BCCC3F30F}" dt="2025-06-11T19:26:50.072" v="1207" actId="208"/>
          <ac:picMkLst>
            <pc:docMk/>
            <pc:sldMk cId="2019018697" sldId="358"/>
            <ac:picMk id="5" creationId="{5615FC73-635C-E15C-BC0E-6F04D999B89F}"/>
          </ac:picMkLst>
        </pc:picChg>
        <pc:picChg chg="del">
          <ac:chgData name="Anabel Rebolledo" userId="26e33271-f929-48bb-9145-a72a53372d18" providerId="ADAL" clId="{1F3F6F4F-CBA0-4A5B-8077-D67BCCC3F30F}" dt="2025-06-11T19:23:22.178" v="1191" actId="478"/>
          <ac:picMkLst>
            <pc:docMk/>
            <pc:sldMk cId="2019018697" sldId="358"/>
            <ac:picMk id="9" creationId="{2F211742-33F2-2548-CA6E-07AC83CFBFB3}"/>
          </ac:picMkLst>
        </pc:picChg>
        <pc:picChg chg="add mod">
          <ac:chgData name="Anabel Rebolledo" userId="26e33271-f929-48bb-9145-a72a53372d18" providerId="ADAL" clId="{1F3F6F4F-CBA0-4A5B-8077-D67BCCC3F30F}" dt="2025-06-11T19:26:37.389" v="1203" actId="571"/>
          <ac:picMkLst>
            <pc:docMk/>
            <pc:sldMk cId="2019018697" sldId="358"/>
            <ac:picMk id="14" creationId="{BF0A5086-B9E8-089B-1FB8-91EF6BDBF4BA}"/>
          </ac:picMkLst>
        </pc:picChg>
      </pc:sldChg>
      <pc:sldChg chg="addSp delSp modSp del mod modClrScheme chgLayout">
        <pc:chgData name="Anabel Rebolledo" userId="26e33271-f929-48bb-9145-a72a53372d18" providerId="ADAL" clId="{1F3F6F4F-CBA0-4A5B-8077-D67BCCC3F30F}" dt="2025-06-11T19:43:39.699" v="1469" actId="47"/>
        <pc:sldMkLst>
          <pc:docMk/>
          <pc:sldMk cId="3898964727" sldId="359"/>
        </pc:sldMkLst>
        <pc:spChg chg="del">
          <ac:chgData name="Anabel Rebolledo" userId="26e33271-f929-48bb-9145-a72a53372d18" providerId="ADAL" clId="{1F3F6F4F-CBA0-4A5B-8077-D67BCCC3F30F}" dt="2025-06-11T19:27:07.611" v="1209" actId="478"/>
          <ac:spMkLst>
            <pc:docMk/>
            <pc:sldMk cId="3898964727" sldId="359"/>
            <ac:spMk id="2" creationId="{D6518F5C-3F6B-A445-B232-7931897323F7}"/>
          </ac:spMkLst>
        </pc:spChg>
        <pc:spChg chg="add mod">
          <ac:chgData name="Anabel Rebolledo" userId="26e33271-f929-48bb-9145-a72a53372d18" providerId="ADAL" clId="{1F3F6F4F-CBA0-4A5B-8077-D67BCCC3F30F}" dt="2025-06-11T19:27:09.903" v="1212"/>
          <ac:spMkLst>
            <pc:docMk/>
            <pc:sldMk cId="3898964727" sldId="359"/>
            <ac:spMk id="3" creationId="{8FA1D6A9-BA61-4001-8148-A4B01B2A6A4D}"/>
          </ac:spMkLst>
        </pc:spChg>
        <pc:spChg chg="del">
          <ac:chgData name="Anabel Rebolledo" userId="26e33271-f929-48bb-9145-a72a53372d18" providerId="ADAL" clId="{1F3F6F4F-CBA0-4A5B-8077-D67BCCC3F30F}" dt="2025-06-11T19:27:08.102" v="1210" actId="478"/>
          <ac:spMkLst>
            <pc:docMk/>
            <pc:sldMk cId="3898964727" sldId="359"/>
            <ac:spMk id="4" creationId="{15847F2B-02DC-ED90-33D0-34BCAB6AF076}"/>
          </ac:spMkLst>
        </pc:spChg>
        <pc:spChg chg="add mod">
          <ac:chgData name="Anabel Rebolledo" userId="26e33271-f929-48bb-9145-a72a53372d18" providerId="ADAL" clId="{1F3F6F4F-CBA0-4A5B-8077-D67BCCC3F30F}" dt="2025-06-11T19:27:09.903" v="1212"/>
          <ac:spMkLst>
            <pc:docMk/>
            <pc:sldMk cId="3898964727" sldId="359"/>
            <ac:spMk id="5" creationId="{3AB1D4A2-7EE4-61E2-E7DC-C90B91D046C7}"/>
          </ac:spMkLst>
        </pc:spChg>
        <pc:spChg chg="del">
          <ac:chgData name="Anabel Rebolledo" userId="26e33271-f929-48bb-9145-a72a53372d18" providerId="ADAL" clId="{1F3F6F4F-CBA0-4A5B-8077-D67BCCC3F30F}" dt="2025-06-11T19:27:11.905" v="1213" actId="478"/>
          <ac:spMkLst>
            <pc:docMk/>
            <pc:sldMk cId="3898964727" sldId="359"/>
            <ac:spMk id="6" creationId="{00000000-0000-0000-0000-000000000000}"/>
          </ac:spMkLst>
        </pc:spChg>
        <pc:spChg chg="del">
          <ac:chgData name="Anabel Rebolledo" userId="26e33271-f929-48bb-9145-a72a53372d18" providerId="ADAL" clId="{1F3F6F4F-CBA0-4A5B-8077-D67BCCC3F30F}" dt="2025-06-11T19:27:12.719" v="1214" actId="478"/>
          <ac:spMkLst>
            <pc:docMk/>
            <pc:sldMk cId="3898964727" sldId="359"/>
            <ac:spMk id="7" creationId="{00000000-0000-0000-0000-000000000000}"/>
          </ac:spMkLst>
        </pc:spChg>
        <pc:spChg chg="add mod">
          <ac:chgData name="Anabel Rebolledo" userId="26e33271-f929-48bb-9145-a72a53372d18" providerId="ADAL" clId="{1F3F6F4F-CBA0-4A5B-8077-D67BCCC3F30F}" dt="2025-06-11T19:27:15.562" v="1215"/>
          <ac:spMkLst>
            <pc:docMk/>
            <pc:sldMk cId="3898964727" sldId="359"/>
            <ac:spMk id="8" creationId="{F452D418-B01C-6A26-D0D0-5EDDB62D5824}"/>
          </ac:spMkLst>
        </pc:spChg>
        <pc:spChg chg="del">
          <ac:chgData name="Anabel Rebolledo" userId="26e33271-f929-48bb-9145-a72a53372d18" providerId="ADAL" clId="{1F3F6F4F-CBA0-4A5B-8077-D67BCCC3F30F}" dt="2025-06-11T19:27:18.121" v="1216" actId="478"/>
          <ac:spMkLst>
            <pc:docMk/>
            <pc:sldMk cId="3898964727" sldId="359"/>
            <ac:spMk id="10" creationId="{7C445B1D-A643-E384-1B58-6FA77F06204F}"/>
          </ac:spMkLst>
        </pc:spChg>
        <pc:spChg chg="del">
          <ac:chgData name="Anabel Rebolledo" userId="26e33271-f929-48bb-9145-a72a53372d18" providerId="ADAL" clId="{1F3F6F4F-CBA0-4A5B-8077-D67BCCC3F30F}" dt="2025-06-11T19:27:28.333" v="1220" actId="478"/>
          <ac:spMkLst>
            <pc:docMk/>
            <pc:sldMk cId="3898964727" sldId="359"/>
            <ac:spMk id="13" creationId="{D428F88F-6392-70EF-A5E8-F4519F4B0885}"/>
          </ac:spMkLst>
        </pc:spChg>
        <pc:spChg chg="mod">
          <ac:chgData name="Anabel Rebolledo" userId="26e33271-f929-48bb-9145-a72a53372d18" providerId="ADAL" clId="{1F3F6F4F-CBA0-4A5B-8077-D67BCCC3F30F}" dt="2025-06-11T19:27:39.213" v="1223" actId="14100"/>
          <ac:spMkLst>
            <pc:docMk/>
            <pc:sldMk cId="3898964727" sldId="359"/>
            <ac:spMk id="22" creationId="{A3193F76-1F20-CB23-847F-EFC833E94E7C}"/>
          </ac:spMkLst>
        </pc:spChg>
        <pc:spChg chg="mod">
          <ac:chgData name="Anabel Rebolledo" userId="26e33271-f929-48bb-9145-a72a53372d18" providerId="ADAL" clId="{1F3F6F4F-CBA0-4A5B-8077-D67BCCC3F30F}" dt="2025-06-11T19:27:34.362" v="1222" actId="208"/>
          <ac:spMkLst>
            <pc:docMk/>
            <pc:sldMk cId="3898964727" sldId="359"/>
            <ac:spMk id="25" creationId="{4AA0527E-12BE-3F69-A7C8-B23F6E7F17E3}"/>
          </ac:spMkLst>
        </pc:spChg>
        <pc:picChg chg="del">
          <ac:chgData name="Anabel Rebolledo" userId="26e33271-f929-48bb-9145-a72a53372d18" providerId="ADAL" clId="{1F3F6F4F-CBA0-4A5B-8077-D67BCCC3F30F}" dt="2025-06-11T19:27:08.909" v="1211" actId="478"/>
          <ac:picMkLst>
            <pc:docMk/>
            <pc:sldMk cId="3898964727" sldId="359"/>
            <ac:picMk id="9" creationId="{2F211742-33F2-2548-CA6E-07AC83CFBFB3}"/>
          </ac:picMkLst>
        </pc:picChg>
        <pc:picChg chg="mod">
          <ac:chgData name="Anabel Rebolledo" userId="26e33271-f929-48bb-9145-a72a53372d18" providerId="ADAL" clId="{1F3F6F4F-CBA0-4A5B-8077-D67BCCC3F30F}" dt="2025-06-11T19:27:34.362" v="1222" actId="208"/>
          <ac:picMkLst>
            <pc:docMk/>
            <pc:sldMk cId="3898964727" sldId="359"/>
            <ac:picMk id="15" creationId="{B0D3D5C9-0C1D-AEB2-4083-A03AC3E12228}"/>
          </ac:picMkLst>
        </pc:picChg>
      </pc:sldChg>
      <pc:sldChg chg="addSp delSp modSp del mod modClrScheme chgLayout">
        <pc:chgData name="Anabel Rebolledo" userId="26e33271-f929-48bb-9145-a72a53372d18" providerId="ADAL" clId="{1F3F6F4F-CBA0-4A5B-8077-D67BCCC3F30F}" dt="2025-06-11T19:43:39.699" v="1469" actId="47"/>
        <pc:sldMkLst>
          <pc:docMk/>
          <pc:sldMk cId="63149459" sldId="360"/>
        </pc:sldMkLst>
        <pc:spChg chg="del">
          <ac:chgData name="Anabel Rebolledo" userId="26e33271-f929-48bb-9145-a72a53372d18" providerId="ADAL" clId="{1F3F6F4F-CBA0-4A5B-8077-D67BCCC3F30F}" dt="2025-06-11T19:28:05.786" v="1230" actId="478"/>
          <ac:spMkLst>
            <pc:docMk/>
            <pc:sldMk cId="63149459" sldId="360"/>
            <ac:spMk id="2" creationId="{106EA669-E85C-1DA1-F5BF-8E5F89C06A8E}"/>
          </ac:spMkLst>
        </pc:spChg>
        <pc:spChg chg="add mod">
          <ac:chgData name="Anabel Rebolledo" userId="26e33271-f929-48bb-9145-a72a53372d18" providerId="ADAL" clId="{1F3F6F4F-CBA0-4A5B-8077-D67BCCC3F30F}" dt="2025-06-11T19:27:53.836" v="1225"/>
          <ac:spMkLst>
            <pc:docMk/>
            <pc:sldMk cId="63149459" sldId="360"/>
            <ac:spMk id="3" creationId="{0947330B-31E7-A29C-6D6B-8A8BB17D619A}"/>
          </ac:spMkLst>
        </pc:spChg>
        <pc:spChg chg="del">
          <ac:chgData name="Anabel Rebolledo" userId="26e33271-f929-48bb-9145-a72a53372d18" providerId="ADAL" clId="{1F3F6F4F-CBA0-4A5B-8077-D67BCCC3F30F}" dt="2025-06-11T19:28:06.374" v="1231" actId="478"/>
          <ac:spMkLst>
            <pc:docMk/>
            <pc:sldMk cId="63149459" sldId="360"/>
            <ac:spMk id="4" creationId="{15847F2B-02DC-ED90-33D0-34BCAB6AF076}"/>
          </ac:spMkLst>
        </pc:spChg>
        <pc:spChg chg="del">
          <ac:chgData name="Anabel Rebolledo" userId="26e33271-f929-48bb-9145-a72a53372d18" providerId="ADAL" clId="{1F3F6F4F-CBA0-4A5B-8077-D67BCCC3F30F}" dt="2025-06-11T19:27:53.510" v="1224" actId="478"/>
          <ac:spMkLst>
            <pc:docMk/>
            <pc:sldMk cId="63149459" sldId="360"/>
            <ac:spMk id="6" creationId="{00000000-0000-0000-0000-000000000000}"/>
          </ac:spMkLst>
        </pc:spChg>
        <pc:spChg chg="del">
          <ac:chgData name="Anabel Rebolledo" userId="26e33271-f929-48bb-9145-a72a53372d18" providerId="ADAL" clId="{1F3F6F4F-CBA0-4A5B-8077-D67BCCC3F30F}" dt="2025-06-11T19:27:56.426" v="1226" actId="478"/>
          <ac:spMkLst>
            <pc:docMk/>
            <pc:sldMk cId="63149459" sldId="360"/>
            <ac:spMk id="7" creationId="{00000000-0000-0000-0000-000000000000}"/>
          </ac:spMkLst>
        </pc:spChg>
        <pc:spChg chg="add mod">
          <ac:chgData name="Anabel Rebolledo" userId="26e33271-f929-48bb-9145-a72a53372d18" providerId="ADAL" clId="{1F3F6F4F-CBA0-4A5B-8077-D67BCCC3F30F}" dt="2025-06-11T19:28:07.363" v="1232"/>
          <ac:spMkLst>
            <pc:docMk/>
            <pc:sldMk cId="63149459" sldId="360"/>
            <ac:spMk id="8" creationId="{55B6C850-C63C-122E-1744-ADB668CB7829}"/>
          </ac:spMkLst>
        </pc:spChg>
        <pc:spChg chg="del">
          <ac:chgData name="Anabel Rebolledo" userId="26e33271-f929-48bb-9145-a72a53372d18" providerId="ADAL" clId="{1F3F6F4F-CBA0-4A5B-8077-D67BCCC3F30F}" dt="2025-06-11T19:28:13.886" v="1237" actId="478"/>
          <ac:spMkLst>
            <pc:docMk/>
            <pc:sldMk cId="63149459" sldId="360"/>
            <ac:spMk id="10" creationId="{7C445B1D-A643-E384-1B58-6FA77F06204F}"/>
          </ac:spMkLst>
        </pc:spChg>
        <pc:spChg chg="add mod">
          <ac:chgData name="Anabel Rebolledo" userId="26e33271-f929-48bb-9145-a72a53372d18" providerId="ADAL" clId="{1F3F6F4F-CBA0-4A5B-8077-D67BCCC3F30F}" dt="2025-06-11T19:28:07.363" v="1232"/>
          <ac:spMkLst>
            <pc:docMk/>
            <pc:sldMk cId="63149459" sldId="360"/>
            <ac:spMk id="11" creationId="{54F87794-6D36-943B-E84D-7F8B548499B3}"/>
          </ac:spMkLst>
        </pc:spChg>
        <pc:spChg chg="del">
          <ac:chgData name="Anabel Rebolledo" userId="26e33271-f929-48bb-9145-a72a53372d18" providerId="ADAL" clId="{1F3F6F4F-CBA0-4A5B-8077-D67BCCC3F30F}" dt="2025-06-11T19:27:59.622" v="1229" actId="478"/>
          <ac:spMkLst>
            <pc:docMk/>
            <pc:sldMk cId="63149459" sldId="360"/>
            <ac:spMk id="13" creationId="{D428F88F-6392-70EF-A5E8-F4519F4B0885}"/>
          </ac:spMkLst>
        </pc:spChg>
        <pc:spChg chg="mod">
          <ac:chgData name="Anabel Rebolledo" userId="26e33271-f929-48bb-9145-a72a53372d18" providerId="ADAL" clId="{1F3F6F4F-CBA0-4A5B-8077-D67BCCC3F30F}" dt="2025-06-11T19:28:42.940" v="1244" actId="12"/>
          <ac:spMkLst>
            <pc:docMk/>
            <pc:sldMk cId="63149459" sldId="360"/>
            <ac:spMk id="22" creationId="{A3193F76-1F20-CB23-847F-EFC833E94E7C}"/>
          </ac:spMkLst>
        </pc:spChg>
        <pc:picChg chg="mod">
          <ac:chgData name="Anabel Rebolledo" userId="26e33271-f929-48bb-9145-a72a53372d18" providerId="ADAL" clId="{1F3F6F4F-CBA0-4A5B-8077-D67BCCC3F30F}" dt="2025-06-11T19:28:16.611" v="1238" actId="208"/>
          <ac:picMkLst>
            <pc:docMk/>
            <pc:sldMk cId="63149459" sldId="360"/>
            <ac:picMk id="5" creationId="{391D3801-2229-C6C4-F258-16C9A802CD0B}"/>
          </ac:picMkLst>
        </pc:picChg>
        <pc:picChg chg="del">
          <ac:chgData name="Anabel Rebolledo" userId="26e33271-f929-48bb-9145-a72a53372d18" providerId="ADAL" clId="{1F3F6F4F-CBA0-4A5B-8077-D67BCCC3F30F}" dt="2025-06-11T19:28:08.551" v="1233" actId="478"/>
          <ac:picMkLst>
            <pc:docMk/>
            <pc:sldMk cId="63149459" sldId="360"/>
            <ac:picMk id="9" creationId="{2F211742-33F2-2548-CA6E-07AC83CFBFB3}"/>
          </ac:picMkLst>
        </pc:picChg>
      </pc:sldChg>
      <pc:sldChg chg="addSp delSp modSp del mod modClrScheme chgLayout">
        <pc:chgData name="Anabel Rebolledo" userId="26e33271-f929-48bb-9145-a72a53372d18" providerId="ADAL" clId="{1F3F6F4F-CBA0-4A5B-8077-D67BCCC3F30F}" dt="2025-06-11T19:43:39.699" v="1469" actId="47"/>
        <pc:sldMkLst>
          <pc:docMk/>
          <pc:sldMk cId="1785412134" sldId="361"/>
        </pc:sldMkLst>
        <pc:spChg chg="del">
          <ac:chgData name="Anabel Rebolledo" userId="26e33271-f929-48bb-9145-a72a53372d18" providerId="ADAL" clId="{1F3F6F4F-CBA0-4A5B-8077-D67BCCC3F30F}" dt="2025-06-11T19:28:50.380" v="1246" actId="478"/>
          <ac:spMkLst>
            <pc:docMk/>
            <pc:sldMk cId="1785412134" sldId="361"/>
            <ac:spMk id="2" creationId="{486E0531-390B-E548-9D73-16EE6FD006E1}"/>
          </ac:spMkLst>
        </pc:spChg>
        <pc:spChg chg="add mod">
          <ac:chgData name="Anabel Rebolledo" userId="26e33271-f929-48bb-9145-a72a53372d18" providerId="ADAL" clId="{1F3F6F4F-CBA0-4A5B-8077-D67BCCC3F30F}" dt="2025-06-11T19:28:52.184" v="1248"/>
          <ac:spMkLst>
            <pc:docMk/>
            <pc:sldMk cId="1785412134" sldId="361"/>
            <ac:spMk id="3" creationId="{0D3B36F1-1970-C9B5-D2AE-BC381A803579}"/>
          </ac:spMkLst>
        </pc:spChg>
        <pc:spChg chg="del">
          <ac:chgData name="Anabel Rebolledo" userId="26e33271-f929-48bb-9145-a72a53372d18" providerId="ADAL" clId="{1F3F6F4F-CBA0-4A5B-8077-D67BCCC3F30F}" dt="2025-06-11T19:28:49.456" v="1245" actId="478"/>
          <ac:spMkLst>
            <pc:docMk/>
            <pc:sldMk cId="1785412134" sldId="361"/>
            <ac:spMk id="4" creationId="{15847F2B-02DC-ED90-33D0-34BCAB6AF076}"/>
          </ac:spMkLst>
        </pc:spChg>
        <pc:spChg chg="add mod">
          <ac:chgData name="Anabel Rebolledo" userId="26e33271-f929-48bb-9145-a72a53372d18" providerId="ADAL" clId="{1F3F6F4F-CBA0-4A5B-8077-D67BCCC3F30F}" dt="2025-06-11T19:28:52.184" v="1248"/>
          <ac:spMkLst>
            <pc:docMk/>
            <pc:sldMk cId="1785412134" sldId="361"/>
            <ac:spMk id="5" creationId="{F469E36D-CA84-ADF6-DA5C-3840835A1EE6}"/>
          </ac:spMkLst>
        </pc:spChg>
        <pc:spChg chg="del">
          <ac:chgData name="Anabel Rebolledo" userId="26e33271-f929-48bb-9145-a72a53372d18" providerId="ADAL" clId="{1F3F6F4F-CBA0-4A5B-8077-D67BCCC3F30F}" dt="2025-06-11T19:28:55.008" v="1250" actId="478"/>
          <ac:spMkLst>
            <pc:docMk/>
            <pc:sldMk cId="1785412134" sldId="361"/>
            <ac:spMk id="6" creationId="{00000000-0000-0000-0000-000000000000}"/>
          </ac:spMkLst>
        </pc:spChg>
        <pc:spChg chg="del">
          <ac:chgData name="Anabel Rebolledo" userId="26e33271-f929-48bb-9145-a72a53372d18" providerId="ADAL" clId="{1F3F6F4F-CBA0-4A5B-8077-D67BCCC3F30F}" dt="2025-06-11T19:28:54.216" v="1249" actId="478"/>
          <ac:spMkLst>
            <pc:docMk/>
            <pc:sldMk cId="1785412134" sldId="361"/>
            <ac:spMk id="7" creationId="{00000000-0000-0000-0000-000000000000}"/>
          </ac:spMkLst>
        </pc:spChg>
        <pc:spChg chg="del">
          <ac:chgData name="Anabel Rebolledo" userId="26e33271-f929-48bb-9145-a72a53372d18" providerId="ADAL" clId="{1F3F6F4F-CBA0-4A5B-8077-D67BCCC3F30F}" dt="2025-06-11T19:29:00.760" v="1252" actId="478"/>
          <ac:spMkLst>
            <pc:docMk/>
            <pc:sldMk cId="1785412134" sldId="361"/>
            <ac:spMk id="10" creationId="{7C445B1D-A643-E384-1B58-6FA77F06204F}"/>
          </ac:spMkLst>
        </pc:spChg>
        <pc:spChg chg="add mod">
          <ac:chgData name="Anabel Rebolledo" userId="26e33271-f929-48bb-9145-a72a53372d18" providerId="ADAL" clId="{1F3F6F4F-CBA0-4A5B-8077-D67BCCC3F30F}" dt="2025-06-11T19:28:59.357" v="1251"/>
          <ac:spMkLst>
            <pc:docMk/>
            <pc:sldMk cId="1785412134" sldId="361"/>
            <ac:spMk id="11" creationId="{29095D32-E323-1AA8-E5A6-4B73E770FCA2}"/>
          </ac:spMkLst>
        </pc:spChg>
        <pc:spChg chg="del">
          <ac:chgData name="Anabel Rebolledo" userId="26e33271-f929-48bb-9145-a72a53372d18" providerId="ADAL" clId="{1F3F6F4F-CBA0-4A5B-8077-D67BCCC3F30F}" dt="2025-06-11T19:29:50.589" v="1270" actId="478"/>
          <ac:spMkLst>
            <pc:docMk/>
            <pc:sldMk cId="1785412134" sldId="361"/>
            <ac:spMk id="13" creationId="{D428F88F-6392-70EF-A5E8-F4519F4B0885}"/>
          </ac:spMkLst>
        </pc:spChg>
        <pc:spChg chg="mod">
          <ac:chgData name="Anabel Rebolledo" userId="26e33271-f929-48bb-9145-a72a53372d18" providerId="ADAL" clId="{1F3F6F4F-CBA0-4A5B-8077-D67BCCC3F30F}" dt="2025-06-11T19:30:24.963" v="1273" actId="2711"/>
          <ac:spMkLst>
            <pc:docMk/>
            <pc:sldMk cId="1785412134" sldId="361"/>
            <ac:spMk id="17" creationId="{3F86813D-8EFE-637F-F74B-2FA5D915F31E}"/>
          </ac:spMkLst>
        </pc:spChg>
        <pc:spChg chg="mod">
          <ac:chgData name="Anabel Rebolledo" userId="26e33271-f929-48bb-9145-a72a53372d18" providerId="ADAL" clId="{1F3F6F4F-CBA0-4A5B-8077-D67BCCC3F30F}" dt="2025-06-11T19:29:15.195" v="1264" actId="1035"/>
          <ac:spMkLst>
            <pc:docMk/>
            <pc:sldMk cId="1785412134" sldId="361"/>
            <ac:spMk id="22" creationId="{A3193F76-1F20-CB23-847F-EFC833E94E7C}"/>
          </ac:spMkLst>
        </pc:spChg>
        <pc:picChg chg="mod">
          <ac:chgData name="Anabel Rebolledo" userId="26e33271-f929-48bb-9145-a72a53372d18" providerId="ADAL" clId="{1F3F6F4F-CBA0-4A5B-8077-D67BCCC3F30F}" dt="2025-06-11T19:29:38.100" v="1269" actId="1076"/>
          <ac:picMkLst>
            <pc:docMk/>
            <pc:sldMk cId="1785412134" sldId="361"/>
            <ac:picMk id="8" creationId="{0DD26809-EC08-1816-9BF6-2A479E694D60}"/>
          </ac:picMkLst>
        </pc:picChg>
        <pc:picChg chg="del">
          <ac:chgData name="Anabel Rebolledo" userId="26e33271-f929-48bb-9145-a72a53372d18" providerId="ADAL" clId="{1F3F6F4F-CBA0-4A5B-8077-D67BCCC3F30F}" dt="2025-06-11T19:28:51.226" v="1247" actId="478"/>
          <ac:picMkLst>
            <pc:docMk/>
            <pc:sldMk cId="1785412134" sldId="361"/>
            <ac:picMk id="9" creationId="{2F211742-33F2-2548-CA6E-07AC83CFBFB3}"/>
          </ac:picMkLst>
        </pc:picChg>
      </pc:sldChg>
      <pc:sldChg chg="addSp delSp modSp del mod modClrScheme chgLayout">
        <pc:chgData name="Anabel Rebolledo" userId="26e33271-f929-48bb-9145-a72a53372d18" providerId="ADAL" clId="{1F3F6F4F-CBA0-4A5B-8077-D67BCCC3F30F}" dt="2025-06-11T19:43:39.699" v="1469" actId="47"/>
        <pc:sldMkLst>
          <pc:docMk/>
          <pc:sldMk cId="1888977044" sldId="364"/>
        </pc:sldMkLst>
        <pc:spChg chg="del">
          <ac:chgData name="Anabel Rebolledo" userId="26e33271-f929-48bb-9145-a72a53372d18" providerId="ADAL" clId="{1F3F6F4F-CBA0-4A5B-8077-D67BCCC3F30F}" dt="2025-06-11T19:31:40.167" v="1274" actId="478"/>
          <ac:spMkLst>
            <pc:docMk/>
            <pc:sldMk cId="1888977044" sldId="364"/>
            <ac:spMk id="2" creationId="{10C99A5F-298A-3BF9-6C00-DD6D30D114BF}"/>
          </ac:spMkLst>
        </pc:spChg>
        <pc:spChg chg="add mod">
          <ac:chgData name="Anabel Rebolledo" userId="26e33271-f929-48bb-9145-a72a53372d18" providerId="ADAL" clId="{1F3F6F4F-CBA0-4A5B-8077-D67BCCC3F30F}" dt="2025-06-11T19:31:42.226" v="1277"/>
          <ac:spMkLst>
            <pc:docMk/>
            <pc:sldMk cId="1888977044" sldId="364"/>
            <ac:spMk id="3" creationId="{76A52B75-120D-85C5-0BAA-1489A9DE4758}"/>
          </ac:spMkLst>
        </pc:spChg>
        <pc:spChg chg="del">
          <ac:chgData name="Anabel Rebolledo" userId="26e33271-f929-48bb-9145-a72a53372d18" providerId="ADAL" clId="{1F3F6F4F-CBA0-4A5B-8077-D67BCCC3F30F}" dt="2025-06-11T19:31:40.737" v="1275" actId="478"/>
          <ac:spMkLst>
            <pc:docMk/>
            <pc:sldMk cId="1888977044" sldId="364"/>
            <ac:spMk id="4" creationId="{15847F2B-02DC-ED90-33D0-34BCAB6AF076}"/>
          </ac:spMkLst>
        </pc:spChg>
        <pc:spChg chg="del mod">
          <ac:chgData name="Anabel Rebolledo" userId="26e33271-f929-48bb-9145-a72a53372d18" providerId="ADAL" clId="{1F3F6F4F-CBA0-4A5B-8077-D67BCCC3F30F}" dt="2025-06-11T19:32:15.875" v="1343" actId="478"/>
          <ac:spMkLst>
            <pc:docMk/>
            <pc:sldMk cId="1888977044" sldId="364"/>
            <ac:spMk id="6" creationId="{00000000-0000-0000-0000-000000000000}"/>
          </ac:spMkLst>
        </pc:spChg>
        <pc:spChg chg="del">
          <ac:chgData name="Anabel Rebolledo" userId="26e33271-f929-48bb-9145-a72a53372d18" providerId="ADAL" clId="{1F3F6F4F-CBA0-4A5B-8077-D67BCCC3F30F}" dt="2025-06-11T19:31:51.766" v="1279" actId="478"/>
          <ac:spMkLst>
            <pc:docMk/>
            <pc:sldMk cId="1888977044" sldId="364"/>
            <ac:spMk id="7" creationId="{00000000-0000-0000-0000-000000000000}"/>
          </ac:spMkLst>
        </pc:spChg>
        <pc:spChg chg="add mod">
          <ac:chgData name="Anabel Rebolledo" userId="26e33271-f929-48bb-9145-a72a53372d18" providerId="ADAL" clId="{1F3F6F4F-CBA0-4A5B-8077-D67BCCC3F30F}" dt="2025-06-11T19:31:42.226" v="1277"/>
          <ac:spMkLst>
            <pc:docMk/>
            <pc:sldMk cId="1888977044" sldId="364"/>
            <ac:spMk id="8" creationId="{6D649076-9584-3037-6BEB-9B80E9F3737C}"/>
          </ac:spMkLst>
        </pc:spChg>
        <pc:spChg chg="del">
          <ac:chgData name="Anabel Rebolledo" userId="26e33271-f929-48bb-9145-a72a53372d18" providerId="ADAL" clId="{1F3F6F4F-CBA0-4A5B-8077-D67BCCC3F30F}" dt="2025-06-11T19:31:48.656" v="1278" actId="478"/>
          <ac:spMkLst>
            <pc:docMk/>
            <pc:sldMk cId="1888977044" sldId="364"/>
            <ac:spMk id="10" creationId="{7C445B1D-A643-E384-1B58-6FA77F06204F}"/>
          </ac:spMkLst>
        </pc:spChg>
        <pc:spChg chg="add mod">
          <ac:chgData name="Anabel Rebolledo" userId="26e33271-f929-48bb-9145-a72a53372d18" providerId="ADAL" clId="{1F3F6F4F-CBA0-4A5B-8077-D67BCCC3F30F}" dt="2025-06-11T19:32:52.605" v="1352" actId="1076"/>
          <ac:spMkLst>
            <pc:docMk/>
            <pc:sldMk cId="1888977044" sldId="364"/>
            <ac:spMk id="11" creationId="{D9E81EB0-5B41-188B-15F5-9D84E179EC0C}"/>
          </ac:spMkLst>
        </pc:spChg>
        <pc:spChg chg="del">
          <ac:chgData name="Anabel Rebolledo" userId="26e33271-f929-48bb-9145-a72a53372d18" providerId="ADAL" clId="{1F3F6F4F-CBA0-4A5B-8077-D67BCCC3F30F}" dt="2025-06-11T19:32:40.452" v="1348" actId="478"/>
          <ac:spMkLst>
            <pc:docMk/>
            <pc:sldMk cId="1888977044" sldId="364"/>
            <ac:spMk id="13" creationId="{D428F88F-6392-70EF-A5E8-F4519F4B0885}"/>
          </ac:spMkLst>
        </pc:spChg>
        <pc:spChg chg="mod">
          <ac:chgData name="Anabel Rebolledo" userId="26e33271-f929-48bb-9145-a72a53372d18" providerId="ADAL" clId="{1F3F6F4F-CBA0-4A5B-8077-D67BCCC3F30F}" dt="2025-06-11T19:32:36.908" v="1346" actId="207"/>
          <ac:spMkLst>
            <pc:docMk/>
            <pc:sldMk cId="1888977044" sldId="364"/>
            <ac:spMk id="22" creationId="{A3193F76-1F20-CB23-847F-EFC833E94E7C}"/>
          </ac:spMkLst>
        </pc:spChg>
        <pc:picChg chg="mod">
          <ac:chgData name="Anabel Rebolledo" userId="26e33271-f929-48bb-9145-a72a53372d18" providerId="ADAL" clId="{1F3F6F4F-CBA0-4A5B-8077-D67BCCC3F30F}" dt="2025-06-11T19:32:45.227" v="1350" actId="1076"/>
          <ac:picMkLst>
            <pc:docMk/>
            <pc:sldMk cId="1888977044" sldId="364"/>
            <ac:picMk id="5" creationId="{E3E4DF55-4D0E-A858-7AC6-E28A68C48C45}"/>
          </ac:picMkLst>
        </pc:picChg>
        <pc:picChg chg="del">
          <ac:chgData name="Anabel Rebolledo" userId="26e33271-f929-48bb-9145-a72a53372d18" providerId="ADAL" clId="{1F3F6F4F-CBA0-4A5B-8077-D67BCCC3F30F}" dt="2025-06-11T19:31:41.371" v="1276" actId="478"/>
          <ac:picMkLst>
            <pc:docMk/>
            <pc:sldMk cId="1888977044" sldId="364"/>
            <ac:picMk id="9" creationId="{2F211742-33F2-2548-CA6E-07AC83CFBFB3}"/>
          </ac:picMkLst>
        </pc:picChg>
      </pc:sldChg>
      <pc:sldChg chg="addSp delSp modSp del mod modClrScheme chgLayout">
        <pc:chgData name="Anabel Rebolledo" userId="26e33271-f929-48bb-9145-a72a53372d18" providerId="ADAL" clId="{1F3F6F4F-CBA0-4A5B-8077-D67BCCC3F30F}" dt="2025-06-11T19:43:39.699" v="1469" actId="47"/>
        <pc:sldMkLst>
          <pc:docMk/>
          <pc:sldMk cId="4175797903" sldId="365"/>
        </pc:sldMkLst>
        <pc:spChg chg="del">
          <ac:chgData name="Anabel Rebolledo" userId="26e33271-f929-48bb-9145-a72a53372d18" providerId="ADAL" clId="{1F3F6F4F-CBA0-4A5B-8077-D67BCCC3F30F}" dt="2025-06-11T19:32:57.652" v="1353" actId="478"/>
          <ac:spMkLst>
            <pc:docMk/>
            <pc:sldMk cId="4175797903" sldId="365"/>
            <ac:spMk id="2" creationId="{53534F8B-C4A5-AB13-2218-A23E7810F6A9}"/>
          </ac:spMkLst>
        </pc:spChg>
        <pc:spChg chg="add mod">
          <ac:chgData name="Anabel Rebolledo" userId="26e33271-f929-48bb-9145-a72a53372d18" providerId="ADAL" clId="{1F3F6F4F-CBA0-4A5B-8077-D67BCCC3F30F}" dt="2025-06-11T19:33:02.874" v="1358"/>
          <ac:spMkLst>
            <pc:docMk/>
            <pc:sldMk cId="4175797903" sldId="365"/>
            <ac:spMk id="3" creationId="{BD579E91-3FCE-224A-6B22-C6F27429D0B6}"/>
          </ac:spMkLst>
        </pc:spChg>
        <pc:spChg chg="del">
          <ac:chgData name="Anabel Rebolledo" userId="26e33271-f929-48bb-9145-a72a53372d18" providerId="ADAL" clId="{1F3F6F4F-CBA0-4A5B-8077-D67BCCC3F30F}" dt="2025-06-11T19:32:58.092" v="1354" actId="478"/>
          <ac:spMkLst>
            <pc:docMk/>
            <pc:sldMk cId="4175797903" sldId="365"/>
            <ac:spMk id="4" creationId="{15847F2B-02DC-ED90-33D0-34BCAB6AF076}"/>
          </ac:spMkLst>
        </pc:spChg>
        <pc:spChg chg="add mod">
          <ac:chgData name="Anabel Rebolledo" userId="26e33271-f929-48bb-9145-a72a53372d18" providerId="ADAL" clId="{1F3F6F4F-CBA0-4A5B-8077-D67BCCC3F30F}" dt="2025-06-11T19:33:57.114" v="1380"/>
          <ac:spMkLst>
            <pc:docMk/>
            <pc:sldMk cId="4175797903" sldId="365"/>
            <ac:spMk id="5" creationId="{294954F3-E01C-B75E-BEE6-6AD1C17C84D4}"/>
          </ac:spMkLst>
        </pc:spChg>
        <pc:spChg chg="del">
          <ac:chgData name="Anabel Rebolledo" userId="26e33271-f929-48bb-9145-a72a53372d18" providerId="ADAL" clId="{1F3F6F4F-CBA0-4A5B-8077-D67BCCC3F30F}" dt="2025-06-11T19:33:02.083" v="1357" actId="478"/>
          <ac:spMkLst>
            <pc:docMk/>
            <pc:sldMk cId="4175797903" sldId="365"/>
            <ac:spMk id="6" creationId="{00000000-0000-0000-0000-000000000000}"/>
          </ac:spMkLst>
        </pc:spChg>
        <pc:spChg chg="del">
          <ac:chgData name="Anabel Rebolledo" userId="26e33271-f929-48bb-9145-a72a53372d18" providerId="ADAL" clId="{1F3F6F4F-CBA0-4A5B-8077-D67BCCC3F30F}" dt="2025-06-11T19:33:00.013" v="1356" actId="478"/>
          <ac:spMkLst>
            <pc:docMk/>
            <pc:sldMk cId="4175797903" sldId="365"/>
            <ac:spMk id="7" creationId="{00000000-0000-0000-0000-000000000000}"/>
          </ac:spMkLst>
        </pc:spChg>
        <pc:spChg chg="del">
          <ac:chgData name="Anabel Rebolledo" userId="26e33271-f929-48bb-9145-a72a53372d18" providerId="ADAL" clId="{1F3F6F4F-CBA0-4A5B-8077-D67BCCC3F30F}" dt="2025-06-11T19:33:52.890" v="1379" actId="478"/>
          <ac:spMkLst>
            <pc:docMk/>
            <pc:sldMk cId="4175797903" sldId="365"/>
            <ac:spMk id="10" creationId="{7C445B1D-A643-E384-1B58-6FA77F06204F}"/>
          </ac:spMkLst>
        </pc:spChg>
        <pc:spChg chg="add mod">
          <ac:chgData name="Anabel Rebolledo" userId="26e33271-f929-48bb-9145-a72a53372d18" providerId="ADAL" clId="{1F3F6F4F-CBA0-4A5B-8077-D67BCCC3F30F}" dt="2025-06-11T19:33:57.114" v="1380"/>
          <ac:spMkLst>
            <pc:docMk/>
            <pc:sldMk cId="4175797903" sldId="365"/>
            <ac:spMk id="11" creationId="{74BA4D45-A7F3-B8E9-B76C-78F0BDD1487F}"/>
          </ac:spMkLst>
        </pc:spChg>
        <pc:spChg chg="del">
          <ac:chgData name="Anabel Rebolledo" userId="26e33271-f929-48bb-9145-a72a53372d18" providerId="ADAL" clId="{1F3F6F4F-CBA0-4A5B-8077-D67BCCC3F30F}" dt="2025-06-11T19:33:35.275" v="1371" actId="478"/>
          <ac:spMkLst>
            <pc:docMk/>
            <pc:sldMk cId="4175797903" sldId="365"/>
            <ac:spMk id="13" creationId="{D428F88F-6392-70EF-A5E8-F4519F4B0885}"/>
          </ac:spMkLst>
        </pc:spChg>
        <pc:spChg chg="mod">
          <ac:chgData name="Anabel Rebolledo" userId="26e33271-f929-48bb-9145-a72a53372d18" providerId="ADAL" clId="{1F3F6F4F-CBA0-4A5B-8077-D67BCCC3F30F}" dt="2025-06-11T19:33:46.712" v="1378" actId="113"/>
          <ac:spMkLst>
            <pc:docMk/>
            <pc:sldMk cId="4175797903" sldId="365"/>
            <ac:spMk id="22" creationId="{A3193F76-1F20-CB23-847F-EFC833E94E7C}"/>
          </ac:spMkLst>
        </pc:spChg>
        <pc:picChg chg="mod">
          <ac:chgData name="Anabel Rebolledo" userId="26e33271-f929-48bb-9145-a72a53372d18" providerId="ADAL" clId="{1F3F6F4F-CBA0-4A5B-8077-D67BCCC3F30F}" dt="2025-06-11T19:33:41.967" v="1375" actId="1076"/>
          <ac:picMkLst>
            <pc:docMk/>
            <pc:sldMk cId="4175797903" sldId="365"/>
            <ac:picMk id="8" creationId="{E931F1D2-F797-3CF6-9E13-379E313E3521}"/>
          </ac:picMkLst>
        </pc:picChg>
        <pc:picChg chg="del">
          <ac:chgData name="Anabel Rebolledo" userId="26e33271-f929-48bb-9145-a72a53372d18" providerId="ADAL" clId="{1F3F6F4F-CBA0-4A5B-8077-D67BCCC3F30F}" dt="2025-06-11T19:32:58.633" v="1355" actId="478"/>
          <ac:picMkLst>
            <pc:docMk/>
            <pc:sldMk cId="4175797903" sldId="365"/>
            <ac:picMk id="9" creationId="{2F211742-33F2-2548-CA6E-07AC83CFBFB3}"/>
          </ac:picMkLst>
        </pc:picChg>
        <pc:picChg chg="mod">
          <ac:chgData name="Anabel Rebolledo" userId="26e33271-f929-48bb-9145-a72a53372d18" providerId="ADAL" clId="{1F3F6F4F-CBA0-4A5B-8077-D67BCCC3F30F}" dt="2025-06-11T19:33:43.519" v="1376" actId="1076"/>
          <ac:picMkLst>
            <pc:docMk/>
            <pc:sldMk cId="4175797903" sldId="365"/>
            <ac:picMk id="17" creationId="{86CD180D-249C-CD4C-123C-E4787D239DE8}"/>
          </ac:picMkLst>
        </pc:picChg>
      </pc:sldChg>
      <pc:sldChg chg="addSp delSp modSp mod modClrScheme chgLayout">
        <pc:chgData name="Anabel Rebolledo" userId="26e33271-f929-48bb-9145-a72a53372d18" providerId="ADAL" clId="{1F3F6F4F-CBA0-4A5B-8077-D67BCCC3F30F}" dt="2025-06-11T17:13:04.685" v="471" actId="1076"/>
        <pc:sldMkLst>
          <pc:docMk/>
          <pc:sldMk cId="3060743617" sldId="385"/>
        </pc:sldMkLst>
        <pc:spChg chg="del">
          <ac:chgData name="Anabel Rebolledo" userId="26e33271-f929-48bb-9145-a72a53372d18" providerId="ADAL" clId="{1F3F6F4F-CBA0-4A5B-8077-D67BCCC3F30F}" dt="2025-06-11T17:06:31.214" v="385" actId="478"/>
          <ac:spMkLst>
            <pc:docMk/>
            <pc:sldMk cId="3060743617" sldId="385"/>
            <ac:spMk id="2" creationId="{D04F85B8-59DD-0556-A5E1-0059706B8D47}"/>
          </ac:spMkLst>
        </pc:spChg>
        <pc:spChg chg="add mod">
          <ac:chgData name="Anabel Rebolledo" userId="26e33271-f929-48bb-9145-a72a53372d18" providerId="ADAL" clId="{1F3F6F4F-CBA0-4A5B-8077-D67BCCC3F30F}" dt="2025-06-11T17:06:31.496" v="386"/>
          <ac:spMkLst>
            <pc:docMk/>
            <pc:sldMk cId="3060743617" sldId="385"/>
            <ac:spMk id="3" creationId="{2830B6B1-B9FF-337C-9FA2-327CDA13F1CC}"/>
          </ac:spMkLst>
        </pc:spChg>
        <pc:spChg chg="mod">
          <ac:chgData name="Anabel Rebolledo" userId="26e33271-f929-48bb-9145-a72a53372d18" providerId="ADAL" clId="{1F3F6F4F-CBA0-4A5B-8077-D67BCCC3F30F}" dt="2025-06-11T17:06:59.025" v="395" actId="207"/>
          <ac:spMkLst>
            <pc:docMk/>
            <pc:sldMk cId="3060743617" sldId="385"/>
            <ac:spMk id="4" creationId="{357C50D0-433C-5057-637A-37A1051C4C22}"/>
          </ac:spMkLst>
        </pc:spChg>
        <pc:spChg chg="add mod">
          <ac:chgData name="Anabel Rebolledo" userId="26e33271-f929-48bb-9145-a72a53372d18" providerId="ADAL" clId="{1F3F6F4F-CBA0-4A5B-8077-D67BCCC3F30F}" dt="2025-06-11T17:06:31.496" v="386"/>
          <ac:spMkLst>
            <pc:docMk/>
            <pc:sldMk cId="3060743617" sldId="385"/>
            <ac:spMk id="6" creationId="{7B0763C2-CA49-29CA-7424-AFBAD6762DD9}"/>
          </ac:spMkLst>
        </pc:spChg>
        <pc:spChg chg="mod">
          <ac:chgData name="Anabel Rebolledo" userId="26e33271-f929-48bb-9145-a72a53372d18" providerId="ADAL" clId="{1F3F6F4F-CBA0-4A5B-8077-D67BCCC3F30F}" dt="2025-06-11T17:13:04.685" v="471" actId="1076"/>
          <ac:spMkLst>
            <pc:docMk/>
            <pc:sldMk cId="3060743617" sldId="385"/>
            <ac:spMk id="7" creationId="{E78EC388-B887-CB3F-079F-578E32FC87CA}"/>
          </ac:spMkLst>
        </pc:spChg>
        <pc:spChg chg="mod">
          <ac:chgData name="Anabel Rebolledo" userId="26e33271-f929-48bb-9145-a72a53372d18" providerId="ADAL" clId="{1F3F6F4F-CBA0-4A5B-8077-D67BCCC3F30F}" dt="2025-06-11T17:12:59.509" v="469" actId="14100"/>
          <ac:spMkLst>
            <pc:docMk/>
            <pc:sldMk cId="3060743617" sldId="385"/>
            <ac:spMk id="11" creationId="{D6F360AC-4017-AAB5-3BD5-A082C7BD655B}"/>
          </ac:spMkLst>
        </pc:spChg>
        <pc:picChg chg="mod">
          <ac:chgData name="Anabel Rebolledo" userId="26e33271-f929-48bb-9145-a72a53372d18" providerId="ADAL" clId="{1F3F6F4F-CBA0-4A5B-8077-D67BCCC3F30F}" dt="2025-06-11T17:07:41.663" v="402" actId="1076"/>
          <ac:picMkLst>
            <pc:docMk/>
            <pc:sldMk cId="3060743617" sldId="385"/>
            <ac:picMk id="5" creationId="{D982D27A-77EE-2ACA-05F0-751F77A2EECE}"/>
          </ac:picMkLst>
        </pc:picChg>
        <pc:picChg chg="add mod">
          <ac:chgData name="Anabel Rebolledo" userId="26e33271-f929-48bb-9145-a72a53372d18" providerId="ADAL" clId="{1F3F6F4F-CBA0-4A5B-8077-D67BCCC3F30F}" dt="2025-06-11T17:11:58.394" v="466"/>
          <ac:picMkLst>
            <pc:docMk/>
            <pc:sldMk cId="3060743617" sldId="385"/>
            <ac:picMk id="8" creationId="{B9838E0F-58B2-8A24-BE7C-B1181CD9615F}"/>
          </ac:picMkLst>
        </pc:picChg>
        <pc:picChg chg="add mod">
          <ac:chgData name="Anabel Rebolledo" userId="26e33271-f929-48bb-9145-a72a53372d18" providerId="ADAL" clId="{1F3F6F4F-CBA0-4A5B-8077-D67BCCC3F30F}" dt="2025-06-11T17:11:58.394" v="466"/>
          <ac:picMkLst>
            <pc:docMk/>
            <pc:sldMk cId="3060743617" sldId="385"/>
            <ac:picMk id="9" creationId="{26CB8AAA-C142-9FFA-B2AE-6C32BFEC8C54}"/>
          </ac:picMkLst>
        </pc:picChg>
      </pc:sldChg>
      <pc:sldChg chg="addSp delSp modSp mod modClrScheme chgLayout">
        <pc:chgData name="Anabel Rebolledo" userId="26e33271-f929-48bb-9145-a72a53372d18" providerId="ADAL" clId="{1F3F6F4F-CBA0-4A5B-8077-D67BCCC3F30F}" dt="2025-06-11T19:54:50.407" v="1747"/>
        <pc:sldMkLst>
          <pc:docMk/>
          <pc:sldMk cId="3667665685" sldId="386"/>
        </pc:sldMkLst>
        <pc:spChg chg="mod">
          <ac:chgData name="Anabel Rebolledo" userId="26e33271-f929-48bb-9145-a72a53372d18" providerId="ADAL" clId="{1F3F6F4F-CBA0-4A5B-8077-D67BCCC3F30F}" dt="2025-06-11T18:47:58.954" v="686" actId="14100"/>
          <ac:spMkLst>
            <pc:docMk/>
            <pc:sldMk cId="3667665685" sldId="386"/>
            <ac:spMk id="2" creationId="{00000000-0000-0000-0000-000000000000}"/>
          </ac:spMkLst>
        </pc:spChg>
        <pc:spChg chg="add mod">
          <ac:chgData name="Anabel Rebolledo" userId="26e33271-f929-48bb-9145-a72a53372d18" providerId="ADAL" clId="{1F3F6F4F-CBA0-4A5B-8077-D67BCCC3F30F}" dt="2025-06-11T18:47:39.254" v="676"/>
          <ac:spMkLst>
            <pc:docMk/>
            <pc:sldMk cId="3667665685" sldId="386"/>
            <ac:spMk id="3" creationId="{E1FEA3E1-49FB-BE47-2344-C74D6B02EA64}"/>
          </ac:spMkLst>
        </pc:spChg>
        <pc:spChg chg="add mod">
          <ac:chgData name="Anabel Rebolledo" userId="26e33271-f929-48bb-9145-a72a53372d18" providerId="ADAL" clId="{1F3F6F4F-CBA0-4A5B-8077-D67BCCC3F30F}" dt="2025-06-11T18:48:44.068" v="709" actId="20577"/>
          <ac:spMkLst>
            <pc:docMk/>
            <pc:sldMk cId="3667665685" sldId="386"/>
            <ac:spMk id="4" creationId="{F9AEE721-160D-134B-6DD3-B61FB74081E9}"/>
          </ac:spMkLst>
        </pc:spChg>
        <pc:spChg chg="del">
          <ac:chgData name="Anabel Rebolledo" userId="26e33271-f929-48bb-9145-a72a53372d18" providerId="ADAL" clId="{1F3F6F4F-CBA0-4A5B-8077-D67BCCC3F30F}" dt="2025-06-11T18:48:04.934" v="688" actId="478"/>
          <ac:spMkLst>
            <pc:docMk/>
            <pc:sldMk cId="3667665685" sldId="386"/>
            <ac:spMk id="5" creationId="{00000000-0000-0000-0000-000000000000}"/>
          </ac:spMkLst>
        </pc:spChg>
        <pc:spChg chg="del">
          <ac:chgData name="Anabel Rebolledo" userId="26e33271-f929-48bb-9145-a72a53372d18" providerId="ADAL" clId="{1F3F6F4F-CBA0-4A5B-8077-D67BCCC3F30F}" dt="2025-06-11T18:47:30.624" v="674" actId="478"/>
          <ac:spMkLst>
            <pc:docMk/>
            <pc:sldMk cId="3667665685" sldId="386"/>
            <ac:spMk id="6" creationId="{27D80844-BAEB-0FFC-4DB2-E201CAFB1C19}"/>
          </ac:spMkLst>
        </pc:spChg>
        <pc:spChg chg="del">
          <ac:chgData name="Anabel Rebolledo" userId="26e33271-f929-48bb-9145-a72a53372d18" providerId="ADAL" clId="{1F3F6F4F-CBA0-4A5B-8077-D67BCCC3F30F}" dt="2025-06-11T18:47:38.846" v="675" actId="478"/>
          <ac:spMkLst>
            <pc:docMk/>
            <pc:sldMk cId="3667665685" sldId="386"/>
            <ac:spMk id="8" creationId="{1B853BAC-B266-CC31-2E5B-5B685D77E3E3}"/>
          </ac:spMkLst>
        </pc:spChg>
        <pc:spChg chg="del">
          <ac:chgData name="Anabel Rebolledo" userId="26e33271-f929-48bb-9145-a72a53372d18" providerId="ADAL" clId="{1F3F6F4F-CBA0-4A5B-8077-D67BCCC3F30F}" dt="2025-06-11T18:47:43.337" v="677" actId="478"/>
          <ac:spMkLst>
            <pc:docMk/>
            <pc:sldMk cId="3667665685" sldId="386"/>
            <ac:spMk id="10" creationId="{00000000-0000-0000-0000-000000000000}"/>
          </ac:spMkLst>
        </pc:spChg>
        <pc:spChg chg="mod">
          <ac:chgData name="Anabel Rebolledo" userId="26e33271-f929-48bb-9145-a72a53372d18" providerId="ADAL" clId="{1F3F6F4F-CBA0-4A5B-8077-D67BCCC3F30F}" dt="2025-06-11T18:48:34.638" v="697" actId="1076"/>
          <ac:spMkLst>
            <pc:docMk/>
            <pc:sldMk cId="3667665685" sldId="386"/>
            <ac:spMk id="12" creationId="{00000000-0000-0000-0000-000000000000}"/>
          </ac:spMkLst>
        </pc:spChg>
        <pc:spChg chg="mod">
          <ac:chgData name="Anabel Rebolledo" userId="26e33271-f929-48bb-9145-a72a53372d18" providerId="ADAL" clId="{1F3F6F4F-CBA0-4A5B-8077-D67BCCC3F30F}" dt="2025-06-11T18:48:30" v="696" actId="1076"/>
          <ac:spMkLst>
            <pc:docMk/>
            <pc:sldMk cId="3667665685" sldId="386"/>
            <ac:spMk id="13" creationId="{00000000-0000-0000-0000-000000000000}"/>
          </ac:spMkLst>
        </pc:spChg>
        <pc:spChg chg="mod">
          <ac:chgData name="Anabel Rebolledo" userId="26e33271-f929-48bb-9145-a72a53372d18" providerId="ADAL" clId="{1F3F6F4F-CBA0-4A5B-8077-D67BCCC3F30F}" dt="2025-06-11T18:48:26.317" v="695" actId="1076"/>
          <ac:spMkLst>
            <pc:docMk/>
            <pc:sldMk cId="3667665685" sldId="386"/>
            <ac:spMk id="17" creationId="{00000000-0000-0000-0000-000000000000}"/>
          </ac:spMkLst>
        </pc:spChg>
        <pc:picChg chg="add mod">
          <ac:chgData name="Anabel Rebolledo" userId="26e33271-f929-48bb-9145-a72a53372d18" providerId="ADAL" clId="{1F3F6F4F-CBA0-4A5B-8077-D67BCCC3F30F}" dt="2025-06-11T19:54:50.407" v="1747"/>
          <ac:picMkLst>
            <pc:docMk/>
            <pc:sldMk cId="3667665685" sldId="386"/>
            <ac:picMk id="7" creationId="{465067A3-70C6-1015-8F8D-3B2579EC253F}"/>
          </ac:picMkLst>
        </pc:picChg>
        <pc:picChg chg="add mod">
          <ac:chgData name="Anabel Rebolledo" userId="26e33271-f929-48bb-9145-a72a53372d18" providerId="ADAL" clId="{1F3F6F4F-CBA0-4A5B-8077-D67BCCC3F30F}" dt="2025-06-11T19:54:50.407" v="1747"/>
          <ac:picMkLst>
            <pc:docMk/>
            <pc:sldMk cId="3667665685" sldId="386"/>
            <ac:picMk id="9" creationId="{149619CC-92B3-5D76-F20E-19A943038A32}"/>
          </ac:picMkLst>
        </pc:picChg>
        <pc:picChg chg="mod">
          <ac:chgData name="Anabel Rebolledo" userId="26e33271-f929-48bb-9145-a72a53372d18" providerId="ADAL" clId="{1F3F6F4F-CBA0-4A5B-8077-D67BCCC3F30F}" dt="2025-06-11T18:48:34.638" v="697" actId="1076"/>
          <ac:picMkLst>
            <pc:docMk/>
            <pc:sldMk cId="3667665685" sldId="386"/>
            <ac:picMk id="14" creationId="{00000000-0000-0000-0000-000000000000}"/>
          </ac:picMkLst>
        </pc:picChg>
        <pc:picChg chg="mod">
          <ac:chgData name="Anabel Rebolledo" userId="26e33271-f929-48bb-9145-a72a53372d18" providerId="ADAL" clId="{1F3F6F4F-CBA0-4A5B-8077-D67BCCC3F30F}" dt="2025-06-11T18:48:30" v="696" actId="1076"/>
          <ac:picMkLst>
            <pc:docMk/>
            <pc:sldMk cId="3667665685" sldId="386"/>
            <ac:picMk id="15" creationId="{00000000-0000-0000-0000-000000000000}"/>
          </ac:picMkLst>
        </pc:picChg>
        <pc:picChg chg="mod">
          <ac:chgData name="Anabel Rebolledo" userId="26e33271-f929-48bb-9145-a72a53372d18" providerId="ADAL" clId="{1F3F6F4F-CBA0-4A5B-8077-D67BCCC3F30F}" dt="2025-06-11T18:48:26.317" v="695" actId="1076"/>
          <ac:picMkLst>
            <pc:docMk/>
            <pc:sldMk cId="3667665685" sldId="386"/>
            <ac:picMk id="16" creationId="{00000000-0000-0000-0000-000000000000}"/>
          </ac:picMkLst>
        </pc:picChg>
        <pc:picChg chg="del">
          <ac:chgData name="Anabel Rebolledo" userId="26e33271-f929-48bb-9145-a72a53372d18" providerId="ADAL" clId="{1F3F6F4F-CBA0-4A5B-8077-D67BCCC3F30F}" dt="2025-06-11T19:54:50.092" v="1746" actId="478"/>
          <ac:picMkLst>
            <pc:docMk/>
            <pc:sldMk cId="3667665685" sldId="386"/>
            <ac:picMk id="18" creationId="{00000000-0000-0000-0000-000000000000}"/>
          </ac:picMkLst>
        </pc:picChg>
        <pc:picChg chg="mod">
          <ac:chgData name="Anabel Rebolledo" userId="26e33271-f929-48bb-9145-a72a53372d18" providerId="ADAL" clId="{1F3F6F4F-CBA0-4A5B-8077-D67BCCC3F30F}" dt="2025-06-11T18:48:07.094" v="689" actId="1076"/>
          <ac:picMkLst>
            <pc:docMk/>
            <pc:sldMk cId="3667665685" sldId="386"/>
            <ac:picMk id="19" creationId="{CDC3753C-C037-09D7-37C9-D08770CB0506}"/>
          </ac:picMkLst>
        </pc:picChg>
      </pc:sldChg>
      <pc:sldChg chg="addSp delSp modSp del mod modClrScheme chgLayout">
        <pc:chgData name="Anabel Rebolledo" userId="26e33271-f929-48bb-9145-a72a53372d18" providerId="ADAL" clId="{1F3F6F4F-CBA0-4A5B-8077-D67BCCC3F30F}" dt="2025-06-11T18:50:22.104" v="722" actId="47"/>
        <pc:sldMkLst>
          <pc:docMk/>
          <pc:sldMk cId="2517422681" sldId="387"/>
        </pc:sldMkLst>
        <pc:spChg chg="mod">
          <ac:chgData name="Anabel Rebolledo" userId="26e33271-f929-48bb-9145-a72a53372d18" providerId="ADAL" clId="{1F3F6F4F-CBA0-4A5B-8077-D67BCCC3F30F}" dt="2025-06-11T18:50:05.517" v="717" actId="207"/>
          <ac:spMkLst>
            <pc:docMk/>
            <pc:sldMk cId="2517422681" sldId="387"/>
            <ac:spMk id="2" creationId="{00000000-0000-0000-0000-000000000000}"/>
          </ac:spMkLst>
        </pc:spChg>
        <pc:spChg chg="add mod">
          <ac:chgData name="Anabel Rebolledo" userId="26e33271-f929-48bb-9145-a72a53372d18" providerId="ADAL" clId="{1F3F6F4F-CBA0-4A5B-8077-D67BCCC3F30F}" dt="2025-06-11T18:49:57.594" v="711"/>
          <ac:spMkLst>
            <pc:docMk/>
            <pc:sldMk cId="2517422681" sldId="387"/>
            <ac:spMk id="3" creationId="{A2D2A2A1-B5AD-BE7C-6669-350A443CCDBD}"/>
          </ac:spMkLst>
        </pc:spChg>
        <pc:spChg chg="add mod">
          <ac:chgData name="Anabel Rebolledo" userId="26e33271-f929-48bb-9145-a72a53372d18" providerId="ADAL" clId="{1F3F6F4F-CBA0-4A5B-8077-D67BCCC3F30F}" dt="2025-06-11T18:49:57.594" v="711"/>
          <ac:spMkLst>
            <pc:docMk/>
            <pc:sldMk cId="2517422681" sldId="387"/>
            <ac:spMk id="4" creationId="{56028010-B0BF-CC3F-BEDC-A50B4B3843E0}"/>
          </ac:spMkLst>
        </pc:spChg>
        <pc:spChg chg="del">
          <ac:chgData name="Anabel Rebolledo" userId="26e33271-f929-48bb-9145-a72a53372d18" providerId="ADAL" clId="{1F3F6F4F-CBA0-4A5B-8077-D67BCCC3F30F}" dt="2025-06-11T18:50:08.470" v="719" actId="478"/>
          <ac:spMkLst>
            <pc:docMk/>
            <pc:sldMk cId="2517422681" sldId="387"/>
            <ac:spMk id="5" creationId="{62E6CD89-4C23-E0C5-9175-99DA09063F5C}"/>
          </ac:spMkLst>
        </pc:spChg>
        <pc:spChg chg="del">
          <ac:chgData name="Anabel Rebolledo" userId="26e33271-f929-48bb-9145-a72a53372d18" providerId="ADAL" clId="{1F3F6F4F-CBA0-4A5B-8077-D67BCCC3F30F}" dt="2025-06-11T18:49:57.272" v="710" actId="478"/>
          <ac:spMkLst>
            <pc:docMk/>
            <pc:sldMk cId="2517422681" sldId="387"/>
            <ac:spMk id="8" creationId="{A5123E74-1843-4953-4C4D-F376FE5007D2}"/>
          </ac:spMkLst>
        </pc:spChg>
        <pc:spChg chg="del">
          <ac:chgData name="Anabel Rebolledo" userId="26e33271-f929-48bb-9145-a72a53372d18" providerId="ADAL" clId="{1F3F6F4F-CBA0-4A5B-8077-D67BCCC3F30F}" dt="2025-06-11T18:50:07.213" v="718" actId="478"/>
          <ac:spMkLst>
            <pc:docMk/>
            <pc:sldMk cId="2517422681" sldId="387"/>
            <ac:spMk id="10" creationId="{00000000-0000-0000-0000-000000000000}"/>
          </ac:spMkLst>
        </pc:spChg>
        <pc:spChg chg="del mod">
          <ac:chgData name="Anabel Rebolledo" userId="26e33271-f929-48bb-9145-a72a53372d18" providerId="ADAL" clId="{1F3F6F4F-CBA0-4A5B-8077-D67BCCC3F30F}" dt="2025-06-11T18:50:17.426" v="721" actId="478"/>
          <ac:spMkLst>
            <pc:docMk/>
            <pc:sldMk cId="2517422681" sldId="387"/>
            <ac:spMk id="21" creationId="{00000000-0000-0000-0000-000000000000}"/>
          </ac:spMkLst>
        </pc:spChg>
      </pc:sldChg>
      <pc:sldChg chg="modSp add mod ord">
        <pc:chgData name="Anabel Rebolledo" userId="26e33271-f929-48bb-9145-a72a53372d18" providerId="ADAL" clId="{1F3F6F4F-CBA0-4A5B-8077-D67BCCC3F30F}" dt="2025-06-11T16:26:18.807" v="39" actId="1076"/>
        <pc:sldMkLst>
          <pc:docMk/>
          <pc:sldMk cId="2173092986" sldId="388"/>
        </pc:sldMkLst>
        <pc:spChg chg="mod">
          <ac:chgData name="Anabel Rebolledo" userId="26e33271-f929-48bb-9145-a72a53372d18" providerId="ADAL" clId="{1F3F6F4F-CBA0-4A5B-8077-D67BCCC3F30F}" dt="2025-06-11T16:26:18.807" v="39" actId="1076"/>
          <ac:spMkLst>
            <pc:docMk/>
            <pc:sldMk cId="2173092986" sldId="388"/>
            <ac:spMk id="4" creationId="{6997759E-8A93-39E7-E8BD-AA1919D59FA1}"/>
          </ac:spMkLst>
        </pc:spChg>
      </pc:sldChg>
      <pc:sldChg chg="modSp add mod ord">
        <pc:chgData name="Anabel Rebolledo" userId="26e33271-f929-48bb-9145-a72a53372d18" providerId="ADAL" clId="{1F3F6F4F-CBA0-4A5B-8077-D67BCCC3F30F}" dt="2025-06-11T16:32:51.895" v="244" actId="1076"/>
        <pc:sldMkLst>
          <pc:docMk/>
          <pc:sldMk cId="2113312574" sldId="389"/>
        </pc:sldMkLst>
        <pc:spChg chg="mod">
          <ac:chgData name="Anabel Rebolledo" userId="26e33271-f929-48bb-9145-a72a53372d18" providerId="ADAL" clId="{1F3F6F4F-CBA0-4A5B-8077-D67BCCC3F30F}" dt="2025-06-11T16:32:51.895" v="244" actId="1076"/>
          <ac:spMkLst>
            <pc:docMk/>
            <pc:sldMk cId="2113312574" sldId="389"/>
            <ac:spMk id="2" creationId="{9286E6D5-6298-71F5-8AC8-7E4BE6176932}"/>
          </ac:spMkLst>
        </pc:spChg>
        <pc:spChg chg="mod">
          <ac:chgData name="Anabel Rebolledo" userId="26e33271-f929-48bb-9145-a72a53372d18" providerId="ADAL" clId="{1F3F6F4F-CBA0-4A5B-8077-D67BCCC3F30F}" dt="2025-06-11T16:32:49.053" v="243" actId="20577"/>
          <ac:spMkLst>
            <pc:docMk/>
            <pc:sldMk cId="2113312574" sldId="389"/>
            <ac:spMk id="4" creationId="{1561C5DB-CB2B-9DAB-3E78-F35B78533ABD}"/>
          </ac:spMkLst>
        </pc:spChg>
      </pc:sldChg>
      <pc:sldChg chg="addSp delSp add del mod chgLayout">
        <pc:chgData name="Anabel Rebolledo" userId="26e33271-f929-48bb-9145-a72a53372d18" providerId="ADAL" clId="{1F3F6F4F-CBA0-4A5B-8077-D67BCCC3F30F}" dt="2025-06-11T16:29:39.707" v="102" actId="47"/>
        <pc:sldMkLst>
          <pc:docMk/>
          <pc:sldMk cId="2274930197" sldId="390"/>
        </pc:sldMkLst>
        <pc:spChg chg="add del">
          <ac:chgData name="Anabel Rebolledo" userId="26e33271-f929-48bb-9145-a72a53372d18" providerId="ADAL" clId="{1F3F6F4F-CBA0-4A5B-8077-D67BCCC3F30F}" dt="2025-06-11T16:27:14.433" v="49" actId="21"/>
          <ac:spMkLst>
            <pc:docMk/>
            <pc:sldMk cId="2274930197" sldId="390"/>
            <ac:spMk id="4" creationId="{30DDBFA3-6084-58B8-9065-A0278850B0B5}"/>
          </ac:spMkLst>
        </pc:spChg>
      </pc:sldChg>
      <pc:sldChg chg="addSp delSp modSp add mod ord">
        <pc:chgData name="Anabel Rebolledo" userId="26e33271-f929-48bb-9145-a72a53372d18" providerId="ADAL" clId="{1F3F6F4F-CBA0-4A5B-8077-D67BCCC3F30F}" dt="2025-06-11T20:10:43.665" v="1901" actId="1076"/>
        <pc:sldMkLst>
          <pc:docMk/>
          <pc:sldMk cId="68101090" sldId="391"/>
        </pc:sldMkLst>
        <pc:spChg chg="del">
          <ac:chgData name="Anabel Rebolledo" userId="26e33271-f929-48bb-9145-a72a53372d18" providerId="ADAL" clId="{1F3F6F4F-CBA0-4A5B-8077-D67BCCC3F30F}" dt="2025-06-11T16:32:17.180" v="209" actId="478"/>
          <ac:spMkLst>
            <pc:docMk/>
            <pc:sldMk cId="68101090" sldId="391"/>
            <ac:spMk id="2" creationId="{D8534599-0FE3-48A8-112B-86F9F6E43E13}"/>
          </ac:spMkLst>
        </pc:spChg>
        <pc:spChg chg="del">
          <ac:chgData name="Anabel Rebolledo" userId="26e33271-f929-48bb-9145-a72a53372d18" providerId="ADAL" clId="{1F3F6F4F-CBA0-4A5B-8077-D67BCCC3F30F}" dt="2025-06-11T16:32:15.970" v="208" actId="478"/>
          <ac:spMkLst>
            <pc:docMk/>
            <pc:sldMk cId="68101090" sldId="391"/>
            <ac:spMk id="3" creationId="{D4080CAE-7E43-945E-299B-879E0BA22491}"/>
          </ac:spMkLst>
        </pc:spChg>
        <pc:spChg chg="add mod">
          <ac:chgData name="Anabel Rebolledo" userId="26e33271-f929-48bb-9145-a72a53372d18" providerId="ADAL" clId="{1F3F6F4F-CBA0-4A5B-8077-D67BCCC3F30F}" dt="2025-06-11T16:32:18.171" v="210"/>
          <ac:spMkLst>
            <pc:docMk/>
            <pc:sldMk cId="68101090" sldId="391"/>
            <ac:spMk id="4" creationId="{80FCE76D-2AC9-32EF-8576-29B456C10B54}"/>
          </ac:spMkLst>
        </pc:spChg>
        <pc:spChg chg="add del mod ord">
          <ac:chgData name="Anabel Rebolledo" userId="26e33271-f929-48bb-9145-a72a53372d18" providerId="ADAL" clId="{1F3F6F4F-CBA0-4A5B-8077-D67BCCC3F30F}" dt="2025-06-11T20:01:29.430" v="1783" actId="478"/>
          <ac:spMkLst>
            <pc:docMk/>
            <pc:sldMk cId="68101090" sldId="391"/>
            <ac:spMk id="5" creationId="{02CA9689-5F18-C3F4-63F7-28BBF4AD5E7D}"/>
          </ac:spMkLst>
        </pc:spChg>
        <pc:spChg chg="add del mod">
          <ac:chgData name="Anabel Rebolledo" userId="26e33271-f929-48bb-9145-a72a53372d18" providerId="ADAL" clId="{1F3F6F4F-CBA0-4A5B-8077-D67BCCC3F30F}" dt="2025-06-11T20:05:34.804" v="1872" actId="478"/>
          <ac:spMkLst>
            <pc:docMk/>
            <pc:sldMk cId="68101090" sldId="391"/>
            <ac:spMk id="11" creationId="{D1C5BABA-8602-4267-DB1C-60D461DF62C4}"/>
          </ac:spMkLst>
        </pc:spChg>
        <pc:spChg chg="del">
          <ac:chgData name="Anabel Rebolledo" userId="26e33271-f929-48bb-9145-a72a53372d18" providerId="ADAL" clId="{1F3F6F4F-CBA0-4A5B-8077-D67BCCC3F30F}" dt="2025-06-11T19:49:45.173" v="1681" actId="478"/>
          <ac:spMkLst>
            <pc:docMk/>
            <pc:sldMk cId="68101090" sldId="391"/>
            <ac:spMk id="12" creationId="{C370FC18-8E0D-1BC7-401F-1A8B90BE9DE5}"/>
          </ac:spMkLst>
        </pc:spChg>
        <pc:spChg chg="del mod">
          <ac:chgData name="Anabel Rebolledo" userId="26e33271-f929-48bb-9145-a72a53372d18" providerId="ADAL" clId="{1F3F6F4F-CBA0-4A5B-8077-D67BCCC3F30F}" dt="2025-06-11T19:49:45.173" v="1681" actId="478"/>
          <ac:spMkLst>
            <pc:docMk/>
            <pc:sldMk cId="68101090" sldId="391"/>
            <ac:spMk id="13" creationId="{B6CC4484-6521-127F-BB23-CE28E3EB487F}"/>
          </ac:spMkLst>
        </pc:spChg>
        <pc:spChg chg="del">
          <ac:chgData name="Anabel Rebolledo" userId="26e33271-f929-48bb-9145-a72a53372d18" providerId="ADAL" clId="{1F3F6F4F-CBA0-4A5B-8077-D67BCCC3F30F}" dt="2025-06-11T19:49:45.173" v="1681" actId="478"/>
          <ac:spMkLst>
            <pc:docMk/>
            <pc:sldMk cId="68101090" sldId="391"/>
            <ac:spMk id="14" creationId="{98849F0D-E781-645D-EA27-1E40A64B95F7}"/>
          </ac:spMkLst>
        </pc:spChg>
        <pc:spChg chg="add del mod">
          <ac:chgData name="Anabel Rebolledo" userId="26e33271-f929-48bb-9145-a72a53372d18" providerId="ADAL" clId="{1F3F6F4F-CBA0-4A5B-8077-D67BCCC3F30F}" dt="2025-06-11T20:03:46.101" v="1834" actId="478"/>
          <ac:spMkLst>
            <pc:docMk/>
            <pc:sldMk cId="68101090" sldId="391"/>
            <ac:spMk id="16" creationId="{46D2F7C8-4B0F-586A-D095-5506B2C75D9A}"/>
          </ac:spMkLst>
        </pc:spChg>
        <pc:spChg chg="del">
          <ac:chgData name="Anabel Rebolledo" userId="26e33271-f929-48bb-9145-a72a53372d18" providerId="ADAL" clId="{1F3F6F4F-CBA0-4A5B-8077-D67BCCC3F30F}" dt="2025-06-11T19:49:42.675" v="1678" actId="478"/>
          <ac:spMkLst>
            <pc:docMk/>
            <pc:sldMk cId="68101090" sldId="391"/>
            <ac:spMk id="17" creationId="{D976C7C3-1B96-1BA9-82C4-46EDF30B45BF}"/>
          </ac:spMkLst>
        </pc:spChg>
        <pc:spChg chg="del">
          <ac:chgData name="Anabel Rebolledo" userId="26e33271-f929-48bb-9145-a72a53372d18" providerId="ADAL" clId="{1F3F6F4F-CBA0-4A5B-8077-D67BCCC3F30F}" dt="2025-06-11T19:49:41.309" v="1677" actId="478"/>
          <ac:spMkLst>
            <pc:docMk/>
            <pc:sldMk cId="68101090" sldId="391"/>
            <ac:spMk id="18" creationId="{3B3C296C-61FB-735C-89EC-CB6716A3F322}"/>
          </ac:spMkLst>
        </pc:spChg>
        <pc:spChg chg="del">
          <ac:chgData name="Anabel Rebolledo" userId="26e33271-f929-48bb-9145-a72a53372d18" providerId="ADAL" clId="{1F3F6F4F-CBA0-4A5B-8077-D67BCCC3F30F}" dt="2025-06-11T19:49:39.925" v="1676" actId="478"/>
          <ac:spMkLst>
            <pc:docMk/>
            <pc:sldMk cId="68101090" sldId="391"/>
            <ac:spMk id="19" creationId="{CF642615-8CAB-BA78-20E4-1BD90208BF55}"/>
          </ac:spMkLst>
        </pc:spChg>
        <pc:spChg chg="del mod">
          <ac:chgData name="Anabel Rebolledo" userId="26e33271-f929-48bb-9145-a72a53372d18" providerId="ADAL" clId="{1F3F6F4F-CBA0-4A5B-8077-D67BCCC3F30F}" dt="2025-06-11T20:03:44.703" v="1832" actId="478"/>
          <ac:spMkLst>
            <pc:docMk/>
            <pc:sldMk cId="68101090" sldId="391"/>
            <ac:spMk id="21" creationId="{58C6131A-E772-1FD4-06A0-4CE410534294}"/>
          </ac:spMkLst>
        </pc:spChg>
        <pc:spChg chg="del">
          <ac:chgData name="Anabel Rebolledo" userId="26e33271-f929-48bb-9145-a72a53372d18" providerId="ADAL" clId="{1F3F6F4F-CBA0-4A5B-8077-D67BCCC3F30F}" dt="2025-06-11T19:49:41.309" v="1677" actId="478"/>
          <ac:spMkLst>
            <pc:docMk/>
            <pc:sldMk cId="68101090" sldId="391"/>
            <ac:spMk id="22" creationId="{DF67D4ED-514C-806E-AED5-50E47DD4F917}"/>
          </ac:spMkLst>
        </pc:spChg>
        <pc:spChg chg="del">
          <ac:chgData name="Anabel Rebolledo" userId="26e33271-f929-48bb-9145-a72a53372d18" providerId="ADAL" clId="{1F3F6F4F-CBA0-4A5B-8077-D67BCCC3F30F}" dt="2025-06-11T19:49:43.524" v="1679" actId="478"/>
          <ac:spMkLst>
            <pc:docMk/>
            <pc:sldMk cId="68101090" sldId="391"/>
            <ac:spMk id="24" creationId="{0982DAF5-90D2-563E-26DC-BDD31040BCFF}"/>
          </ac:spMkLst>
        </pc:spChg>
        <pc:spChg chg="mod">
          <ac:chgData name="Anabel Rebolledo" userId="26e33271-f929-48bb-9145-a72a53372d18" providerId="ADAL" clId="{1F3F6F4F-CBA0-4A5B-8077-D67BCCC3F30F}" dt="2025-06-11T19:50:02.894" v="1686" actId="1076"/>
          <ac:spMkLst>
            <pc:docMk/>
            <pc:sldMk cId="68101090" sldId="391"/>
            <ac:spMk id="25" creationId="{A0B51BDF-0F91-7DA6-D94D-6D9E1D168C6F}"/>
          </ac:spMkLst>
        </pc:spChg>
        <pc:spChg chg="add del mod">
          <ac:chgData name="Anabel Rebolledo" userId="26e33271-f929-48bb-9145-a72a53372d18" providerId="ADAL" clId="{1F3F6F4F-CBA0-4A5B-8077-D67BCCC3F30F}" dt="2025-06-11T20:05:20.109" v="1848" actId="478"/>
          <ac:spMkLst>
            <pc:docMk/>
            <pc:sldMk cId="68101090" sldId="391"/>
            <ac:spMk id="26" creationId="{B32DAD65-4408-2FBF-5B8C-26B5742C07CB}"/>
          </ac:spMkLst>
        </pc:spChg>
        <pc:spChg chg="add mod">
          <ac:chgData name="Anabel Rebolledo" userId="26e33271-f929-48bb-9145-a72a53372d18" providerId="ADAL" clId="{1F3F6F4F-CBA0-4A5B-8077-D67BCCC3F30F}" dt="2025-06-11T20:06:53.038" v="1897" actId="1076"/>
          <ac:spMkLst>
            <pc:docMk/>
            <pc:sldMk cId="68101090" sldId="391"/>
            <ac:spMk id="27" creationId="{445EA5CA-57F9-80AC-0CE7-65E4A7BDF095}"/>
          </ac:spMkLst>
        </pc:spChg>
        <pc:spChg chg="add del mod">
          <ac:chgData name="Anabel Rebolledo" userId="26e33271-f929-48bb-9145-a72a53372d18" providerId="ADAL" clId="{1F3F6F4F-CBA0-4A5B-8077-D67BCCC3F30F}" dt="2025-06-11T20:10:39.549" v="1899" actId="478"/>
          <ac:spMkLst>
            <pc:docMk/>
            <pc:sldMk cId="68101090" sldId="391"/>
            <ac:spMk id="29" creationId="{68EE97FA-7B3C-D009-B521-F7861815AB49}"/>
          </ac:spMkLst>
        </pc:spChg>
        <pc:spChg chg="add mod ord">
          <ac:chgData name="Anabel Rebolledo" userId="26e33271-f929-48bb-9145-a72a53372d18" providerId="ADAL" clId="{1F3F6F4F-CBA0-4A5B-8077-D67BCCC3F30F}" dt="2025-06-11T20:06:45.524" v="1894" actId="1038"/>
          <ac:spMkLst>
            <pc:docMk/>
            <pc:sldMk cId="68101090" sldId="391"/>
            <ac:spMk id="30" creationId="{29BF74E0-3E36-EDE0-FCCD-AE7EF21A7E10}"/>
          </ac:spMkLst>
        </pc:spChg>
        <pc:picChg chg="add mod">
          <ac:chgData name="Anabel Rebolledo" userId="26e33271-f929-48bb-9145-a72a53372d18" providerId="ADAL" clId="{1F3F6F4F-CBA0-4A5B-8077-D67BCCC3F30F}" dt="2025-06-11T19:54:02.837" v="1730"/>
          <ac:picMkLst>
            <pc:docMk/>
            <pc:sldMk cId="68101090" sldId="391"/>
            <ac:picMk id="6" creationId="{C7CCDD49-1EF0-8BBC-2517-9FEB83D5D862}"/>
          </ac:picMkLst>
        </pc:picChg>
        <pc:picChg chg="add mod">
          <ac:chgData name="Anabel Rebolledo" userId="26e33271-f929-48bb-9145-a72a53372d18" providerId="ADAL" clId="{1F3F6F4F-CBA0-4A5B-8077-D67BCCC3F30F}" dt="2025-06-11T19:54:02.837" v="1730"/>
          <ac:picMkLst>
            <pc:docMk/>
            <pc:sldMk cId="68101090" sldId="391"/>
            <ac:picMk id="7" creationId="{7D6BB792-7FEF-5371-C480-25EE12FF7A61}"/>
          </ac:picMkLst>
        </pc:picChg>
        <pc:picChg chg="add del mod">
          <ac:chgData name="Anabel Rebolledo" userId="26e33271-f929-48bb-9145-a72a53372d18" providerId="ADAL" clId="{1F3F6F4F-CBA0-4A5B-8077-D67BCCC3F30F}" dt="2025-06-11T20:03:45.582" v="1833" actId="478"/>
          <ac:picMkLst>
            <pc:docMk/>
            <pc:sldMk cId="68101090" sldId="391"/>
            <ac:picMk id="8" creationId="{9BF2F305-E897-69B0-863F-C7ED6BC18C3F}"/>
          </ac:picMkLst>
        </pc:picChg>
        <pc:picChg chg="add del mod">
          <ac:chgData name="Anabel Rebolledo" userId="26e33271-f929-48bb-9145-a72a53372d18" providerId="ADAL" clId="{1F3F6F4F-CBA0-4A5B-8077-D67BCCC3F30F}" dt="2025-06-11T20:05:12.376" v="1846" actId="478"/>
          <ac:picMkLst>
            <pc:docMk/>
            <pc:sldMk cId="68101090" sldId="391"/>
            <ac:picMk id="9" creationId="{48726A21-0FD4-D35A-877E-0834A48E262D}"/>
          </ac:picMkLst>
        </pc:picChg>
        <pc:picChg chg="add del mod">
          <ac:chgData name="Anabel Rebolledo" userId="26e33271-f929-48bb-9145-a72a53372d18" providerId="ADAL" clId="{1F3F6F4F-CBA0-4A5B-8077-D67BCCC3F30F}" dt="2025-06-11T20:03:36.154" v="1829" actId="478"/>
          <ac:picMkLst>
            <pc:docMk/>
            <pc:sldMk cId="68101090" sldId="391"/>
            <ac:picMk id="10" creationId="{379FAEDB-5132-4F16-6584-08FF626AC4D9}"/>
          </ac:picMkLst>
        </pc:picChg>
        <pc:picChg chg="del">
          <ac:chgData name="Anabel Rebolledo" userId="26e33271-f929-48bb-9145-a72a53372d18" providerId="ADAL" clId="{1F3F6F4F-CBA0-4A5B-8077-D67BCCC3F30F}" dt="2025-06-11T19:49:45.173" v="1681" actId="478"/>
          <ac:picMkLst>
            <pc:docMk/>
            <pc:sldMk cId="68101090" sldId="391"/>
            <ac:picMk id="15" creationId="{E680A6CA-713A-F08A-7730-CA15F0EAA725}"/>
          </ac:picMkLst>
        </pc:picChg>
        <pc:picChg chg="del mod">
          <ac:chgData name="Anabel Rebolledo" userId="26e33271-f929-48bb-9145-a72a53372d18" providerId="ADAL" clId="{1F3F6F4F-CBA0-4A5B-8077-D67BCCC3F30F}" dt="2025-06-11T19:50:36.030" v="1692" actId="478"/>
          <ac:picMkLst>
            <pc:docMk/>
            <pc:sldMk cId="68101090" sldId="391"/>
            <ac:picMk id="20" creationId="{E24610BE-CBBE-A423-5E63-08EA3C551754}"/>
          </ac:picMkLst>
        </pc:picChg>
        <pc:picChg chg="del">
          <ac:chgData name="Anabel Rebolledo" userId="26e33271-f929-48bb-9145-a72a53372d18" providerId="ADAL" clId="{1F3F6F4F-CBA0-4A5B-8077-D67BCCC3F30F}" dt="2025-06-11T19:49:41.309" v="1677" actId="478"/>
          <ac:picMkLst>
            <pc:docMk/>
            <pc:sldMk cId="68101090" sldId="391"/>
            <ac:picMk id="23" creationId="{38CE816F-190A-C0B9-3D0F-A4ECA1CE372F}"/>
          </ac:picMkLst>
        </pc:picChg>
        <pc:picChg chg="add mod">
          <ac:chgData name="Anabel Rebolledo" userId="26e33271-f929-48bb-9145-a72a53372d18" providerId="ADAL" clId="{1F3F6F4F-CBA0-4A5B-8077-D67BCCC3F30F}" dt="2025-06-11T20:10:43.665" v="1901" actId="1076"/>
          <ac:picMkLst>
            <pc:docMk/>
            <pc:sldMk cId="68101090" sldId="391"/>
            <ac:picMk id="28" creationId="{9C0A1A60-46F4-A446-0832-A491D0360508}"/>
          </ac:picMkLst>
        </pc:picChg>
      </pc:sldChg>
      <pc:sldChg chg="modSp add mod">
        <pc:chgData name="Anabel Rebolledo" userId="26e33271-f929-48bb-9145-a72a53372d18" providerId="ADAL" clId="{1F3F6F4F-CBA0-4A5B-8077-D67BCCC3F30F}" dt="2025-06-11T17:13:46.602" v="494" actId="1076"/>
        <pc:sldMkLst>
          <pc:docMk/>
          <pc:sldMk cId="1887116647" sldId="392"/>
        </pc:sldMkLst>
        <pc:spChg chg="mod">
          <ac:chgData name="Anabel Rebolledo" userId="26e33271-f929-48bb-9145-a72a53372d18" providerId="ADAL" clId="{1F3F6F4F-CBA0-4A5B-8077-D67BCCC3F30F}" dt="2025-06-11T17:13:46.602" v="494" actId="1076"/>
          <ac:spMkLst>
            <pc:docMk/>
            <pc:sldMk cId="1887116647" sldId="392"/>
            <ac:spMk id="2" creationId="{66E553B1-C67F-8CCE-707D-C8711BA4F15A}"/>
          </ac:spMkLst>
        </pc:spChg>
        <pc:spChg chg="mod">
          <ac:chgData name="Anabel Rebolledo" userId="26e33271-f929-48bb-9145-a72a53372d18" providerId="ADAL" clId="{1F3F6F4F-CBA0-4A5B-8077-D67BCCC3F30F}" dt="2025-06-11T17:13:34.915" v="474" actId="20577"/>
          <ac:spMkLst>
            <pc:docMk/>
            <pc:sldMk cId="1887116647" sldId="392"/>
            <ac:spMk id="4" creationId="{8DF90EC1-06C5-C148-DB17-084EB3D2FDE8}"/>
          </ac:spMkLst>
        </pc:spChg>
      </pc:sldChg>
      <pc:sldChg chg="add del">
        <pc:chgData name="Anabel Rebolledo" userId="26e33271-f929-48bb-9145-a72a53372d18" providerId="ADAL" clId="{1F3F6F4F-CBA0-4A5B-8077-D67BCCC3F30F}" dt="2025-06-11T16:43:42.406" v="313" actId="47"/>
        <pc:sldMkLst>
          <pc:docMk/>
          <pc:sldMk cId="2274930197" sldId="392"/>
        </pc:sldMkLst>
      </pc:sldChg>
      <pc:sldChg chg="add del">
        <pc:chgData name="Anabel Rebolledo" userId="26e33271-f929-48bb-9145-a72a53372d18" providerId="ADAL" clId="{1F3F6F4F-CBA0-4A5B-8077-D67BCCC3F30F}" dt="2025-06-11T19:39:35.371" v="1384" actId="27028"/>
        <pc:sldMkLst>
          <pc:docMk/>
          <pc:sldMk cId="3291940982" sldId="393"/>
        </pc:sldMkLst>
      </pc:sldChg>
      <pc:sldChg chg="add del">
        <pc:chgData name="Anabel Rebolledo" userId="26e33271-f929-48bb-9145-a72a53372d18" providerId="ADAL" clId="{1F3F6F4F-CBA0-4A5B-8077-D67BCCC3F30F}" dt="2025-06-11T20:12:28.540" v="1902" actId="47"/>
        <pc:sldMkLst>
          <pc:docMk/>
          <pc:sldMk cId="529025674" sldId="394"/>
        </pc:sldMkLst>
      </pc:sldChg>
      <pc:sldMasterChg chg="add addSldLayout delSldLayout">
        <pc:chgData name="Anabel Rebolledo" userId="26e33271-f929-48bb-9145-a72a53372d18" providerId="ADAL" clId="{1F3F6F4F-CBA0-4A5B-8077-D67BCCC3F30F}" dt="2025-06-11T20:00:56.283" v="1772" actId="27028"/>
        <pc:sldMasterMkLst>
          <pc:docMk/>
          <pc:sldMasterMk cId="3566026250" sldId="2147483648"/>
        </pc:sldMasterMkLst>
        <pc:sldLayoutChg chg="add">
          <pc:chgData name="Anabel Rebolledo" userId="26e33271-f929-48bb-9145-a72a53372d18" providerId="ADAL" clId="{1F3F6F4F-CBA0-4A5B-8077-D67BCCC3F30F}" dt="2025-06-11T16:23:09.175" v="0" actId="27028"/>
          <pc:sldLayoutMkLst>
            <pc:docMk/>
            <pc:sldMasterMk cId="3566026250" sldId="2147483648"/>
            <pc:sldLayoutMk cId="2141736310" sldId="2147483660"/>
          </pc:sldLayoutMkLst>
        </pc:sldLayoutChg>
        <pc:sldLayoutChg chg="add">
          <pc:chgData name="Anabel Rebolledo" userId="26e33271-f929-48bb-9145-a72a53372d18" providerId="ADAL" clId="{1F3F6F4F-CBA0-4A5B-8077-D67BCCC3F30F}" dt="2025-06-11T16:23:13.525" v="2" actId="27028"/>
          <pc:sldLayoutMkLst>
            <pc:docMk/>
            <pc:sldMasterMk cId="3566026250" sldId="2147483648"/>
            <pc:sldLayoutMk cId="1462898504" sldId="2147483661"/>
          </pc:sldLayoutMkLst>
        </pc:sldLayoutChg>
        <pc:sldLayoutChg chg="add">
          <pc:chgData name="Anabel Rebolledo" userId="26e33271-f929-48bb-9145-a72a53372d18" providerId="ADAL" clId="{1F3F6F4F-CBA0-4A5B-8077-D67BCCC3F30F}" dt="2025-06-11T16:24:51.622" v="4" actId="27028"/>
          <pc:sldLayoutMkLst>
            <pc:docMk/>
            <pc:sldMasterMk cId="3566026250" sldId="2147483648"/>
            <pc:sldLayoutMk cId="2849600074" sldId="2147483663"/>
          </pc:sldLayoutMkLst>
        </pc:sldLayoutChg>
        <pc:sldLayoutChg chg="add del">
          <pc:chgData name="Anabel Rebolledo" userId="26e33271-f929-48bb-9145-a72a53372d18" providerId="ADAL" clId="{1F3F6F4F-CBA0-4A5B-8077-D67BCCC3F30F}" dt="2025-06-11T19:39:35.371" v="1384" actId="27028"/>
          <pc:sldLayoutMkLst>
            <pc:docMk/>
            <pc:sldMasterMk cId="3566026250" sldId="2147483648"/>
            <pc:sldLayoutMk cId="694907041" sldId="2147483667"/>
          </pc:sldLayoutMkLst>
        </pc:sldLayoutChg>
        <pc:sldLayoutChg chg="add">
          <pc:chgData name="Anabel Rebolledo" userId="26e33271-f929-48bb-9145-a72a53372d18" providerId="ADAL" clId="{1F3F6F4F-CBA0-4A5B-8077-D67BCCC3F30F}" dt="2025-06-11T20:00:56.283" v="1772" actId="27028"/>
          <pc:sldLayoutMkLst>
            <pc:docMk/>
            <pc:sldMasterMk cId="3566026250" sldId="2147483648"/>
            <pc:sldLayoutMk cId="2849600074" sldId="2147483672"/>
          </pc:sldLayoutMkLst>
        </pc:sldLayoutChg>
      </pc:sldMasterChg>
      <pc:sldMasterChg chg="del replId delSldLayout modSldLayout">
        <pc:chgData name="Anabel Rebolledo" userId="26e33271-f929-48bb-9145-a72a53372d18" providerId="ADAL" clId="{1F3F6F4F-CBA0-4A5B-8077-D67BCCC3F30F}" dt="2025-06-11T17:16:13.978" v="526" actId="700"/>
        <pc:sldMasterMkLst>
          <pc:docMk/>
          <pc:sldMasterMk cId="1425954813" sldId="2147483674"/>
        </pc:sldMasterMkLst>
        <pc:sldLayoutChg chg="del">
          <pc:chgData name="Anabel Rebolledo" userId="26e33271-f929-48bb-9145-a72a53372d18" providerId="ADAL" clId="{1F3F6F4F-CBA0-4A5B-8077-D67BCCC3F30F}" dt="2025-06-11T17:16:13.978" v="526" actId="700"/>
          <pc:sldLayoutMkLst>
            <pc:docMk/>
            <pc:sldMasterMk cId="1425954813" sldId="2147483674"/>
            <pc:sldLayoutMk cId="1613362969" sldId="2147483649"/>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1791043136" sldId="2147483650"/>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2554921390" sldId="2147483651"/>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3954809567" sldId="2147483652"/>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4081325740" sldId="2147483653"/>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1855462776" sldId="2147483654"/>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2372705635" sldId="2147483655"/>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4071954597" sldId="2147483656"/>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2962419903" sldId="2147483657"/>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640200295" sldId="2147483658"/>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54679577" sldId="2147483659"/>
          </pc:sldLayoutMkLst>
        </pc:sldLayoutChg>
        <pc:sldLayoutChg chg="del">
          <pc:chgData name="Anabel Rebolledo" userId="26e33271-f929-48bb-9145-a72a53372d18" providerId="ADAL" clId="{1F3F6F4F-CBA0-4A5B-8077-D67BCCC3F30F}" dt="2025-06-11T17:16:13.978" v="526" actId="700"/>
          <pc:sldLayoutMkLst>
            <pc:docMk/>
            <pc:sldMasterMk cId="1425954813" sldId="2147483674"/>
            <pc:sldLayoutMk cId="601318123" sldId="2147483673"/>
          </pc:sldLayoutMkLst>
        </pc:sldLayoutChg>
        <pc:sldLayoutChg chg="del replId">
          <pc:chgData name="Anabel Rebolledo" userId="26e33271-f929-48bb-9145-a72a53372d18" providerId="ADAL" clId="{1F3F6F4F-CBA0-4A5B-8077-D67BCCC3F30F}" dt="2025-06-11T17:16:13.978" v="526" actId="700"/>
          <pc:sldLayoutMkLst>
            <pc:docMk/>
            <pc:sldMasterMk cId="1425954813" sldId="2147483674"/>
            <pc:sldLayoutMk cId="1255185077" sldId="214748367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2C66-05A3-4933-89F8-B4036C78F5ED}" type="datetimeFigureOut">
              <a:rPr lang="es-CL" smtClean="0"/>
              <a:t>11-06-2025</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EBC0B3-B75A-46AB-BB1C-AAFB733E9C72}" type="slidenum">
              <a:rPr lang="es-CL" smtClean="0"/>
              <a:t>‹Nº›</a:t>
            </a:fld>
            <a:endParaRPr lang="es-CL"/>
          </a:p>
        </p:txBody>
      </p:sp>
    </p:spTree>
    <p:extLst>
      <p:ext uri="{BB962C8B-B14F-4D97-AF65-F5344CB8AC3E}">
        <p14:creationId xmlns:p14="http://schemas.microsoft.com/office/powerpoint/2010/main" val="3937446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Master" Target="../slideMasters/slideMaster1.xml"/><Relationship Id="rId4" Type="http://schemas.openxmlformats.org/officeDocument/2006/relationships/image" Target="../media/image8.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jpeg"/><Relationship Id="rId1" Type="http://schemas.openxmlformats.org/officeDocument/2006/relationships/slideMaster" Target="../slideMasters/slideMaster2.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12.sv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Master" Target="../slideMasters/slideMaster2.xml"/><Relationship Id="rId6" Type="http://schemas.openxmlformats.org/officeDocument/2006/relationships/image" Target="../media/image9.emf"/><Relationship Id="rId5" Type="http://schemas.openxmlformats.org/officeDocument/2006/relationships/image" Target="../media/image12.svg"/><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jpeg"/><Relationship Id="rId1" Type="http://schemas.openxmlformats.org/officeDocument/2006/relationships/slideMaster" Target="../slideMasters/slideMaster2.xml"/><Relationship Id="rId6" Type="http://schemas.openxmlformats.org/officeDocument/2006/relationships/image" Target="../media/image9.emf"/><Relationship Id="rId5" Type="http://schemas.openxmlformats.org/officeDocument/2006/relationships/image" Target="../media/image12.svg"/><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11-06-2025</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889651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188970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mparación">
    <p:spTree>
      <p:nvGrpSpPr>
        <p:cNvPr id="1" name=""/>
        <p:cNvGrpSpPr/>
        <p:nvPr/>
      </p:nvGrpSpPr>
      <p:grpSpPr>
        <a:xfrm>
          <a:off x="0" y="0"/>
          <a:ext cx="0" cy="0"/>
          <a:chOff x="0" y="0"/>
          <a:chExt cx="0" cy="0"/>
        </a:xfrm>
      </p:grpSpPr>
      <p:sp>
        <p:nvSpPr>
          <p:cNvPr id="11" name="Rectángulo 10">
            <a:extLst>
              <a:ext uri="{FF2B5EF4-FFF2-40B4-BE49-F238E27FC236}">
                <a16:creationId xmlns:a16="http://schemas.microsoft.com/office/drawing/2014/main" id="{EBAFBBBF-7362-03EB-DC15-DEA11A96F81D}"/>
              </a:ext>
            </a:extLst>
          </p:cNvPr>
          <p:cNvSpPr/>
          <p:nvPr userDrawn="1"/>
        </p:nvSpPr>
        <p:spPr>
          <a:xfrm>
            <a:off x="0" y="-1"/>
            <a:ext cx="12192000" cy="901337"/>
          </a:xfrm>
          <a:prstGeom prst="rect">
            <a:avLst/>
          </a:prstGeom>
          <a:solidFill>
            <a:srgbClr val="DA2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S"/>
          </a:p>
        </p:txBody>
      </p:sp>
      <p:pic>
        <p:nvPicPr>
          <p:cNvPr id="15" name="Imagen 14">
            <a:extLst>
              <a:ext uri="{FF2B5EF4-FFF2-40B4-BE49-F238E27FC236}">
                <a16:creationId xmlns:a16="http://schemas.microsoft.com/office/drawing/2014/main" id="{0318E52F-BB26-F257-AA83-0313DE2AC456}"/>
              </a:ext>
            </a:extLst>
          </p:cNvPr>
          <p:cNvPicPr>
            <a:picLocks noChangeAspect="1"/>
          </p:cNvPicPr>
          <p:nvPr userDrawn="1"/>
        </p:nvPicPr>
        <p:blipFill>
          <a:blip r:embed="rId2"/>
          <a:stretch>
            <a:fillRect/>
          </a:stretch>
        </p:blipFill>
        <p:spPr>
          <a:xfrm>
            <a:off x="9883684" y="164834"/>
            <a:ext cx="2010833" cy="538788"/>
          </a:xfrm>
          <a:prstGeom prst="rect">
            <a:avLst/>
          </a:prstGeom>
        </p:spPr>
      </p:pic>
    </p:spTree>
    <p:extLst>
      <p:ext uri="{BB962C8B-B14F-4D97-AF65-F5344CB8AC3E}">
        <p14:creationId xmlns:p14="http://schemas.microsoft.com/office/powerpoint/2010/main" val="2849600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Imagen con títul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11B9D803-7BFB-AEA8-93A6-610BC22A6484}"/>
              </a:ext>
            </a:extLst>
          </p:cNvPr>
          <p:cNvPicPr>
            <a:picLocks noChangeAspect="1"/>
          </p:cNvPicPr>
          <p:nvPr/>
        </p:nvPicPr>
        <p:blipFill>
          <a:blip r:embed="rId2"/>
          <a:stretch>
            <a:fillRect/>
          </a:stretch>
        </p:blipFill>
        <p:spPr>
          <a:xfrm>
            <a:off x="-479651" y="-650928"/>
            <a:ext cx="12924789" cy="7895948"/>
          </a:xfrm>
          <a:prstGeom prst="rect">
            <a:avLst/>
          </a:prstGeom>
        </p:spPr>
      </p:pic>
      <p:sp>
        <p:nvSpPr>
          <p:cNvPr id="9" name="CuadroTexto 8">
            <a:extLst>
              <a:ext uri="{FF2B5EF4-FFF2-40B4-BE49-F238E27FC236}">
                <a16:creationId xmlns:a16="http://schemas.microsoft.com/office/drawing/2014/main" id="{CCB07CBF-2C9A-EC9C-104A-0436AEB09938}"/>
              </a:ext>
            </a:extLst>
          </p:cNvPr>
          <p:cNvSpPr txBox="1"/>
          <p:nvPr/>
        </p:nvSpPr>
        <p:spPr>
          <a:xfrm>
            <a:off x="6738437" y="2979923"/>
            <a:ext cx="3768658" cy="1737720"/>
          </a:xfrm>
          <a:prstGeom prst="rect">
            <a:avLst/>
          </a:prstGeom>
          <a:noFill/>
        </p:spPr>
        <p:txBody>
          <a:bodyPr wrap="square" rtlCol="0">
            <a:spAutoFit/>
          </a:bodyPr>
          <a:lstStyle/>
          <a:p>
            <a:pPr>
              <a:lnSpc>
                <a:spcPct val="80000"/>
              </a:lnSpc>
            </a:pPr>
            <a:r>
              <a:rPr lang="es-CL" sz="6600" b="1" dirty="0">
                <a:solidFill>
                  <a:schemeClr val="bg1"/>
                </a:solidFill>
                <a:latin typeface="Calibri" panose="020F0502020204030204" pitchFamily="34" charset="0"/>
                <a:cs typeface="Calibri" panose="020F0502020204030204" pitchFamily="34" charset="0"/>
              </a:rPr>
              <a:t>¡Muchas </a:t>
            </a:r>
          </a:p>
          <a:p>
            <a:pPr>
              <a:lnSpc>
                <a:spcPct val="80000"/>
              </a:lnSpc>
            </a:pPr>
            <a:r>
              <a:rPr lang="es-CL" sz="6600" b="1" dirty="0">
                <a:solidFill>
                  <a:schemeClr val="bg1"/>
                </a:solidFill>
                <a:latin typeface="Calibri" panose="020F0502020204030204" pitchFamily="34" charset="0"/>
                <a:cs typeface="Calibri" panose="020F0502020204030204" pitchFamily="34" charset="0"/>
              </a:rPr>
              <a:t>gracias!</a:t>
            </a:r>
          </a:p>
        </p:txBody>
      </p:sp>
      <p:sp>
        <p:nvSpPr>
          <p:cNvPr id="10" name="Diagrama de flujo: terminador 15">
            <a:extLst>
              <a:ext uri="{FF2B5EF4-FFF2-40B4-BE49-F238E27FC236}">
                <a16:creationId xmlns:a16="http://schemas.microsoft.com/office/drawing/2014/main" id="{CAB89B1E-1C4B-2C27-02A6-1335EE6D6796}"/>
              </a:ext>
            </a:extLst>
          </p:cNvPr>
          <p:cNvSpPr/>
          <p:nvPr/>
        </p:nvSpPr>
        <p:spPr>
          <a:xfrm>
            <a:off x="11271106" y="1200722"/>
            <a:ext cx="5845592" cy="1929046"/>
          </a:xfrm>
          <a:prstGeom prst="flowChartTerminator">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latin typeface="AMX" pitchFamily="2" charset="0"/>
            </a:endParaRPr>
          </a:p>
        </p:txBody>
      </p:sp>
      <p:sp>
        <p:nvSpPr>
          <p:cNvPr id="11" name="Diagrama de flujo: terminador 15">
            <a:extLst>
              <a:ext uri="{FF2B5EF4-FFF2-40B4-BE49-F238E27FC236}">
                <a16:creationId xmlns:a16="http://schemas.microsoft.com/office/drawing/2014/main" id="{35F27195-A672-946C-BC03-E6B1637C94F4}"/>
              </a:ext>
            </a:extLst>
          </p:cNvPr>
          <p:cNvSpPr/>
          <p:nvPr/>
        </p:nvSpPr>
        <p:spPr>
          <a:xfrm>
            <a:off x="4912090" y="6478345"/>
            <a:ext cx="5726633" cy="1876600"/>
          </a:xfrm>
          <a:prstGeom prst="flowChartTerminator">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latin typeface="AMX" pitchFamily="2" charset="0"/>
            </a:endParaRPr>
          </a:p>
        </p:txBody>
      </p:sp>
      <p:pic>
        <p:nvPicPr>
          <p:cNvPr id="12" name="Gráfico 11">
            <a:extLst>
              <a:ext uri="{FF2B5EF4-FFF2-40B4-BE49-F238E27FC236}">
                <a16:creationId xmlns:a16="http://schemas.microsoft.com/office/drawing/2014/main" id="{7F6534A5-4C39-44A5-2D0D-87E4C68A80A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38723" y="6285714"/>
            <a:ext cx="1402159" cy="418733"/>
          </a:xfrm>
          <a:prstGeom prst="rect">
            <a:avLst/>
          </a:prstGeom>
        </p:spPr>
      </p:pic>
      <p:pic>
        <p:nvPicPr>
          <p:cNvPr id="13" name="Imagen 12">
            <a:extLst>
              <a:ext uri="{FF2B5EF4-FFF2-40B4-BE49-F238E27FC236}">
                <a16:creationId xmlns:a16="http://schemas.microsoft.com/office/drawing/2014/main" id="{15CA662A-5F5B-91E6-FC4E-E30D352D73E2}"/>
              </a:ext>
            </a:extLst>
          </p:cNvPr>
          <p:cNvPicPr>
            <a:picLocks noChangeAspect="1"/>
          </p:cNvPicPr>
          <p:nvPr/>
        </p:nvPicPr>
        <p:blipFill>
          <a:blip r:embed="rId5"/>
          <a:stretch>
            <a:fillRect/>
          </a:stretch>
        </p:blipFill>
        <p:spPr>
          <a:xfrm>
            <a:off x="9883684" y="164834"/>
            <a:ext cx="2010833" cy="538788"/>
          </a:xfrm>
          <a:prstGeom prst="rect">
            <a:avLst/>
          </a:prstGeom>
        </p:spPr>
      </p:pic>
      <p:sp>
        <p:nvSpPr>
          <p:cNvPr id="14" name="Diagrama de flujo: terminador 15">
            <a:extLst>
              <a:ext uri="{FF2B5EF4-FFF2-40B4-BE49-F238E27FC236}">
                <a16:creationId xmlns:a16="http://schemas.microsoft.com/office/drawing/2014/main" id="{178EAB5E-C601-52E4-E359-75148FB1DD26}"/>
              </a:ext>
            </a:extLst>
          </p:cNvPr>
          <p:cNvSpPr/>
          <p:nvPr/>
        </p:nvSpPr>
        <p:spPr>
          <a:xfrm>
            <a:off x="2694555" y="-1395759"/>
            <a:ext cx="5726633" cy="1876600"/>
          </a:xfrm>
          <a:prstGeom prst="flowChartTerminator">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latin typeface="AMX" pitchFamily="2" charset="0"/>
            </a:endParaRPr>
          </a:p>
        </p:txBody>
      </p:sp>
      <p:pic>
        <p:nvPicPr>
          <p:cNvPr id="15" name="Imagen 14">
            <a:extLst>
              <a:ext uri="{FF2B5EF4-FFF2-40B4-BE49-F238E27FC236}">
                <a16:creationId xmlns:a16="http://schemas.microsoft.com/office/drawing/2014/main" id="{87912BE2-E43A-9FA5-F20B-CD88E258AA0C}"/>
              </a:ext>
            </a:extLst>
          </p:cNvPr>
          <p:cNvPicPr>
            <a:picLocks noChangeAspect="1"/>
          </p:cNvPicPr>
          <p:nvPr/>
        </p:nvPicPr>
        <p:blipFill rotWithShape="1">
          <a:blip r:embed="rId6"/>
          <a:srcRect l="30495"/>
          <a:stretch/>
        </p:blipFill>
        <p:spPr>
          <a:xfrm>
            <a:off x="-12608" y="-197185"/>
            <a:ext cx="6284003" cy="7733212"/>
          </a:xfrm>
          <a:prstGeom prst="rect">
            <a:avLst/>
          </a:prstGeom>
        </p:spPr>
      </p:pic>
      <p:pic>
        <p:nvPicPr>
          <p:cNvPr id="36" name="Imagen 35" descr="Una niña sonriendo&#10;&#10;Descripción generada automáticamente con confianza media">
            <a:extLst>
              <a:ext uri="{FF2B5EF4-FFF2-40B4-BE49-F238E27FC236}">
                <a16:creationId xmlns:a16="http://schemas.microsoft.com/office/drawing/2014/main" id="{4D611F02-4D5B-7E5F-1F6F-37BDFCFE0E3F}"/>
              </a:ext>
            </a:extLst>
          </p:cNvPr>
          <p:cNvPicPr>
            <a:picLocks noChangeAspect="1"/>
          </p:cNvPicPr>
          <p:nvPr/>
        </p:nvPicPr>
        <p:blipFill>
          <a:blip r:embed="rId7"/>
          <a:stretch>
            <a:fillRect/>
          </a:stretch>
        </p:blipFill>
        <p:spPr>
          <a:xfrm>
            <a:off x="-1217055" y="-536625"/>
            <a:ext cx="6458962" cy="9681282"/>
          </a:xfrm>
          <a:prstGeom prst="rect">
            <a:avLst/>
          </a:prstGeom>
        </p:spPr>
      </p:pic>
    </p:spTree>
    <p:extLst>
      <p:ext uri="{BB962C8B-B14F-4D97-AF65-F5344CB8AC3E}">
        <p14:creationId xmlns:p14="http://schemas.microsoft.com/office/powerpoint/2010/main" val="694907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Comparación">
    <p:spTree>
      <p:nvGrpSpPr>
        <p:cNvPr id="1" name=""/>
        <p:cNvGrpSpPr/>
        <p:nvPr/>
      </p:nvGrpSpPr>
      <p:grpSpPr>
        <a:xfrm>
          <a:off x="0" y="0"/>
          <a:ext cx="0" cy="0"/>
          <a:chOff x="0" y="0"/>
          <a:chExt cx="0" cy="0"/>
        </a:xfrm>
      </p:grpSpPr>
      <p:sp>
        <p:nvSpPr>
          <p:cNvPr id="11" name="Rectángulo 10">
            <a:extLst>
              <a:ext uri="{FF2B5EF4-FFF2-40B4-BE49-F238E27FC236}">
                <a16:creationId xmlns:a16="http://schemas.microsoft.com/office/drawing/2014/main" id="{EBAFBBBF-7362-03EB-DC15-DEA11A96F81D}"/>
              </a:ext>
            </a:extLst>
          </p:cNvPr>
          <p:cNvSpPr/>
          <p:nvPr/>
        </p:nvSpPr>
        <p:spPr>
          <a:xfrm>
            <a:off x="0" y="-1"/>
            <a:ext cx="12192000" cy="901337"/>
          </a:xfrm>
          <a:prstGeom prst="rect">
            <a:avLst/>
          </a:prstGeom>
          <a:solidFill>
            <a:srgbClr val="DA28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S"/>
          </a:p>
        </p:txBody>
      </p:sp>
      <p:sp>
        <p:nvSpPr>
          <p:cNvPr id="12" name="Diagrama de flujo: terminador 6">
            <a:extLst>
              <a:ext uri="{FF2B5EF4-FFF2-40B4-BE49-F238E27FC236}">
                <a16:creationId xmlns:a16="http://schemas.microsoft.com/office/drawing/2014/main" id="{DC7ACCD7-1D94-4D18-D818-25AF0AD4EE0C}"/>
              </a:ext>
            </a:extLst>
          </p:cNvPr>
          <p:cNvSpPr/>
          <p:nvPr/>
        </p:nvSpPr>
        <p:spPr>
          <a:xfrm>
            <a:off x="-627565" y="1200722"/>
            <a:ext cx="1067812" cy="352378"/>
          </a:xfrm>
          <a:prstGeom prst="flowChartTerminator">
            <a:avLst/>
          </a:prstGeom>
          <a:noFill/>
          <a:ln w="9525">
            <a:solidFill>
              <a:srgbClr val="DA29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solidFill>
                <a:srgbClr val="FF0000"/>
              </a:solidFill>
            </a:endParaRPr>
          </a:p>
        </p:txBody>
      </p:sp>
      <p:sp>
        <p:nvSpPr>
          <p:cNvPr id="13" name="Diagrama de flujo: terminador 15">
            <a:extLst>
              <a:ext uri="{FF2B5EF4-FFF2-40B4-BE49-F238E27FC236}">
                <a16:creationId xmlns:a16="http://schemas.microsoft.com/office/drawing/2014/main" id="{35B0D91B-C6CC-83B3-8690-4576B6B219B8}"/>
              </a:ext>
            </a:extLst>
          </p:cNvPr>
          <p:cNvSpPr/>
          <p:nvPr/>
        </p:nvSpPr>
        <p:spPr>
          <a:xfrm>
            <a:off x="11271106" y="1200722"/>
            <a:ext cx="5845592" cy="1929046"/>
          </a:xfrm>
          <a:prstGeom prst="flowChartTerminator">
            <a:avLst/>
          </a:prstGeom>
          <a:noFill/>
          <a:ln w="9525">
            <a:solidFill>
              <a:srgbClr val="DA29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latin typeface="AMX" pitchFamily="2" charset="0"/>
            </a:endParaRPr>
          </a:p>
        </p:txBody>
      </p:sp>
      <p:sp>
        <p:nvSpPr>
          <p:cNvPr id="14" name="Diagrama de flujo: terminador 15">
            <a:extLst>
              <a:ext uri="{FF2B5EF4-FFF2-40B4-BE49-F238E27FC236}">
                <a16:creationId xmlns:a16="http://schemas.microsoft.com/office/drawing/2014/main" id="{C5270665-79C2-E809-7922-3788C45F290F}"/>
              </a:ext>
            </a:extLst>
          </p:cNvPr>
          <p:cNvSpPr/>
          <p:nvPr/>
        </p:nvSpPr>
        <p:spPr>
          <a:xfrm>
            <a:off x="-93659" y="6461574"/>
            <a:ext cx="5845592" cy="1929046"/>
          </a:xfrm>
          <a:prstGeom prst="flowChartTerminator">
            <a:avLst/>
          </a:prstGeom>
          <a:noFill/>
          <a:ln w="9525">
            <a:solidFill>
              <a:srgbClr val="DA29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endParaRPr lang="es-CL" sz="1600" b="1" dirty="0">
              <a:latin typeface="AMX" pitchFamily="2" charset="0"/>
            </a:endParaRPr>
          </a:p>
        </p:txBody>
      </p:sp>
      <p:pic>
        <p:nvPicPr>
          <p:cNvPr id="15" name="Imagen 14">
            <a:extLst>
              <a:ext uri="{FF2B5EF4-FFF2-40B4-BE49-F238E27FC236}">
                <a16:creationId xmlns:a16="http://schemas.microsoft.com/office/drawing/2014/main" id="{0318E52F-BB26-F257-AA83-0313DE2AC456}"/>
              </a:ext>
            </a:extLst>
          </p:cNvPr>
          <p:cNvPicPr>
            <a:picLocks noChangeAspect="1"/>
          </p:cNvPicPr>
          <p:nvPr/>
        </p:nvPicPr>
        <p:blipFill>
          <a:blip r:embed="rId2"/>
          <a:stretch>
            <a:fillRect/>
          </a:stretch>
        </p:blipFill>
        <p:spPr>
          <a:xfrm>
            <a:off x="9883684" y="164834"/>
            <a:ext cx="2010833" cy="538788"/>
          </a:xfrm>
          <a:prstGeom prst="rect">
            <a:avLst/>
          </a:prstGeom>
        </p:spPr>
      </p:pic>
    </p:spTree>
    <p:extLst>
      <p:ext uri="{BB962C8B-B14F-4D97-AF65-F5344CB8AC3E}">
        <p14:creationId xmlns:p14="http://schemas.microsoft.com/office/powerpoint/2010/main" val="2849600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18E8E1-7C13-A0DF-B43C-AF4407C4CD55}"/>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US"/>
          </a:p>
        </p:txBody>
      </p:sp>
      <p:sp>
        <p:nvSpPr>
          <p:cNvPr id="3" name="Marcador de contenido 2">
            <a:extLst>
              <a:ext uri="{FF2B5EF4-FFF2-40B4-BE49-F238E27FC236}">
                <a16:creationId xmlns:a16="http://schemas.microsoft.com/office/drawing/2014/main" id="{D3B0BC2C-64DB-3CEA-2D18-5588D882911F}"/>
              </a:ext>
            </a:extLst>
          </p:cNvPr>
          <p:cNvSpPr>
            <a:spLocks noGrp="1"/>
          </p:cNvSpPr>
          <p:nvPr>
            <p:ph idx="1"/>
          </p:nvPr>
        </p:nvSpPr>
        <p:spPr>
          <a:xfrm>
            <a:off x="838200" y="1825625"/>
            <a:ext cx="10515600" cy="4351338"/>
          </a:xfrm>
          <a:prstGeom prst="rect">
            <a:avLst/>
          </a:prstGeo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US"/>
          </a:p>
        </p:txBody>
      </p:sp>
      <p:sp>
        <p:nvSpPr>
          <p:cNvPr id="4" name="Marcador de fecha 3">
            <a:extLst>
              <a:ext uri="{FF2B5EF4-FFF2-40B4-BE49-F238E27FC236}">
                <a16:creationId xmlns:a16="http://schemas.microsoft.com/office/drawing/2014/main" id="{EADB4024-2EA2-0C93-B31C-9C265DE55111}"/>
              </a:ext>
            </a:extLst>
          </p:cNvPr>
          <p:cNvSpPr>
            <a:spLocks noGrp="1"/>
          </p:cNvSpPr>
          <p:nvPr>
            <p:ph type="dt" sz="half" idx="10"/>
          </p:nvPr>
        </p:nvSpPr>
        <p:spPr>
          <a:xfrm>
            <a:off x="838200" y="6356350"/>
            <a:ext cx="2743200" cy="365125"/>
          </a:xfrm>
          <a:prstGeom prst="rect">
            <a:avLst/>
          </a:prstGeom>
        </p:spPr>
        <p:txBody>
          <a:bodyPr/>
          <a:lstStyle/>
          <a:p>
            <a:fld id="{2262188C-A089-0948-A9D4-5C7CE4D7AC88}" type="datetimeFigureOut">
              <a:rPr lang="es-US" smtClean="0"/>
              <a:t>6/11/2025</a:t>
            </a:fld>
            <a:endParaRPr lang="es-US"/>
          </a:p>
        </p:txBody>
      </p:sp>
      <p:sp>
        <p:nvSpPr>
          <p:cNvPr id="5" name="Marcador de pie de página 4">
            <a:extLst>
              <a:ext uri="{FF2B5EF4-FFF2-40B4-BE49-F238E27FC236}">
                <a16:creationId xmlns:a16="http://schemas.microsoft.com/office/drawing/2014/main" id="{7687D49F-DB54-59AC-B423-76E056340769}"/>
              </a:ext>
            </a:extLst>
          </p:cNvPr>
          <p:cNvSpPr>
            <a:spLocks noGrp="1"/>
          </p:cNvSpPr>
          <p:nvPr>
            <p:ph type="ftr" sz="quarter" idx="11"/>
          </p:nvPr>
        </p:nvSpPr>
        <p:spPr>
          <a:xfrm>
            <a:off x="4038600" y="6356350"/>
            <a:ext cx="4114800" cy="365125"/>
          </a:xfrm>
          <a:prstGeom prst="rect">
            <a:avLst/>
          </a:prstGeom>
        </p:spPr>
        <p:txBody>
          <a:bodyPr/>
          <a:lstStyle/>
          <a:p>
            <a:endParaRPr lang="es-US"/>
          </a:p>
        </p:txBody>
      </p:sp>
      <p:sp>
        <p:nvSpPr>
          <p:cNvPr id="6" name="Marcador de número de diapositiva 5">
            <a:extLst>
              <a:ext uri="{FF2B5EF4-FFF2-40B4-BE49-F238E27FC236}">
                <a16:creationId xmlns:a16="http://schemas.microsoft.com/office/drawing/2014/main" id="{83A1931A-7DC8-5814-B67A-283F7DCB0BA3}"/>
              </a:ext>
            </a:extLst>
          </p:cNvPr>
          <p:cNvSpPr>
            <a:spLocks noGrp="1"/>
          </p:cNvSpPr>
          <p:nvPr>
            <p:ph type="sldNum" sz="quarter" idx="12"/>
          </p:nvPr>
        </p:nvSpPr>
        <p:spPr>
          <a:xfrm>
            <a:off x="8610600" y="6356350"/>
            <a:ext cx="2743200" cy="365125"/>
          </a:xfrm>
          <a:prstGeom prst="rect">
            <a:avLst/>
          </a:prstGeom>
        </p:spPr>
        <p:txBody>
          <a:bodyPr/>
          <a:lstStyle/>
          <a:p>
            <a:fld id="{B0DFA65A-6E7F-7D43-89B4-2A8CB43F9790}" type="slidenum">
              <a:rPr lang="es-US" smtClean="0"/>
              <a:t>‹Nº›</a:t>
            </a:fld>
            <a:endParaRPr lang="es-US"/>
          </a:p>
        </p:txBody>
      </p:sp>
      <p:pic>
        <p:nvPicPr>
          <p:cNvPr id="7" name="Imagen 6">
            <a:extLst>
              <a:ext uri="{FF2B5EF4-FFF2-40B4-BE49-F238E27FC236}">
                <a16:creationId xmlns:a16="http://schemas.microsoft.com/office/drawing/2014/main" id="{A83A9F84-B140-7E59-A9FE-A6A9938A5645}"/>
              </a:ext>
            </a:extLst>
          </p:cNvPr>
          <p:cNvPicPr>
            <a:picLocks noChangeAspect="1"/>
          </p:cNvPicPr>
          <p:nvPr/>
        </p:nvPicPr>
        <p:blipFill>
          <a:blip r:embed="rId2"/>
          <a:stretch>
            <a:fillRect/>
          </a:stretch>
        </p:blipFill>
        <p:spPr>
          <a:xfrm>
            <a:off x="-340963" y="-418454"/>
            <a:ext cx="12708610" cy="7485681"/>
          </a:xfrm>
          <a:prstGeom prst="rect">
            <a:avLst/>
          </a:prstGeom>
        </p:spPr>
      </p:pic>
      <p:pic>
        <p:nvPicPr>
          <p:cNvPr id="8" name="Imagen 7">
            <a:extLst>
              <a:ext uri="{FF2B5EF4-FFF2-40B4-BE49-F238E27FC236}">
                <a16:creationId xmlns:a16="http://schemas.microsoft.com/office/drawing/2014/main" id="{7EAA976A-AF08-DC79-B7E5-6FD078BAA6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5552" y="0"/>
            <a:ext cx="6172200" cy="6858000"/>
          </a:xfrm>
          <a:prstGeom prst="rect">
            <a:avLst/>
          </a:prstGeom>
        </p:spPr>
      </p:pic>
      <p:sp>
        <p:nvSpPr>
          <p:cNvPr id="9" name="Diagrama de flujo: terminador 4">
            <a:extLst>
              <a:ext uri="{FF2B5EF4-FFF2-40B4-BE49-F238E27FC236}">
                <a16:creationId xmlns:a16="http://schemas.microsoft.com/office/drawing/2014/main" id="{47F2300B-7BD8-667D-DAAB-092E77CB5E32}"/>
              </a:ext>
            </a:extLst>
          </p:cNvPr>
          <p:cNvSpPr/>
          <p:nvPr/>
        </p:nvSpPr>
        <p:spPr>
          <a:xfrm>
            <a:off x="-2389231" y="1144970"/>
            <a:ext cx="5151120" cy="1736932"/>
          </a:xfrm>
          <a:prstGeom prst="flowChartTerminator">
            <a:avLst/>
          </a:prstGeom>
          <a:noFill/>
          <a:ln w="95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10" name="Gráfico 9">
            <a:extLst>
              <a:ext uri="{FF2B5EF4-FFF2-40B4-BE49-F238E27FC236}">
                <a16:creationId xmlns:a16="http://schemas.microsoft.com/office/drawing/2014/main" id="{3B7975EA-E915-30E0-E69E-42E0268DDC2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5931" y="6209897"/>
            <a:ext cx="1402159" cy="418733"/>
          </a:xfrm>
          <a:prstGeom prst="rect">
            <a:avLst/>
          </a:prstGeom>
        </p:spPr>
      </p:pic>
      <p:pic>
        <p:nvPicPr>
          <p:cNvPr id="11" name="Imagen 10">
            <a:extLst>
              <a:ext uri="{FF2B5EF4-FFF2-40B4-BE49-F238E27FC236}">
                <a16:creationId xmlns:a16="http://schemas.microsoft.com/office/drawing/2014/main" id="{291F2BF8-84FF-72CC-CCB4-D72BB52D6142}"/>
              </a:ext>
            </a:extLst>
          </p:cNvPr>
          <p:cNvPicPr>
            <a:picLocks noChangeAspect="1"/>
          </p:cNvPicPr>
          <p:nvPr/>
        </p:nvPicPr>
        <p:blipFill>
          <a:blip r:embed="rId6"/>
          <a:stretch>
            <a:fillRect/>
          </a:stretch>
        </p:blipFill>
        <p:spPr>
          <a:xfrm>
            <a:off x="327906" y="229370"/>
            <a:ext cx="2010833" cy="538788"/>
          </a:xfrm>
          <a:prstGeom prst="rect">
            <a:avLst/>
          </a:prstGeom>
        </p:spPr>
      </p:pic>
    </p:spTree>
    <p:extLst>
      <p:ext uri="{BB962C8B-B14F-4D97-AF65-F5344CB8AC3E}">
        <p14:creationId xmlns:p14="http://schemas.microsoft.com/office/powerpoint/2010/main" val="146289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686C97-74F5-1A43-E20C-D3966D6CBD8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endParaRPr lang="es-US"/>
          </a:p>
        </p:txBody>
      </p:sp>
      <p:sp>
        <p:nvSpPr>
          <p:cNvPr id="3" name="Subtítulo 2">
            <a:extLst>
              <a:ext uri="{FF2B5EF4-FFF2-40B4-BE49-F238E27FC236}">
                <a16:creationId xmlns:a16="http://schemas.microsoft.com/office/drawing/2014/main" id="{2E45BFC5-5E3E-F3C2-3E28-8036838D644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US"/>
          </a:p>
        </p:txBody>
      </p:sp>
      <p:sp>
        <p:nvSpPr>
          <p:cNvPr id="4" name="Marcador de fecha 3">
            <a:extLst>
              <a:ext uri="{FF2B5EF4-FFF2-40B4-BE49-F238E27FC236}">
                <a16:creationId xmlns:a16="http://schemas.microsoft.com/office/drawing/2014/main" id="{47C277C1-E1AF-D5F6-F95B-4E62A6DA9593}"/>
              </a:ext>
            </a:extLst>
          </p:cNvPr>
          <p:cNvSpPr>
            <a:spLocks noGrp="1"/>
          </p:cNvSpPr>
          <p:nvPr>
            <p:ph type="dt" sz="half" idx="10"/>
          </p:nvPr>
        </p:nvSpPr>
        <p:spPr>
          <a:xfrm>
            <a:off x="838200" y="6356350"/>
            <a:ext cx="2743200" cy="365125"/>
          </a:xfrm>
          <a:prstGeom prst="rect">
            <a:avLst/>
          </a:prstGeom>
        </p:spPr>
        <p:txBody>
          <a:bodyPr/>
          <a:lstStyle/>
          <a:p>
            <a:fld id="{2262188C-A089-0948-A9D4-5C7CE4D7AC88}" type="datetimeFigureOut">
              <a:rPr lang="es-US" smtClean="0"/>
              <a:t>6/11/2025</a:t>
            </a:fld>
            <a:endParaRPr lang="es-US"/>
          </a:p>
        </p:txBody>
      </p:sp>
      <p:sp>
        <p:nvSpPr>
          <p:cNvPr id="5" name="Marcador de pie de página 4">
            <a:extLst>
              <a:ext uri="{FF2B5EF4-FFF2-40B4-BE49-F238E27FC236}">
                <a16:creationId xmlns:a16="http://schemas.microsoft.com/office/drawing/2014/main" id="{ADA51200-9E0F-09A2-F6A2-BCB04C22043B}"/>
              </a:ext>
            </a:extLst>
          </p:cNvPr>
          <p:cNvSpPr>
            <a:spLocks noGrp="1"/>
          </p:cNvSpPr>
          <p:nvPr>
            <p:ph type="ftr" sz="quarter" idx="11"/>
          </p:nvPr>
        </p:nvSpPr>
        <p:spPr>
          <a:xfrm>
            <a:off x="4038600" y="6356350"/>
            <a:ext cx="4114800" cy="365125"/>
          </a:xfrm>
          <a:prstGeom prst="rect">
            <a:avLst/>
          </a:prstGeom>
        </p:spPr>
        <p:txBody>
          <a:bodyPr/>
          <a:lstStyle/>
          <a:p>
            <a:endParaRPr lang="es-US"/>
          </a:p>
        </p:txBody>
      </p:sp>
      <p:sp>
        <p:nvSpPr>
          <p:cNvPr id="6" name="Marcador de número de diapositiva 5">
            <a:extLst>
              <a:ext uri="{FF2B5EF4-FFF2-40B4-BE49-F238E27FC236}">
                <a16:creationId xmlns:a16="http://schemas.microsoft.com/office/drawing/2014/main" id="{34911D95-6430-414A-8243-FA04C70DA99F}"/>
              </a:ext>
            </a:extLst>
          </p:cNvPr>
          <p:cNvSpPr>
            <a:spLocks noGrp="1"/>
          </p:cNvSpPr>
          <p:nvPr>
            <p:ph type="sldNum" sz="quarter" idx="12"/>
          </p:nvPr>
        </p:nvSpPr>
        <p:spPr>
          <a:xfrm>
            <a:off x="8610600" y="6356350"/>
            <a:ext cx="2743200" cy="365125"/>
          </a:xfrm>
          <a:prstGeom prst="rect">
            <a:avLst/>
          </a:prstGeom>
        </p:spPr>
        <p:txBody>
          <a:bodyPr/>
          <a:lstStyle/>
          <a:p>
            <a:fld id="{B0DFA65A-6E7F-7D43-89B4-2A8CB43F9790}" type="slidenum">
              <a:rPr lang="es-US" smtClean="0"/>
              <a:t>‹Nº›</a:t>
            </a:fld>
            <a:endParaRPr lang="es-US"/>
          </a:p>
        </p:txBody>
      </p:sp>
      <p:pic>
        <p:nvPicPr>
          <p:cNvPr id="7" name="Imagen 6">
            <a:extLst>
              <a:ext uri="{FF2B5EF4-FFF2-40B4-BE49-F238E27FC236}">
                <a16:creationId xmlns:a16="http://schemas.microsoft.com/office/drawing/2014/main" id="{6875B3DE-45F9-AA33-370A-39291C547D11}"/>
              </a:ext>
            </a:extLst>
          </p:cNvPr>
          <p:cNvPicPr>
            <a:picLocks noChangeAspect="1"/>
          </p:cNvPicPr>
          <p:nvPr/>
        </p:nvPicPr>
        <p:blipFill rotWithShape="1">
          <a:blip r:embed="rId2"/>
          <a:srcRect l="1480" t="3229" r="2275" b="1393"/>
          <a:stretch/>
        </p:blipFill>
        <p:spPr>
          <a:xfrm>
            <a:off x="-278969" y="-201478"/>
            <a:ext cx="12739605" cy="7268705"/>
          </a:xfrm>
          <a:prstGeom prst="rect">
            <a:avLst/>
          </a:prstGeom>
          <a:ln>
            <a:solidFill>
              <a:srgbClr val="DA281C"/>
            </a:solidFill>
          </a:ln>
        </p:spPr>
      </p:pic>
      <p:pic>
        <p:nvPicPr>
          <p:cNvPr id="8" name="Imagen 7">
            <a:extLst>
              <a:ext uri="{FF2B5EF4-FFF2-40B4-BE49-F238E27FC236}">
                <a16:creationId xmlns:a16="http://schemas.microsoft.com/office/drawing/2014/main" id="{DA9778E8-D6DF-1220-267D-CBF2899F2F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0" y="435010"/>
            <a:ext cx="5780690" cy="6422989"/>
          </a:xfrm>
          <a:prstGeom prst="rect">
            <a:avLst/>
          </a:prstGeom>
        </p:spPr>
      </p:pic>
      <p:pic>
        <p:nvPicPr>
          <p:cNvPr id="9" name="Gráfico 8">
            <a:extLst>
              <a:ext uri="{FF2B5EF4-FFF2-40B4-BE49-F238E27FC236}">
                <a16:creationId xmlns:a16="http://schemas.microsoft.com/office/drawing/2014/main" id="{AE8ED1AF-3063-2E3A-94FD-064E7636A1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5931" y="6209897"/>
            <a:ext cx="1402159" cy="418733"/>
          </a:xfrm>
          <a:prstGeom prst="rect">
            <a:avLst/>
          </a:prstGeom>
        </p:spPr>
      </p:pic>
      <p:pic>
        <p:nvPicPr>
          <p:cNvPr id="10" name="Imagen 9">
            <a:extLst>
              <a:ext uri="{FF2B5EF4-FFF2-40B4-BE49-F238E27FC236}">
                <a16:creationId xmlns:a16="http://schemas.microsoft.com/office/drawing/2014/main" id="{2E75FF2B-3EB4-035C-F123-83BBE8007EA2}"/>
              </a:ext>
            </a:extLst>
          </p:cNvPr>
          <p:cNvPicPr>
            <a:picLocks noChangeAspect="1"/>
          </p:cNvPicPr>
          <p:nvPr/>
        </p:nvPicPr>
        <p:blipFill>
          <a:blip r:embed="rId6"/>
          <a:stretch>
            <a:fillRect/>
          </a:stretch>
        </p:blipFill>
        <p:spPr>
          <a:xfrm>
            <a:off x="327906" y="229370"/>
            <a:ext cx="2010833" cy="538788"/>
          </a:xfrm>
          <a:prstGeom prst="rect">
            <a:avLst/>
          </a:prstGeom>
        </p:spPr>
      </p:pic>
    </p:spTree>
    <p:extLst>
      <p:ext uri="{BB962C8B-B14F-4D97-AF65-F5344CB8AC3E}">
        <p14:creationId xmlns:p14="http://schemas.microsoft.com/office/powerpoint/2010/main" val="21417363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1.xml"/><Relationship Id="rId7" Type="http://schemas.openxmlformats.org/officeDocument/2006/relationships/image" Target="../media/image4.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11-06-2025</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2906405616"/>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6026250"/>
      </p:ext>
    </p:extLst>
  </p:cSld>
  <p:clrMap bg1="lt1" tx1="dk1" bg2="lt2" tx2="dk2" accent1="accent1" accent2="accent2" accent3="accent3" accent4="accent4" accent5="accent5" accent6="accent6" hlink="hlink" folHlink="folHlink"/>
  <p:sldLayoutIdLst>
    <p:sldLayoutId id="2147483672" r:id="rId1"/>
    <p:sldLayoutId id="2147483667" r:id="rId2"/>
    <p:sldLayoutId id="2147483663" r:id="rId3"/>
    <p:sldLayoutId id="2147483661" r:id="rId4"/>
    <p:sldLayoutId id="214748366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5" Type="http://schemas.openxmlformats.org/officeDocument/2006/relationships/image" Target="../media/image22.sv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4.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5.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7.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9.emf"/><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30.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6.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7.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18.png"/><Relationship Id="rId2" Type="http://schemas.openxmlformats.org/officeDocument/2006/relationships/image" Target="../media/image38.png"/><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29.emf"/><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1.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3.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44.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45.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8.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17.png"/><Relationship Id="rId1" Type="http://schemas.openxmlformats.org/officeDocument/2006/relationships/slideLayout" Target="../slideLayouts/slideLayout5.xml"/><Relationship Id="rId5" Type="http://schemas.openxmlformats.org/officeDocument/2006/relationships/image" Target="../media/image18.pn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0.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1.png"/><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997759E-8A93-39E7-E8BD-AA1919D59FA1}"/>
              </a:ext>
            </a:extLst>
          </p:cNvPr>
          <p:cNvSpPr>
            <a:spLocks noGrp="1"/>
          </p:cNvSpPr>
          <p:nvPr>
            <p:ph type="ctrTitle"/>
          </p:nvPr>
        </p:nvSpPr>
        <p:spPr>
          <a:xfrm>
            <a:off x="-207817" y="1985224"/>
            <a:ext cx="7855528" cy="2387600"/>
          </a:xfrm>
        </p:spPr>
        <p:txBody>
          <a:bodyPr/>
          <a:lstStyle/>
          <a:p>
            <a:r>
              <a:rPr lang="es-ES" sz="48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a:t>
            </a:r>
            <a:br>
              <a:rPr lang="es-ES" sz="4800" b="1" dirty="0">
                <a:solidFill>
                  <a:schemeClr val="bg1"/>
                </a:solidFill>
                <a:latin typeface="Calibri" panose="020F0502020204030204" pitchFamily="34" charset="0"/>
                <a:ea typeface="Calibri" panose="020F0502020204030204" pitchFamily="34" charset="0"/>
                <a:cs typeface="Calibri" panose="020F0502020204030204" pitchFamily="34" charset="0"/>
              </a:rPr>
            </a:br>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73092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35541" y="2413337"/>
            <a:ext cx="7354699" cy="2031325"/>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la actualidad, las telecomunicaciones es el sector más masivo, creciente y dinámico del país, por esto nos enfocamos en ser líderes en el mercado y en satisfacer a nuestros clientes.</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esta oportunidad, hemos dispuesto esta instancia de capacitación para ti, para que puedas conectar a nuestros usuarios con las mejores soluciones, productos y servicios.</a:t>
            </a:r>
            <a:endPar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AutoShape 3"/>
          <p:cNvSpPr>
            <a:spLocks noChangeAspect="1" noChangeArrowheads="1" noTextEdit="1"/>
          </p:cNvSpPr>
          <p:nvPr/>
        </p:nvSpPr>
        <p:spPr bwMode="auto">
          <a:xfrm>
            <a:off x="7725978" y="1950654"/>
            <a:ext cx="4065973" cy="406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a:p>
        </p:txBody>
      </p:sp>
      <p:sp>
        <p:nvSpPr>
          <p:cNvPr id="6" name="CuadroTexto 5"/>
          <p:cNvSpPr txBox="1"/>
          <p:nvPr/>
        </p:nvSpPr>
        <p:spPr>
          <a:xfrm>
            <a:off x="318684" y="1728788"/>
            <a:ext cx="1756571" cy="369332"/>
          </a:xfrm>
          <a:prstGeom prst="rect">
            <a:avLst/>
          </a:prstGeom>
          <a:noFill/>
        </p:spPr>
        <p:txBody>
          <a:bodyPr wrap="none" rtlCol="0">
            <a:spAutoFit/>
          </a:bodyPr>
          <a:lstStyle/>
          <a:p>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INTRODUCCIÓN </a:t>
            </a:r>
            <a:endParaRPr lang="es-CL"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p:txBody>
      </p:sp>
      <p:sp>
        <p:nvSpPr>
          <p:cNvPr id="7" name="Rectángulo redondeado 6"/>
          <p:cNvSpPr/>
          <p:nvPr/>
        </p:nvSpPr>
        <p:spPr>
          <a:xfrm>
            <a:off x="289263" y="1762509"/>
            <a:ext cx="58842" cy="335611"/>
          </a:xfrm>
          <a:prstGeom prst="roundRect">
            <a:avLst>
              <a:gd name="adj" fmla="val 50000"/>
            </a:avLst>
          </a:prstGeom>
          <a:solidFill>
            <a:srgbClr val="DA281C"/>
          </a:solidFill>
          <a:ln>
            <a:solidFill>
              <a:srgbClr val="DA28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Imagen 10"/>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pic>
        <p:nvPicPr>
          <p:cNvPr id="2" name="Picture 2" descr="\\lsmafs01\masivo movil\Gcia_Marketing\DIFUSION COMERCIAL\CURSOS PRESENCIALES\PRESENTACIONES CERTIFICACIONES\MÓVIL\PPT MOVIL\logo-movil-dos.png">
            <a:extLst>
              <a:ext uri="{FF2B5EF4-FFF2-40B4-BE49-F238E27FC236}">
                <a16:creationId xmlns:a16="http://schemas.microsoft.com/office/drawing/2014/main" id="{86EBD22E-46C8-EF7C-3EB2-6B5904D9FD5D}"/>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C0E63BC7-644A-2ABD-4AD8-F660C18440F6}"/>
              </a:ext>
            </a:extLst>
          </p:cNvPr>
          <p:cNvSpPr txBox="1"/>
          <p:nvPr/>
        </p:nvSpPr>
        <p:spPr>
          <a:xfrm>
            <a:off x="130629" y="23113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Imagen 14" descr="Mano de una persona&#10;&#10;El contenido generado por IA puede ser incorrecto.">
            <a:extLst>
              <a:ext uri="{FF2B5EF4-FFF2-40B4-BE49-F238E27FC236}">
                <a16:creationId xmlns:a16="http://schemas.microsoft.com/office/drawing/2014/main" id="{4C1EB4A9-3696-3689-D1FE-4A0F662CEEFF}"/>
              </a:ext>
            </a:extLst>
          </p:cNvPr>
          <p:cNvPicPr>
            <a:picLocks noChangeAspect="1"/>
          </p:cNvPicPr>
          <p:nvPr/>
        </p:nvPicPr>
        <p:blipFill>
          <a:blip r:embed="rId4">
            <a:extLst>
              <a:ext uri="{28A0092B-C50C-407E-A947-70E740481C1C}">
                <a14:useLocalDpi xmlns:a14="http://schemas.microsoft.com/office/drawing/2010/main" val="0"/>
              </a:ext>
            </a:extLst>
          </a:blip>
          <a:srcRect l="17601" t="5296" r="27474" b="-612"/>
          <a:stretch>
            <a:fillRect/>
          </a:stretch>
        </p:blipFill>
        <p:spPr>
          <a:xfrm>
            <a:off x="7879062" y="1848757"/>
            <a:ext cx="3576552" cy="3491183"/>
          </a:xfrm>
          <a:prstGeom prst="flowChartConnector">
            <a:avLst/>
          </a:prstGeom>
          <a:ln w="57150">
            <a:solidFill>
              <a:srgbClr val="DA281C"/>
            </a:solidFill>
          </a:ln>
        </p:spPr>
      </p:pic>
    </p:spTree>
    <p:extLst>
      <p:ext uri="{BB962C8B-B14F-4D97-AF65-F5344CB8AC3E}">
        <p14:creationId xmlns:p14="http://schemas.microsoft.com/office/powerpoint/2010/main" val="3066971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50198" y="3130996"/>
            <a:ext cx="7573687" cy="646331"/>
          </a:xfrm>
          <a:prstGeom prst="rect">
            <a:avLst/>
          </a:prstGeom>
        </p:spPr>
        <p:txBody>
          <a:bodyPr wrap="square">
            <a:spAutoFit/>
          </a:bodyPr>
          <a:lstStyle/>
          <a:p>
            <a:pPr algn="ct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Comprender los principales aspectos y consideraciones de las normativas asociadas a la venta de servicios.</a:t>
            </a:r>
          </a:p>
        </p:txBody>
      </p:sp>
      <p:sp>
        <p:nvSpPr>
          <p:cNvPr id="12" name="AutoShape 3"/>
          <p:cNvSpPr>
            <a:spLocks noChangeAspect="1" noChangeArrowheads="1" noTextEdit="1"/>
          </p:cNvSpPr>
          <p:nvPr/>
        </p:nvSpPr>
        <p:spPr bwMode="auto">
          <a:xfrm>
            <a:off x="7725978" y="1950654"/>
            <a:ext cx="4065973" cy="406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a:p>
        </p:txBody>
      </p:sp>
      <p:pic>
        <p:nvPicPr>
          <p:cNvPr id="2" name="Imagen 1"/>
          <p:cNvPicPr>
            <a:picLocks noChangeAspect="1"/>
          </p:cNvPicPr>
          <p:nvPr/>
        </p:nvPicPr>
        <p:blipFill>
          <a:blip r:embed="rId2"/>
          <a:stretch>
            <a:fillRect/>
          </a:stretch>
        </p:blipFill>
        <p:spPr>
          <a:xfrm>
            <a:off x="7967864" y="1983311"/>
            <a:ext cx="2967037" cy="3034035"/>
          </a:xfrm>
          <a:prstGeom prst="rect">
            <a:avLst/>
          </a:prstGeom>
        </p:spPr>
      </p:pic>
      <p:pic>
        <p:nvPicPr>
          <p:cNvPr id="8" name="Imagen 7"/>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4" name="Picture 2" descr="\\lsmafs01\masivo movil\Gcia_Marketing\DIFUSION COMERCIAL\CURSOS PRESENCIALES\PRESENTACIONES CERTIFICACIONES\MÓVIL\PPT MOVIL\logo-movil-dos.png">
            <a:extLst>
              <a:ext uri="{FF2B5EF4-FFF2-40B4-BE49-F238E27FC236}">
                <a16:creationId xmlns:a16="http://schemas.microsoft.com/office/drawing/2014/main" id="{D3771871-0E14-D343-8C9C-0B612856D24A}"/>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68E83260-2DE0-DC64-1B16-11371AC60BE9}"/>
              </a:ext>
            </a:extLst>
          </p:cNvPr>
          <p:cNvSpPr txBox="1"/>
          <p:nvPr/>
        </p:nvSpPr>
        <p:spPr>
          <a:xfrm>
            <a:off x="130629" y="23113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CuadroTexto 12">
            <a:extLst>
              <a:ext uri="{FF2B5EF4-FFF2-40B4-BE49-F238E27FC236}">
                <a16:creationId xmlns:a16="http://schemas.microsoft.com/office/drawing/2014/main" id="{44405780-18F1-AFA7-B567-1DCFBD494E26}"/>
              </a:ext>
            </a:extLst>
          </p:cNvPr>
          <p:cNvSpPr txBox="1"/>
          <p:nvPr/>
        </p:nvSpPr>
        <p:spPr>
          <a:xfrm>
            <a:off x="318684" y="1728788"/>
            <a:ext cx="1185261" cy="369332"/>
          </a:xfrm>
          <a:prstGeom prst="rect">
            <a:avLst/>
          </a:prstGeom>
          <a:noFill/>
        </p:spPr>
        <p:txBody>
          <a:bodyPr wrap="none" rtlCol="0">
            <a:spAutoFit/>
          </a:bodyPr>
          <a:lstStyle/>
          <a:p>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OBJETIVO:</a:t>
            </a:r>
            <a:endParaRPr lang="es-CL"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Rectángulo redondeado 6">
            <a:extLst>
              <a:ext uri="{FF2B5EF4-FFF2-40B4-BE49-F238E27FC236}">
                <a16:creationId xmlns:a16="http://schemas.microsoft.com/office/drawing/2014/main" id="{502A8E5D-8368-BCCD-A895-7C32C4DD9E66}"/>
              </a:ext>
            </a:extLst>
          </p:cNvPr>
          <p:cNvSpPr/>
          <p:nvPr/>
        </p:nvSpPr>
        <p:spPr>
          <a:xfrm>
            <a:off x="289263" y="1762509"/>
            <a:ext cx="58842" cy="335611"/>
          </a:xfrm>
          <a:prstGeom prst="roundRect">
            <a:avLst>
              <a:gd name="adj" fmla="val 50000"/>
            </a:avLst>
          </a:prstGeom>
          <a:solidFill>
            <a:srgbClr val="DA281C"/>
          </a:solidFill>
          <a:ln>
            <a:solidFill>
              <a:srgbClr val="DA28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860575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E898C-192C-9915-D077-979706006048}"/>
            </a:ext>
          </a:extLst>
        </p:cNvPr>
        <p:cNvGrpSpPr/>
        <p:nvPr/>
      </p:nvGrpSpPr>
      <p:grpSpPr>
        <a:xfrm>
          <a:off x="0" y="0"/>
          <a:ext cx="0" cy="0"/>
          <a:chOff x="0" y="0"/>
          <a:chExt cx="0" cy="0"/>
        </a:xfrm>
      </p:grpSpPr>
      <p:sp>
        <p:nvSpPr>
          <p:cNvPr id="30" name="Rectángulo 29">
            <a:extLst>
              <a:ext uri="{FF2B5EF4-FFF2-40B4-BE49-F238E27FC236}">
                <a16:creationId xmlns:a16="http://schemas.microsoft.com/office/drawing/2014/main" id="{29BF74E0-3E36-EDE0-FCCD-AE7EF21A7E10}"/>
              </a:ext>
            </a:extLst>
          </p:cNvPr>
          <p:cNvSpPr/>
          <p:nvPr/>
        </p:nvSpPr>
        <p:spPr>
          <a:xfrm>
            <a:off x="5572206" y="898071"/>
            <a:ext cx="6601482" cy="5959929"/>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CuadroTexto 24">
            <a:extLst>
              <a:ext uri="{FF2B5EF4-FFF2-40B4-BE49-F238E27FC236}">
                <a16:creationId xmlns:a16="http://schemas.microsoft.com/office/drawing/2014/main" id="{A0B51BDF-0F91-7DA6-D94D-6D9E1D168C6F}"/>
              </a:ext>
            </a:extLst>
          </p:cNvPr>
          <p:cNvSpPr txBox="1"/>
          <p:nvPr/>
        </p:nvSpPr>
        <p:spPr>
          <a:xfrm>
            <a:off x="536909" y="1168761"/>
            <a:ext cx="2315890" cy="496161"/>
          </a:xfrm>
          <a:prstGeom prst="rect">
            <a:avLst/>
          </a:prstGeom>
          <a:noFill/>
        </p:spPr>
        <p:txBody>
          <a:bodyPr wrap="none" rtlCol="0">
            <a:spAutoFit/>
          </a:bodyPr>
          <a:lstStyle/>
          <a:p>
            <a:pPr>
              <a:lnSpc>
                <a:spcPct val="80000"/>
              </a:lnSpc>
            </a:pPr>
            <a:r>
              <a:rPr lang="es-CL" sz="3200" b="1" dirty="0">
                <a:solidFill>
                  <a:srgbClr val="DA271C"/>
                </a:solidFill>
                <a:latin typeface="Calibri" panose="020F0502020204030204" pitchFamily="34" charset="0"/>
                <a:ea typeface="Calibri" panose="020F0502020204030204" pitchFamily="34" charset="0"/>
                <a:cs typeface="Calibri" panose="020F0502020204030204" pitchFamily="34" charset="0"/>
              </a:rPr>
              <a:t>Contenidos: </a:t>
            </a:r>
          </a:p>
        </p:txBody>
      </p:sp>
      <p:sp>
        <p:nvSpPr>
          <p:cNvPr id="4" name="CuadroTexto 3">
            <a:extLst>
              <a:ext uri="{FF2B5EF4-FFF2-40B4-BE49-F238E27FC236}">
                <a16:creationId xmlns:a16="http://schemas.microsoft.com/office/drawing/2014/main" id="{80FCE76D-2AC9-32EF-8576-29B456C10B54}"/>
              </a:ext>
            </a:extLst>
          </p:cNvPr>
          <p:cNvSpPr txBox="1"/>
          <p:nvPr/>
        </p:nvSpPr>
        <p:spPr>
          <a:xfrm>
            <a:off x="130629" y="23113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C7CCDD49-1EF0-8BBC-2517-9FEB83D5D862}"/>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7" name="Picture 2" descr="\\lsmafs01\masivo movil\Gcia_Marketing\DIFUSION COMERCIAL\CURSOS PRESENCIALES\PRESENTACIONES CERTIFICACIONES\MÓVIL\PPT MOVIL\logo-movil-dos.png">
            <a:extLst>
              <a:ext uri="{FF2B5EF4-FFF2-40B4-BE49-F238E27FC236}">
                <a16:creationId xmlns:a16="http://schemas.microsoft.com/office/drawing/2014/main" id="{7D6BB792-7FEF-5371-C480-25EE12FF7A61}"/>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
        <p:nvSpPr>
          <p:cNvPr id="27" name="CuadroTexto 26">
            <a:extLst>
              <a:ext uri="{FF2B5EF4-FFF2-40B4-BE49-F238E27FC236}">
                <a16:creationId xmlns:a16="http://schemas.microsoft.com/office/drawing/2014/main" id="{445EA5CA-57F9-80AC-0CE7-65E4A7BDF095}"/>
              </a:ext>
            </a:extLst>
          </p:cNvPr>
          <p:cNvSpPr txBox="1"/>
          <p:nvPr/>
        </p:nvSpPr>
        <p:spPr>
          <a:xfrm>
            <a:off x="6611020" y="1202525"/>
            <a:ext cx="3777833" cy="5440207"/>
          </a:xfrm>
          <a:prstGeom prst="rect">
            <a:avLst/>
          </a:prstGeom>
          <a:noFill/>
        </p:spPr>
        <p:txBody>
          <a:bodyPr wrap="square" rtlCol="0">
            <a:spAutoFit/>
          </a:bodyPr>
          <a:lstStyle/>
          <a:p>
            <a:pPr>
              <a:lnSpc>
                <a:spcPct val="150000"/>
              </a:lnSpc>
            </a:pPr>
            <a:r>
              <a:rPr lang="es-CL" sz="1600" b="1" dirty="0">
                <a:solidFill>
                  <a:srgbClr val="DA281C"/>
                </a:solidFill>
                <a:latin typeface="Calibri" panose="020F0502020204030204" pitchFamily="34" charset="0"/>
                <a:ea typeface="Calibri" panose="020F0502020204030204" pitchFamily="34" charset="0"/>
                <a:cs typeface="Calibri" panose="020F0502020204030204" pitchFamily="34" charset="0"/>
              </a:rPr>
              <a:t>UNIDAD 1:</a:t>
            </a:r>
          </a:p>
          <a:p>
            <a:pPr marL="342900" indent="-342900">
              <a:lnSpc>
                <a:spcPct val="150000"/>
              </a:lnSpc>
              <a:buFont typeface="Arial" panose="020B0604020202020204" pitchFamily="34" charset="0"/>
              <a:buChar char="•"/>
            </a:pPr>
            <a:r>
              <a:rPr lang="es-CL" sz="1600" b="1" dirty="0">
                <a:solidFill>
                  <a:srgbClr val="DA281C"/>
                </a:solidFill>
                <a:latin typeface="Calibri" panose="020F0502020204030204" pitchFamily="34" charset="0"/>
                <a:ea typeface="Calibri" panose="020F0502020204030204" pitchFamily="34" charset="0"/>
                <a:cs typeface="Calibri" panose="020F0502020204030204" pitchFamily="34" charset="0"/>
              </a:rPr>
              <a:t>Portabilidad</a:t>
            </a:r>
          </a:p>
          <a:p>
            <a:pPr marL="342900" indent="-342900">
              <a:lnSpc>
                <a:spcPct val="150000"/>
              </a:lnSpc>
              <a:buFont typeface="Arial" panose="020B0604020202020204" pitchFamily="34" charset="0"/>
              <a:buChar char="•"/>
            </a:pPr>
            <a:endParaRPr lang="es-CL" sz="1600"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a:p>
            <a:pPr>
              <a:lnSpc>
                <a:spcPct val="200000"/>
              </a:lnSpc>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UNIDAD 2: </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Organismos </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Homologación Multibanda/SAE</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Decreto 18</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Garantía 3x6</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Derecho a Retracto</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Término de Contrato </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Reclamo </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Finalización de Servicio </a:t>
            </a:r>
          </a:p>
          <a:p>
            <a:pPr marL="342900" indent="-342900">
              <a:lnSpc>
                <a:spcPct val="150000"/>
              </a:lnSpc>
              <a:buFont typeface="Arial" panose="020B0604020202020204" pitchFamily="34" charset="0"/>
              <a:buChar char="•"/>
            </a:pPr>
            <a:r>
              <a:rPr lang="es-CL" sz="1600" b="1" dirty="0">
                <a:solidFill>
                  <a:srgbClr val="0098A8"/>
                </a:solidFill>
                <a:latin typeface="Calibri" panose="020F0502020204030204" pitchFamily="34" charset="0"/>
                <a:ea typeface="Calibri" panose="020F0502020204030204" pitchFamily="34" charset="0"/>
                <a:cs typeface="Calibri" panose="020F0502020204030204" pitchFamily="34" charset="0"/>
              </a:rPr>
              <a:t>Ley No Molestar </a:t>
            </a:r>
          </a:p>
          <a:p>
            <a:pPr>
              <a:lnSpc>
                <a:spcPct val="200000"/>
              </a:lnSpc>
            </a:pPr>
            <a:r>
              <a:rPr lang="es-CL" sz="1600" b="1" dirty="0">
                <a:solidFill>
                  <a:srgbClr val="DA281C"/>
                </a:solidFill>
                <a:latin typeface="Calibri" panose="020F0502020204030204" pitchFamily="34" charset="0"/>
                <a:ea typeface="Calibri" panose="020F0502020204030204" pitchFamily="34" charset="0"/>
                <a:cs typeface="Calibri" panose="020F0502020204030204" pitchFamily="34" charset="0"/>
              </a:rPr>
              <a:t> </a:t>
            </a:r>
          </a:p>
        </p:txBody>
      </p:sp>
      <p:pic>
        <p:nvPicPr>
          <p:cNvPr id="28" name="Gráfico 27">
            <a:extLst>
              <a:ext uri="{FF2B5EF4-FFF2-40B4-BE49-F238E27FC236}">
                <a16:creationId xmlns:a16="http://schemas.microsoft.com/office/drawing/2014/main" id="{9C0A1A60-46F4-A446-0832-A491D036050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783515" y="1167167"/>
            <a:ext cx="995510" cy="995510"/>
          </a:xfrm>
          <a:prstGeom prst="rect">
            <a:avLst/>
          </a:prstGeom>
        </p:spPr>
      </p:pic>
    </p:spTree>
    <p:extLst>
      <p:ext uri="{BB962C8B-B14F-4D97-AF65-F5344CB8AC3E}">
        <p14:creationId xmlns:p14="http://schemas.microsoft.com/office/powerpoint/2010/main" val="68101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86E6D5-6298-71F5-8AC8-7E4BE6176932}"/>
              </a:ext>
            </a:extLst>
          </p:cNvPr>
          <p:cNvSpPr>
            <a:spLocks noGrp="1"/>
          </p:cNvSpPr>
          <p:nvPr>
            <p:ph type="title"/>
          </p:nvPr>
        </p:nvSpPr>
        <p:spPr>
          <a:xfrm>
            <a:off x="838200" y="3626427"/>
            <a:ext cx="10515600" cy="1325563"/>
          </a:xfrm>
        </p:spPr>
        <p:txBody>
          <a:bodyPr/>
          <a:lstStyle/>
          <a:p>
            <a:r>
              <a:rPr lang="es-ES" b="1"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1561C5DB-CB2B-9DAB-3E78-F35B78533ABD}"/>
              </a:ext>
            </a:extLst>
          </p:cNvPr>
          <p:cNvSpPr txBox="1"/>
          <p:nvPr/>
        </p:nvSpPr>
        <p:spPr>
          <a:xfrm>
            <a:off x="103890" y="1044510"/>
            <a:ext cx="4544309" cy="1862048"/>
          </a:xfrm>
          <a:prstGeom prst="rect">
            <a:avLst/>
          </a:prstGeom>
          <a:noFill/>
        </p:spPr>
        <p:txBody>
          <a:bodyPr wrap="square" rtlCol="0">
            <a:spAutoFit/>
          </a:bodyPr>
          <a:lstStyle/>
          <a:p>
            <a:r>
              <a:rPr lang="es-ES" sz="11500" b="1" dirty="0">
                <a:solidFill>
                  <a:schemeClr val="bg1"/>
                </a:solidFill>
                <a:latin typeface="Calibri" panose="020F0502020204030204" pitchFamily="34" charset="0"/>
                <a:ea typeface="Calibri" panose="020F0502020204030204" pitchFamily="34" charset="0"/>
                <a:cs typeface="Calibri" panose="020F0502020204030204" pitchFamily="34" charset="0"/>
              </a:rPr>
              <a:t>01.</a:t>
            </a:r>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13312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173C9D8E-00A8-499C-B2B7-B723453E0487}"/>
              </a:ext>
            </a:extLst>
          </p:cNvPr>
          <p:cNvPicPr>
            <a:picLocks noChangeAspect="1"/>
          </p:cNvPicPr>
          <p:nvPr/>
        </p:nvPicPr>
        <p:blipFill rotWithShape="1">
          <a:blip r:embed="rId2"/>
          <a:srcRect l="37438" t="19620" r="6038" b="7877"/>
          <a:stretch/>
        </p:blipFill>
        <p:spPr>
          <a:xfrm>
            <a:off x="4857750" y="911877"/>
            <a:ext cx="7334250" cy="5917095"/>
          </a:xfrm>
          <a:prstGeom prst="rect">
            <a:avLst/>
          </a:prstGeom>
        </p:spPr>
      </p:pic>
      <p:sp>
        <p:nvSpPr>
          <p:cNvPr id="4" name="Rectángulo redondeado 3"/>
          <p:cNvSpPr/>
          <p:nvPr/>
        </p:nvSpPr>
        <p:spPr>
          <a:xfrm>
            <a:off x="524029" y="2493703"/>
            <a:ext cx="5129212" cy="2466909"/>
          </a:xfrm>
          <a:prstGeom prst="roundRect">
            <a:avLst>
              <a:gd name="adj" fmla="val 18404"/>
            </a:avLst>
          </a:prstGeom>
          <a:solidFill>
            <a:srgbClr val="D9D9D9"/>
          </a:solidFill>
          <a:ln w="28575">
            <a:solidFill>
              <a:srgbClr val="DA281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La Portabilidad es la libertad que tiene cualquier persona para elegir la compañía de Telecomunicaciones que prefiera. </a:t>
            </a:r>
          </a:p>
          <a:p>
            <a:pPr algn="ct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Se originó con la Ley N° 20.471 dictada por la </a:t>
            </a:r>
            <a:r>
              <a:rPr lang="es-CL" dirty="0" err="1">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Subtel</a:t>
            </a: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donde se establece el derecho de los usuarios de telefonía a cambiarse de compañía manteniendo su número.</a:t>
            </a:r>
          </a:p>
        </p:txBody>
      </p:sp>
      <p:pic>
        <p:nvPicPr>
          <p:cNvPr id="6" name="Imagen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pic>
        <p:nvPicPr>
          <p:cNvPr id="2" name="Picture 2" descr="\\lsmafs01\masivo movil\Gcia_Marketing\DIFUSION COMERCIAL\CURSOS PRESENCIALES\PRESENTACIONES CERTIFICACIONES\MÓVIL\PPT MOVIL\logo-movil-dos.png">
            <a:extLst>
              <a:ext uri="{FF2B5EF4-FFF2-40B4-BE49-F238E27FC236}">
                <a16:creationId xmlns:a16="http://schemas.microsoft.com/office/drawing/2014/main" id="{B9F749B7-C50C-45B4-35B8-0F8846FFF377}"/>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9C9FFB2-B148-CD1C-AB0D-4CFAAC842A79}"/>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CuadroTexto 8">
            <a:extLst>
              <a:ext uri="{FF2B5EF4-FFF2-40B4-BE49-F238E27FC236}">
                <a16:creationId xmlns:a16="http://schemas.microsoft.com/office/drawing/2014/main" id="{B8773668-049E-39D2-63AA-FEC3646D9E69}"/>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03212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55389B91-BD27-4EC0-92A6-6021C0D4B364}"/>
              </a:ext>
            </a:extLst>
          </p:cNvPr>
          <p:cNvPicPr>
            <a:picLocks noChangeAspect="1"/>
          </p:cNvPicPr>
          <p:nvPr/>
        </p:nvPicPr>
        <p:blipFill rotWithShape="1">
          <a:blip r:embed="rId2"/>
          <a:srcRect l="48867" t="20927" b="14667"/>
          <a:stretch/>
        </p:blipFill>
        <p:spPr>
          <a:xfrm>
            <a:off x="6011571" y="1639245"/>
            <a:ext cx="6180429" cy="4479278"/>
          </a:xfrm>
          <a:prstGeom prst="roundRect">
            <a:avLst>
              <a:gd name="adj" fmla="val 0"/>
            </a:avLst>
          </a:prstGeom>
        </p:spPr>
      </p:pic>
      <p:sp>
        <p:nvSpPr>
          <p:cNvPr id="4" name="Rectángulo redondeado 3"/>
          <p:cNvSpPr/>
          <p:nvPr/>
        </p:nvSpPr>
        <p:spPr>
          <a:xfrm>
            <a:off x="0" y="1641887"/>
            <a:ext cx="6011571" cy="4479278"/>
          </a:xfrm>
          <a:prstGeom prst="roundRect">
            <a:avLst>
              <a:gd name="adj" fmla="val 1383"/>
            </a:avLst>
          </a:prstGeom>
          <a:solidFill>
            <a:schemeClr val="bg1"/>
          </a:solidFill>
          <a:ln w="28575">
            <a:solidFill>
              <a:srgbClr val="DA281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chemeClr val="tx1"/>
                </a:solidFill>
                <a:latin typeface="Calibri" panose="020F0502020204030204" pitchFamily="34" charset="0"/>
                <a:ea typeface="Calibri" panose="020F0502020204030204" pitchFamily="34" charset="0"/>
                <a:cs typeface="Calibri" panose="020F0502020204030204" pitchFamily="34" charset="0"/>
              </a:rPr>
              <a:t>La Portabilidad se puede realizar de un móvil a otro, de fijo a fijo, de móvil a fijo y viceversa, y es lo que hoy en día conocemos como Portabilidad Completa.</a:t>
            </a:r>
          </a:p>
          <a:p>
            <a:endParaRPr lang="es-CL"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solidFill>
                <a:latin typeface="Calibri" panose="020F0502020204030204" pitchFamily="34" charset="0"/>
                <a:ea typeface="Calibri" panose="020F0502020204030204" pitchFamily="34" charset="0"/>
                <a:cs typeface="Calibri" panose="020F0502020204030204" pitchFamily="34" charset="0"/>
              </a:rPr>
              <a:t>Esta medida ha sido implementada en todo el país, incluyendo a todas las compañías y sin ningún costo para el cliente.</a:t>
            </a:r>
          </a:p>
          <a:p>
            <a:pPr algn="just"/>
            <a:endParaRPr lang="es-CL"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r>
              <a:rPr lang="es-ES"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Nuestras </a:t>
            </a: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promociones están enfocadas en ofrecer los mejores productos y servicios. Recuerda siempre presentar, como primera opción, la portabilidad a nuestros potenciales clientes; explicando sus beneficios y la variedad de ofertas a los cuales podrán acceder portándose.</a:t>
            </a:r>
            <a:endParaRPr lang="es-CL" dirty="0">
              <a:solidFill>
                <a:schemeClr val="tx1"/>
              </a:solidFill>
            </a:endParaRPr>
          </a:p>
        </p:txBody>
      </p:sp>
      <p:pic>
        <p:nvPicPr>
          <p:cNvPr id="8" name="Imagen 7"/>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sp>
        <p:nvSpPr>
          <p:cNvPr id="9" name="CuadroTexto 8"/>
          <p:cNvSpPr txBox="1"/>
          <p:nvPr/>
        </p:nvSpPr>
        <p:spPr>
          <a:xfrm>
            <a:off x="402232" y="1191891"/>
            <a:ext cx="3014864"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PORTABILIDAD COMPLETA</a:t>
            </a:r>
            <a:endParaRPr lang="es-CL" b="1" dirty="0">
              <a:solidFill>
                <a:srgbClr val="DA281C"/>
              </a:solidFill>
              <a:latin typeface="Neo Sans Std" panose="020B0504030504040204" pitchFamily="34" charset="0"/>
            </a:endParaRPr>
          </a:p>
        </p:txBody>
      </p:sp>
      <p:pic>
        <p:nvPicPr>
          <p:cNvPr id="2" name="Picture 2" descr="\\lsmafs01\masivo movil\Gcia_Marketing\DIFUSION COMERCIAL\CURSOS PRESENCIALES\PRESENTACIONES CERTIFICACIONES\MÓVIL\PPT MOVIL\logo-movil-dos.png">
            <a:extLst>
              <a:ext uri="{FF2B5EF4-FFF2-40B4-BE49-F238E27FC236}">
                <a16:creationId xmlns:a16="http://schemas.microsoft.com/office/drawing/2014/main" id="{469D7489-0B21-6895-9B08-909B2B0E8DC9}"/>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45995FA0-57F0-966C-C0A7-5FB57423A54C}"/>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CuadroTexto 6">
            <a:extLst>
              <a:ext uri="{FF2B5EF4-FFF2-40B4-BE49-F238E27FC236}">
                <a16:creationId xmlns:a16="http://schemas.microsoft.com/office/drawing/2014/main" id="{E1144588-EF99-945C-E0A9-97AE9887A7B6}"/>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76705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redondeado 3"/>
          <p:cNvSpPr/>
          <p:nvPr/>
        </p:nvSpPr>
        <p:spPr>
          <a:xfrm>
            <a:off x="451435" y="1906346"/>
            <a:ext cx="10734287" cy="589360"/>
          </a:xfrm>
          <a:prstGeom prst="roundRect">
            <a:avLst>
              <a:gd name="adj" fmla="val 11633"/>
            </a:avLst>
          </a:prstGeom>
          <a:solidFill>
            <a:srgbClr val="D9D9D9"/>
          </a:solidFill>
          <a:ln w="28575">
            <a:solidFill>
              <a:srgbClr val="DA281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que puedas resolver mejor cualquier duda de nuestros clientes sobre la portabilidad, es importante que conozcas los siguientes conceptos utilizados:</a:t>
            </a:r>
          </a:p>
        </p:txBody>
      </p:sp>
      <p:pic>
        <p:nvPicPr>
          <p:cNvPr id="10" name="Imagen 9"/>
          <p:cNvPicPr>
            <a:picLocks noChangeAspect="1"/>
          </p:cNvPicPr>
          <p:nvPr/>
        </p:nvPicPr>
        <p:blipFill rotWithShape="1">
          <a:blip r:embed="rId2"/>
          <a:srcRect l="77121" t="29583" r="8900" b="49213"/>
          <a:stretch/>
        </p:blipFill>
        <p:spPr>
          <a:xfrm>
            <a:off x="9476288" y="2866094"/>
            <a:ext cx="1266771" cy="795658"/>
          </a:xfrm>
          <a:prstGeom prst="rect">
            <a:avLst/>
          </a:prstGeom>
        </p:spPr>
      </p:pic>
      <p:sp>
        <p:nvSpPr>
          <p:cNvPr id="11" name="CuadroTexto 10"/>
          <p:cNvSpPr txBox="1"/>
          <p:nvPr/>
        </p:nvSpPr>
        <p:spPr>
          <a:xfrm>
            <a:off x="373204" y="1179268"/>
            <a:ext cx="2330831"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TÉRMINOS CLAVES: </a:t>
            </a:r>
            <a:endParaRPr lang="es-CL" b="1" dirty="0">
              <a:solidFill>
                <a:srgbClr val="DA281C"/>
              </a:solidFill>
              <a:latin typeface="Neo Sans Std" panose="020B0504030504040204" pitchFamily="34" charset="0"/>
            </a:endParaRPr>
          </a:p>
        </p:txBody>
      </p:sp>
      <p:sp>
        <p:nvSpPr>
          <p:cNvPr id="13" name="CuadroTexto 12"/>
          <p:cNvSpPr txBox="1"/>
          <p:nvPr/>
        </p:nvSpPr>
        <p:spPr>
          <a:xfrm>
            <a:off x="674263" y="3683817"/>
            <a:ext cx="2545326" cy="738664"/>
          </a:xfrm>
          <a:prstGeom prst="rect">
            <a:avLst/>
          </a:prstGeom>
          <a:noFill/>
        </p:spPr>
        <p:txBody>
          <a:bodyPr wrap="square" rtlCol="0">
            <a:spAutoFit/>
          </a:bodyPr>
          <a:lstStyle/>
          <a:p>
            <a:pPr algn="ctr"/>
            <a:r>
              <a:rPr lang="es-ES" sz="1400" b="1" dirty="0">
                <a:solidFill>
                  <a:srgbClr val="DA281C"/>
                </a:solidFill>
                <a:latin typeface="Neo Sans Std" panose="020B0504030504040204" pitchFamily="34" charset="0"/>
                <a:cs typeface="DIN Pro Medium" panose="020B0604020101020102" pitchFamily="34" charset="0"/>
              </a:rPr>
              <a:t>OAP</a:t>
            </a:r>
          </a:p>
          <a:p>
            <a:pPr algn="ctr"/>
            <a:r>
              <a:rPr lang="es-ES" sz="1400" b="1" dirty="0">
                <a:solidFill>
                  <a:srgbClr val="DA281C"/>
                </a:solidFill>
                <a:latin typeface="Neo Sans Std" panose="020B0504030504040204" pitchFamily="34" charset="0"/>
                <a:cs typeface="DIN Pro Medium" panose="020B0604020101020102" pitchFamily="34" charset="0"/>
              </a:rPr>
              <a:t>Organismo Administrador </a:t>
            </a:r>
          </a:p>
          <a:p>
            <a:pPr algn="ctr"/>
            <a:r>
              <a:rPr lang="es-ES" sz="1400" b="1" dirty="0">
                <a:solidFill>
                  <a:srgbClr val="DA281C"/>
                </a:solidFill>
                <a:latin typeface="Neo Sans Std" panose="020B0504030504040204" pitchFamily="34" charset="0"/>
                <a:cs typeface="DIN Pro Medium" panose="020B0604020101020102" pitchFamily="34" charset="0"/>
              </a:rPr>
              <a:t>Portabilidad </a:t>
            </a:r>
            <a:endParaRPr lang="es-CL" sz="1400" b="1" dirty="0">
              <a:solidFill>
                <a:srgbClr val="DA281C"/>
              </a:solidFill>
              <a:latin typeface="Neo Sans Std" panose="020B0504030504040204" pitchFamily="34" charset="0"/>
              <a:cs typeface="DIN Pro Medium" panose="020B0604020101020102" pitchFamily="34" charset="0"/>
            </a:endParaRPr>
          </a:p>
        </p:txBody>
      </p:sp>
      <p:sp>
        <p:nvSpPr>
          <p:cNvPr id="14" name="CuadroTexto 13"/>
          <p:cNvSpPr txBox="1"/>
          <p:nvPr/>
        </p:nvSpPr>
        <p:spPr>
          <a:xfrm>
            <a:off x="225287" y="4788212"/>
            <a:ext cx="2994302" cy="1077218"/>
          </a:xfrm>
          <a:prstGeom prst="rect">
            <a:avLst/>
          </a:prstGeom>
          <a:noFill/>
        </p:spPr>
        <p:txBody>
          <a:bodyPr wrap="square" rtlCol="0">
            <a:spAutoFit/>
          </a:bodyPr>
          <a:lstStyle/>
          <a:p>
            <a:pPr algn="ct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Persona jurídica que tiene a cargo la administración, gestión y operación centralizada del proceso. </a:t>
            </a:r>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5" name="CuadroTexto 14"/>
          <p:cNvSpPr txBox="1"/>
          <p:nvPr/>
        </p:nvSpPr>
        <p:spPr>
          <a:xfrm>
            <a:off x="4808916" y="3791539"/>
            <a:ext cx="1954483" cy="523220"/>
          </a:xfrm>
          <a:prstGeom prst="rect">
            <a:avLst/>
          </a:prstGeom>
          <a:noFill/>
        </p:spPr>
        <p:txBody>
          <a:bodyPr wrap="square" rtlCol="0">
            <a:spAutoFit/>
          </a:bodyPr>
          <a:lstStyle/>
          <a:p>
            <a:pPr algn="ctr"/>
            <a:r>
              <a:rPr lang="es-ES" sz="1400" b="1" dirty="0">
                <a:solidFill>
                  <a:srgbClr val="DA281C"/>
                </a:solidFill>
                <a:latin typeface="Neo Sans Std" panose="020B0504030504040204" pitchFamily="34" charset="0"/>
                <a:cs typeface="DIN Pro Medium" panose="020B0604020101020102" pitchFamily="34" charset="0"/>
              </a:rPr>
              <a:t>Ventana de cambio o </a:t>
            </a:r>
          </a:p>
          <a:p>
            <a:pPr algn="ctr"/>
            <a:r>
              <a:rPr lang="es-ES" sz="1400" b="1" dirty="0">
                <a:solidFill>
                  <a:srgbClr val="DA281C"/>
                </a:solidFill>
                <a:latin typeface="Neo Sans Std" panose="020B0504030504040204" pitchFamily="34" charset="0"/>
                <a:cs typeface="DIN Pro Medium" panose="020B0604020101020102" pitchFamily="34" charset="0"/>
              </a:rPr>
              <a:t>Blackout</a:t>
            </a:r>
            <a:endParaRPr lang="es-CL" sz="1400" b="1" dirty="0">
              <a:solidFill>
                <a:srgbClr val="DA281C"/>
              </a:solidFill>
              <a:latin typeface="Neo Sans Std" panose="020B0504030504040204" pitchFamily="34" charset="0"/>
              <a:cs typeface="DIN Pro Medium" panose="020B0604020101020102" pitchFamily="34" charset="0"/>
            </a:endParaRPr>
          </a:p>
        </p:txBody>
      </p:sp>
      <p:sp>
        <p:nvSpPr>
          <p:cNvPr id="16" name="CuadroTexto 15"/>
          <p:cNvSpPr txBox="1"/>
          <p:nvPr/>
        </p:nvSpPr>
        <p:spPr>
          <a:xfrm>
            <a:off x="4149024" y="4783768"/>
            <a:ext cx="3200169" cy="1077218"/>
          </a:xfrm>
          <a:prstGeom prst="rect">
            <a:avLst/>
          </a:prstGeom>
          <a:noFill/>
        </p:spPr>
        <p:txBody>
          <a:bodyPr wrap="square" rtlCol="0">
            <a:spAutoFit/>
          </a:bodyPr>
          <a:lstStyle/>
          <a:p>
            <a:pPr algn="ct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 el período en el cual se efectuará el cambio de operador y ambas compañías actualizan sus bases de datos </a:t>
            </a:r>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CuadroTexto 16"/>
          <p:cNvSpPr txBox="1"/>
          <p:nvPr/>
        </p:nvSpPr>
        <p:spPr>
          <a:xfrm>
            <a:off x="8620450" y="3635589"/>
            <a:ext cx="2978448" cy="954107"/>
          </a:xfrm>
          <a:prstGeom prst="rect">
            <a:avLst/>
          </a:prstGeom>
          <a:noFill/>
        </p:spPr>
        <p:txBody>
          <a:bodyPr wrap="square" rtlCol="0">
            <a:spAutoFit/>
          </a:bodyPr>
          <a:lstStyle/>
          <a:p>
            <a:pPr algn="ctr"/>
            <a:r>
              <a:rPr lang="es-ES" sz="1400" b="1" dirty="0">
                <a:solidFill>
                  <a:srgbClr val="DA281C"/>
                </a:solidFill>
                <a:latin typeface="Neo Sans Std" panose="020B0504030504040204" pitchFamily="34" charset="0"/>
                <a:cs typeface="DIN Pro Medium" panose="020B0604020101020102" pitchFamily="34" charset="0"/>
              </a:rPr>
              <a:t>CAP </a:t>
            </a:r>
          </a:p>
          <a:p>
            <a:pPr algn="ctr"/>
            <a:r>
              <a:rPr lang="es-ES" sz="1400" b="1" dirty="0">
                <a:solidFill>
                  <a:srgbClr val="DA281C"/>
                </a:solidFill>
                <a:latin typeface="Neo Sans Std" panose="020B0504030504040204" pitchFamily="34" charset="0"/>
                <a:cs typeface="DIN Pro Medium" panose="020B0604020101020102" pitchFamily="34" charset="0"/>
              </a:rPr>
              <a:t>Código de Activación de Portabilidad del servicio móvil Prepago</a:t>
            </a:r>
            <a:endParaRPr lang="es-CL" sz="1400" b="1" dirty="0">
              <a:solidFill>
                <a:srgbClr val="DA281C"/>
              </a:solidFill>
              <a:latin typeface="Neo Sans Std" panose="020B0504030504040204" pitchFamily="34" charset="0"/>
              <a:cs typeface="DIN Pro Medium" panose="020B0604020101020102" pitchFamily="34" charset="0"/>
            </a:endParaRPr>
          </a:p>
        </p:txBody>
      </p:sp>
      <p:sp>
        <p:nvSpPr>
          <p:cNvPr id="18" name="CuadroTexto 17"/>
          <p:cNvSpPr txBox="1"/>
          <p:nvPr/>
        </p:nvSpPr>
        <p:spPr>
          <a:xfrm>
            <a:off x="7863429" y="4783768"/>
            <a:ext cx="4221570" cy="1569660"/>
          </a:xfrm>
          <a:prstGeom prst="rect">
            <a:avLst/>
          </a:prstGeom>
          <a:noFill/>
        </p:spPr>
        <p:txBody>
          <a:bodyPr wrap="square" rtlCol="0">
            <a:spAutoFit/>
          </a:bodyPr>
          <a:lstStyle/>
          <a:p>
            <a:pPr algn="ct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Código alfanumérico generado por la OAP y enviado a través de un SMS</a:t>
            </a:r>
          </a:p>
          <a:p>
            <a:pPr algn="ct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a:t>
            </a:r>
            <a:r>
              <a:rPr lang="es-ES"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(con una vigencia de 5 días de corridos), </a:t>
            </a: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al cambiar de una compañía a otra. Se debe presentar al momento de solicitar la portabilidad de un número prepago. </a:t>
            </a:r>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19" name="Imagen 18"/>
          <p:cNvPicPr>
            <a:picLocks noChangeAspect="1"/>
          </p:cNvPicPr>
          <p:nvPr/>
        </p:nvPicPr>
        <p:blipFill rotWithShape="1">
          <a:blip r:embed="rId2"/>
          <a:srcRect l="37340" t="26968" r="44175" b="47710"/>
          <a:stretch/>
        </p:blipFill>
        <p:spPr>
          <a:xfrm>
            <a:off x="4922825" y="2704383"/>
            <a:ext cx="1726663" cy="979434"/>
          </a:xfrm>
          <a:prstGeom prst="rect">
            <a:avLst/>
          </a:prstGeom>
        </p:spPr>
      </p:pic>
      <p:pic>
        <p:nvPicPr>
          <p:cNvPr id="20" name="Imagen 19"/>
          <p:cNvPicPr>
            <a:picLocks noChangeAspect="1"/>
          </p:cNvPicPr>
          <p:nvPr/>
        </p:nvPicPr>
        <p:blipFill rotWithShape="1">
          <a:blip r:embed="rId2"/>
          <a:srcRect l="8623" t="31907" r="77935" b="47168"/>
          <a:stretch/>
        </p:blipFill>
        <p:spPr>
          <a:xfrm>
            <a:off x="1485551" y="2755694"/>
            <a:ext cx="1073471" cy="958456"/>
          </a:xfrm>
          <a:prstGeom prst="rect">
            <a:avLst/>
          </a:prstGeom>
        </p:spPr>
      </p:pic>
      <p:pic>
        <p:nvPicPr>
          <p:cNvPr id="21" name="Imagen 20"/>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sp>
        <p:nvSpPr>
          <p:cNvPr id="3" name="CuadroTexto 2">
            <a:extLst>
              <a:ext uri="{FF2B5EF4-FFF2-40B4-BE49-F238E27FC236}">
                <a16:creationId xmlns:a16="http://schemas.microsoft.com/office/drawing/2014/main" id="{5569153B-5B21-581D-A2E6-9FEA78ED0DBF}"/>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CuadroTexto 4">
            <a:extLst>
              <a:ext uri="{FF2B5EF4-FFF2-40B4-BE49-F238E27FC236}">
                <a16:creationId xmlns:a16="http://schemas.microsoft.com/office/drawing/2014/main" id="{1752EEC1-B7B8-E91B-BBA8-3B9A1FD1FB67}"/>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Picture 2" descr="\\lsmafs01\masivo movil\Gcia_Marketing\DIFUSION COMERCIAL\CURSOS PRESENCIALES\PRESENTACIONES CERTIFICACIONES\MÓVIL\PPT MOVIL\logo-movil-dos.png">
            <a:extLst>
              <a:ext uri="{FF2B5EF4-FFF2-40B4-BE49-F238E27FC236}">
                <a16:creationId xmlns:a16="http://schemas.microsoft.com/office/drawing/2014/main" id="{E325C839-2C0E-A14E-154C-DB5D19EA0BBE}"/>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798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a:extLst>
              <a:ext uri="{FF2B5EF4-FFF2-40B4-BE49-F238E27FC236}">
                <a16:creationId xmlns:a16="http://schemas.microsoft.com/office/drawing/2014/main" id="{76B160AE-CFCE-4C9B-9285-5FB789762E70}"/>
              </a:ext>
            </a:extLst>
          </p:cNvPr>
          <p:cNvPicPr>
            <a:picLocks noChangeAspect="1"/>
          </p:cNvPicPr>
          <p:nvPr/>
        </p:nvPicPr>
        <p:blipFill rotWithShape="1">
          <a:blip r:embed="rId2"/>
          <a:srcRect t="34367" b="11440"/>
          <a:stretch/>
        </p:blipFill>
        <p:spPr>
          <a:xfrm>
            <a:off x="0" y="2930391"/>
            <a:ext cx="12192000" cy="3714750"/>
          </a:xfrm>
          <a:prstGeom prst="rect">
            <a:avLst/>
          </a:prstGeom>
        </p:spPr>
      </p:pic>
      <p:sp>
        <p:nvSpPr>
          <p:cNvPr id="4" name="Rectángulo redondeado 3"/>
          <p:cNvSpPr/>
          <p:nvPr/>
        </p:nvSpPr>
        <p:spPr>
          <a:xfrm>
            <a:off x="527358" y="1553767"/>
            <a:ext cx="10531168" cy="589360"/>
          </a:xfrm>
          <a:prstGeom prst="roundRect">
            <a:avLst>
              <a:gd name="adj" fmla="val 11633"/>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600" dirty="0">
                <a:solidFill>
                  <a:schemeClr val="tx1"/>
                </a:solidFill>
                <a:latin typeface="Calibri" panose="020F0502020204030204" pitchFamily="34" charset="0"/>
                <a:ea typeface="Calibri" panose="020F0502020204030204" pitchFamily="34" charset="0"/>
                <a:cs typeface="Calibri" panose="020F0502020204030204" pitchFamily="34" charset="0"/>
              </a:rPr>
              <a:t>Cuando un cliente solicita la portabilidad, se realizan tres simples pasos: </a:t>
            </a:r>
          </a:p>
          <a:p>
            <a:endParaRPr lang="es-CL" dirty="0">
              <a:solidFill>
                <a:schemeClr val="tx1"/>
              </a:solidFill>
            </a:endParaRPr>
          </a:p>
          <a:p>
            <a:pPr marL="285750" indent="-285750">
              <a:buClr>
                <a:srgbClr val="DA281C"/>
              </a:buClr>
              <a:buFont typeface="Arial" panose="020B0604020202020204" pitchFamily="34" charset="0"/>
              <a:buChar char="•"/>
            </a:pPr>
            <a:r>
              <a:rPr lang="es-CL"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Paso 1: </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El cliente va a la compañía que le gusta y solicita la portabilidad.</a:t>
            </a:r>
          </a:p>
          <a:p>
            <a:pPr marL="285750" indent="-285750">
              <a:buClr>
                <a:srgbClr val="DA281C"/>
              </a:buClr>
              <a:buFont typeface="Arial" panose="020B0604020202020204" pitchFamily="34" charset="0"/>
              <a:buChar char="•"/>
            </a:pPr>
            <a:r>
              <a:rPr lang="es-CL"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Paso 2: </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La nueva compañía elegida por el cliente informa al OAP la solicitud de portabilidad.</a:t>
            </a:r>
          </a:p>
          <a:p>
            <a:pPr marL="285750" indent="-285750">
              <a:buClr>
                <a:srgbClr val="DA281C"/>
              </a:buClr>
              <a:buFont typeface="Arial" panose="020B0604020202020204" pitchFamily="34" charset="0"/>
              <a:buChar char="•"/>
            </a:pPr>
            <a:r>
              <a:rPr lang="es-CL"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Paso 3: </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El OAP solicita a la compañía anterior el cambio manteniendo el número del cliente.</a:t>
            </a:r>
          </a:p>
        </p:txBody>
      </p:sp>
      <p:cxnSp>
        <p:nvCxnSpPr>
          <p:cNvPr id="23" name="Conector recto 22"/>
          <p:cNvCxnSpPr/>
          <p:nvPr/>
        </p:nvCxnSpPr>
        <p:spPr>
          <a:xfrm>
            <a:off x="0" y="2844665"/>
            <a:ext cx="3526972" cy="0"/>
          </a:xfrm>
          <a:prstGeom prst="line">
            <a:avLst/>
          </a:prstGeom>
          <a:ln w="38100">
            <a:solidFill>
              <a:srgbClr val="EC7D1D"/>
            </a:solidFill>
            <a:prstDash val="sysDot"/>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a:off x="8665028" y="6698982"/>
            <a:ext cx="3526972" cy="0"/>
          </a:xfrm>
          <a:prstGeom prst="line">
            <a:avLst/>
          </a:prstGeom>
          <a:ln w="38100">
            <a:solidFill>
              <a:srgbClr val="EC7D1D"/>
            </a:solidFill>
            <a:prstDash val="sysDot"/>
          </a:ln>
        </p:spPr>
        <p:style>
          <a:lnRef idx="1">
            <a:schemeClr val="accent1"/>
          </a:lnRef>
          <a:fillRef idx="0">
            <a:schemeClr val="accent1"/>
          </a:fillRef>
          <a:effectRef idx="0">
            <a:schemeClr val="accent1"/>
          </a:effectRef>
          <a:fontRef idx="minor">
            <a:schemeClr val="tx1"/>
          </a:fontRef>
        </p:style>
      </p:cxnSp>
      <p:pic>
        <p:nvPicPr>
          <p:cNvPr id="9" name="Imagen 8"/>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sp>
        <p:nvSpPr>
          <p:cNvPr id="3" name="CuadroTexto 2">
            <a:extLst>
              <a:ext uri="{FF2B5EF4-FFF2-40B4-BE49-F238E27FC236}">
                <a16:creationId xmlns:a16="http://schemas.microsoft.com/office/drawing/2014/main" id="{1BC89E27-DF0A-66DB-E1D8-4A4CE102800F}"/>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CuadroTexto 4">
            <a:extLst>
              <a:ext uri="{FF2B5EF4-FFF2-40B4-BE49-F238E27FC236}">
                <a16:creationId xmlns:a16="http://schemas.microsoft.com/office/drawing/2014/main" id="{232E02A6-76E6-1036-32C8-88A53748F19F}"/>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47503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106" t="12816" r="8832" b="3521"/>
          <a:stretch/>
        </p:blipFill>
        <p:spPr>
          <a:xfrm>
            <a:off x="1670818" y="2548697"/>
            <a:ext cx="8295522" cy="3818397"/>
          </a:xfrm>
          <a:prstGeom prst="rect">
            <a:avLst/>
          </a:prstGeom>
        </p:spPr>
      </p:pic>
      <p:sp>
        <p:nvSpPr>
          <p:cNvPr id="4" name="Rectángulo redondeado 3"/>
          <p:cNvSpPr/>
          <p:nvPr/>
        </p:nvSpPr>
        <p:spPr>
          <a:xfrm>
            <a:off x="495088" y="1544805"/>
            <a:ext cx="10646982" cy="589360"/>
          </a:xfrm>
          <a:prstGeom prst="roundRect">
            <a:avLst>
              <a:gd name="adj" fmla="val 11633"/>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Una vez que los pasos anteriores se completan y llega la primera madrugada, después de la solicitud del OAP, ocurre la ventana de cambios. Esta se realiza entre 3 y 5 de la mañana de lunes a sábados, sin incluir domingos ni festivos. </a:t>
            </a:r>
          </a:p>
          <a:p>
            <a:pPr algn="just"/>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este proceso ambas compañías actualizan sus bases de datos, dejando al cliente sin posibilidad de realizar ningún tipo de llamadas durante el proceso. Al terminar la Ventana de Cambios, el servicio queda habilitado con la nueva compañía.</a:t>
            </a:r>
          </a:p>
        </p:txBody>
      </p:sp>
      <p:sp>
        <p:nvSpPr>
          <p:cNvPr id="3" name="CuadroTexto 2">
            <a:extLst>
              <a:ext uri="{FF2B5EF4-FFF2-40B4-BE49-F238E27FC236}">
                <a16:creationId xmlns:a16="http://schemas.microsoft.com/office/drawing/2014/main" id="{170272A0-1B8C-A47F-A14B-F4EE9FBED7D7}"/>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CuadroTexto 6">
            <a:extLst>
              <a:ext uri="{FF2B5EF4-FFF2-40B4-BE49-F238E27FC236}">
                <a16:creationId xmlns:a16="http://schemas.microsoft.com/office/drawing/2014/main" id="{D307748A-A390-017D-4187-8BECCE7E6872}"/>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9" name="Imagen 8">
            <a:extLst>
              <a:ext uri="{FF2B5EF4-FFF2-40B4-BE49-F238E27FC236}">
                <a16:creationId xmlns:a16="http://schemas.microsoft.com/office/drawing/2014/main" id="{957DEE44-319C-1578-7367-267DC43CE9A7}"/>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0" name="Picture 2" descr="\\lsmafs01\masivo movil\Gcia_Marketing\DIFUSION COMERCIAL\CURSOS PRESENCIALES\PRESENTACIONES CERTIFICACIONES\MÓVIL\PPT MOVIL\logo-movil-dos.png">
            <a:extLst>
              <a:ext uri="{FF2B5EF4-FFF2-40B4-BE49-F238E27FC236}">
                <a16:creationId xmlns:a16="http://schemas.microsoft.com/office/drawing/2014/main" id="{CF66088C-FCCD-361D-07F1-726CBA95CA61}"/>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14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42C07-6CC5-D9A4-DAC6-15B5E5900471}"/>
            </a:ext>
          </a:extLst>
        </p:cNvPr>
        <p:cNvGrpSpPr/>
        <p:nvPr/>
      </p:nvGrpSpPr>
      <p:grpSpPr>
        <a:xfrm>
          <a:off x="0" y="0"/>
          <a:ext cx="0" cy="0"/>
          <a:chOff x="0" y="0"/>
          <a:chExt cx="0" cy="0"/>
        </a:xfrm>
      </p:grpSpPr>
      <p:sp>
        <p:nvSpPr>
          <p:cNvPr id="4" name="Rectángulo redondeado 3">
            <a:extLst>
              <a:ext uri="{FF2B5EF4-FFF2-40B4-BE49-F238E27FC236}">
                <a16:creationId xmlns:a16="http://schemas.microsoft.com/office/drawing/2014/main" id="{357C50D0-433C-5057-637A-37A1051C4C22}"/>
              </a:ext>
            </a:extLst>
          </p:cNvPr>
          <p:cNvSpPr/>
          <p:nvPr/>
        </p:nvSpPr>
        <p:spPr>
          <a:xfrm>
            <a:off x="616104" y="1856515"/>
            <a:ext cx="10588925" cy="589360"/>
          </a:xfrm>
          <a:prstGeom prst="roundRect">
            <a:avLst>
              <a:gd name="adj" fmla="val 11633"/>
            </a:avLst>
          </a:prstGeom>
          <a:solidFill>
            <a:schemeClr val="bg1"/>
          </a:solidFill>
          <a:ln w="285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relación con cuándo es posible portarse, es importante recordar a nuestros clientes lo siguiente:</a:t>
            </a:r>
          </a:p>
          <a:p>
            <a:pPr algn="just"/>
            <a:b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b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los clientes </a:t>
            </a:r>
            <a:r>
              <a:rPr lang="es-CL"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Móvil y Hogar</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la primera portabilidad se realizará una vez emitida y pagada su primera boleta. Mientras que para los clientes </a:t>
            </a:r>
            <a:r>
              <a:rPr lang="es-CL" sz="1600"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Prepago Móvil</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la primera portabilidad se realizará después de los 30 días corridos desde la activación del número. </a:t>
            </a:r>
          </a:p>
          <a:p>
            <a:pPr algn="just"/>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Y finalmente, si cualquiera de nuestros clientes requiere realizar una segunda portabilidad, deberá esperar </a:t>
            </a:r>
            <a:r>
              <a:rPr lang="es-CL" sz="1600" b="1" dirty="0">
                <a:solidFill>
                  <a:srgbClr val="DA281C"/>
                </a:solidFill>
                <a:latin typeface="Calibri" panose="020F0502020204030204" pitchFamily="34" charset="0"/>
                <a:ea typeface="Calibri" panose="020F0502020204030204" pitchFamily="34" charset="0"/>
                <a:cs typeface="Calibri" panose="020F0502020204030204" pitchFamily="34" charset="0"/>
              </a:rPr>
              <a:t>120 días </a:t>
            </a:r>
            <a:r>
              <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cambiarse nuevamente a otra compañía.</a:t>
            </a:r>
          </a:p>
        </p:txBody>
      </p:sp>
      <p:sp>
        <p:nvSpPr>
          <p:cNvPr id="7" name="CuadroTexto 6">
            <a:extLst>
              <a:ext uri="{FF2B5EF4-FFF2-40B4-BE49-F238E27FC236}">
                <a16:creationId xmlns:a16="http://schemas.microsoft.com/office/drawing/2014/main" id="{E78EC388-B887-CB3F-079F-578E32FC87CA}"/>
              </a:ext>
            </a:extLst>
          </p:cNvPr>
          <p:cNvSpPr txBox="1"/>
          <p:nvPr/>
        </p:nvSpPr>
        <p:spPr>
          <a:xfrm>
            <a:off x="422549" y="5774748"/>
            <a:ext cx="11158216" cy="738664"/>
          </a:xfrm>
          <a:prstGeom prst="rect">
            <a:avLst/>
          </a:prstGeom>
          <a:noFill/>
        </p:spPr>
        <p:txBody>
          <a:bodyPr wrap="square" rtlCol="0">
            <a:spAutoFit/>
          </a:bodyPr>
          <a:lstStyle/>
          <a:p>
            <a:pPr algn="ctr"/>
            <a:r>
              <a:rPr lang="es-ES" sz="1600" b="1" dirty="0">
                <a:solidFill>
                  <a:srgbClr val="FF0000"/>
                </a:solidFill>
                <a:latin typeface="Calibri" panose="020F0502020204030204" pitchFamily="34" charset="0"/>
                <a:ea typeface="Calibri" panose="020F0502020204030204" pitchFamily="34" charset="0"/>
                <a:cs typeface="Calibri" panose="020F0502020204030204" pitchFamily="34" charset="0"/>
              </a:rPr>
              <a:t>A partir de la segunda portabilidad:  El cliente debe esperar </a:t>
            </a:r>
            <a:r>
              <a:rPr lang="es-ES" sz="2400" b="1" dirty="0">
                <a:latin typeface="Calibri" panose="020F0502020204030204" pitchFamily="34" charset="0"/>
                <a:ea typeface="Calibri" panose="020F0502020204030204" pitchFamily="34" charset="0"/>
                <a:cs typeface="Calibri" panose="020F0502020204030204" pitchFamily="34" charset="0"/>
              </a:rPr>
              <a:t>120</a:t>
            </a:r>
            <a:r>
              <a:rPr lang="es-ES" sz="1600" b="1" dirty="0">
                <a:solidFill>
                  <a:srgbClr val="FF0000"/>
                </a:solidFill>
                <a:latin typeface="Calibri" panose="020F0502020204030204" pitchFamily="34" charset="0"/>
                <a:ea typeface="Calibri" panose="020F0502020204030204" pitchFamily="34" charset="0"/>
                <a:cs typeface="Calibri" panose="020F0502020204030204" pitchFamily="34" charset="0"/>
              </a:rPr>
              <a:t> días para cambiarse nuevamente a otra compañía </a:t>
            </a:r>
          </a:p>
          <a:p>
            <a:endParaRPr lang="es-CL" dirty="0"/>
          </a:p>
        </p:txBody>
      </p:sp>
      <p:sp>
        <p:nvSpPr>
          <p:cNvPr id="11" name="Rectángulo: esquinas redondeadas 10">
            <a:extLst>
              <a:ext uri="{FF2B5EF4-FFF2-40B4-BE49-F238E27FC236}">
                <a16:creationId xmlns:a16="http://schemas.microsoft.com/office/drawing/2014/main" id="{D6F360AC-4017-AAB5-3BD5-A082C7BD655B}"/>
              </a:ext>
            </a:extLst>
          </p:cNvPr>
          <p:cNvSpPr/>
          <p:nvPr/>
        </p:nvSpPr>
        <p:spPr>
          <a:xfrm>
            <a:off x="1204686" y="3361488"/>
            <a:ext cx="9593943" cy="2404554"/>
          </a:xfrm>
          <a:prstGeom prst="roundRect">
            <a:avLst>
              <a:gd name="adj" fmla="val 8992"/>
            </a:avLst>
          </a:prstGeom>
          <a:noFill/>
          <a:ln>
            <a:solidFill>
              <a:srgbClr val="DA281C"/>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 name="Imagen 4">
            <a:extLst>
              <a:ext uri="{FF2B5EF4-FFF2-40B4-BE49-F238E27FC236}">
                <a16:creationId xmlns:a16="http://schemas.microsoft.com/office/drawing/2014/main" id="{D982D27A-77EE-2ACA-05F0-751F77A2EECE}"/>
              </a:ext>
            </a:extLst>
          </p:cNvPr>
          <p:cNvPicPr>
            <a:picLocks noChangeAspect="1"/>
          </p:cNvPicPr>
          <p:nvPr/>
        </p:nvPicPr>
        <p:blipFill>
          <a:blip r:embed="rId2"/>
          <a:stretch>
            <a:fillRect/>
          </a:stretch>
        </p:blipFill>
        <p:spPr>
          <a:xfrm>
            <a:off x="2016409" y="3429000"/>
            <a:ext cx="7799879" cy="2269530"/>
          </a:xfrm>
          <a:prstGeom prst="rect">
            <a:avLst/>
          </a:prstGeom>
        </p:spPr>
      </p:pic>
      <p:sp>
        <p:nvSpPr>
          <p:cNvPr id="3" name="CuadroTexto 2">
            <a:extLst>
              <a:ext uri="{FF2B5EF4-FFF2-40B4-BE49-F238E27FC236}">
                <a16:creationId xmlns:a16="http://schemas.microsoft.com/office/drawing/2014/main" id="{2830B6B1-B9FF-337C-9FA2-327CDA13F1CC}"/>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uadroTexto 5">
            <a:extLst>
              <a:ext uri="{FF2B5EF4-FFF2-40B4-BE49-F238E27FC236}">
                <a16:creationId xmlns:a16="http://schemas.microsoft.com/office/drawing/2014/main" id="{7B0763C2-CA49-29CA-7424-AFBAD6762DD9}"/>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Imagen 7">
            <a:extLst>
              <a:ext uri="{FF2B5EF4-FFF2-40B4-BE49-F238E27FC236}">
                <a16:creationId xmlns:a16="http://schemas.microsoft.com/office/drawing/2014/main" id="{B9838E0F-58B2-8A24-BE7C-B1181CD9615F}"/>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pic>
        <p:nvPicPr>
          <p:cNvPr id="9" name="Picture 2" descr="\\lsmafs01\masivo movil\Gcia_Marketing\DIFUSION COMERCIAL\CURSOS PRESENCIALES\PRESENTACIONES CERTIFICACIONES\MÓVIL\PPT MOVIL\logo-movil-dos.png">
            <a:extLst>
              <a:ext uri="{FF2B5EF4-FFF2-40B4-BE49-F238E27FC236}">
                <a16:creationId xmlns:a16="http://schemas.microsoft.com/office/drawing/2014/main" id="{26CB8AAA-C142-9FFA-B2AE-6C32BFEC8C54}"/>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743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p:cNvSpPr txBox="1"/>
          <p:nvPr/>
        </p:nvSpPr>
        <p:spPr>
          <a:xfrm>
            <a:off x="1032863" y="1859086"/>
            <a:ext cx="11159137" cy="1569660"/>
          </a:xfrm>
          <a:prstGeom prst="rect">
            <a:avLst/>
          </a:prstGeom>
          <a:solidFill>
            <a:schemeClr val="bg1">
              <a:lumMod val="85000"/>
            </a:schemeClr>
          </a:solidFill>
        </p:spPr>
        <p:txBody>
          <a:bodyPr wrap="square" rtlCol="0">
            <a:spAutoFit/>
          </a:bodyPr>
          <a:lstStyle/>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el cliente presenta alguna de las siguientes condiciones la portabilidad será rechazada: </a:t>
            </a:r>
          </a:p>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se presenta un equipo robado</a:t>
            </a:r>
          </a:p>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ya está en un proceso de portabilidad o se ha portado hace menos de 120 días</a:t>
            </a:r>
          </a:p>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la cédula de identidad no corresponde con los datos del número que se portará</a:t>
            </a:r>
          </a:p>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tiene el servicio suspendido por: deuda, mandato judicial, declaración de insolvencia o uso indebido</a:t>
            </a:r>
          </a:p>
          <a:p>
            <a:pPr marL="285750" indent="-285750">
              <a:buClr>
                <a:srgbClr val="F36B21"/>
              </a:buClr>
              <a:buFont typeface="Arial" panose="020B0604020202020204" pitchFamily="34" charset="0"/>
              <a:buChar char="•"/>
            </a:pPr>
            <a:r>
              <a:rPr lang="es-ES"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existen saldos vencidos no visibles en la cuenta al día </a:t>
            </a:r>
            <a:endParaRPr lang="es-CL" sz="16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p:cNvSpPr txBox="1"/>
          <p:nvPr/>
        </p:nvSpPr>
        <p:spPr>
          <a:xfrm>
            <a:off x="391999" y="1200530"/>
            <a:ext cx="2696636"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MOTIVOS DE RECHAZO </a:t>
            </a:r>
            <a:endParaRPr lang="es-CL" b="1" dirty="0">
              <a:solidFill>
                <a:srgbClr val="DA281C"/>
              </a:solidFill>
              <a:latin typeface="Neo Sans Std" panose="020B0504030504040204" pitchFamily="34" charset="0"/>
            </a:endParaRPr>
          </a:p>
        </p:txBody>
      </p:sp>
      <p:sp>
        <p:nvSpPr>
          <p:cNvPr id="13" name="CuadroTexto 12"/>
          <p:cNvSpPr txBox="1"/>
          <p:nvPr/>
        </p:nvSpPr>
        <p:spPr>
          <a:xfrm>
            <a:off x="332972" y="4050913"/>
            <a:ext cx="1259640"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REVERSA </a:t>
            </a:r>
            <a:endParaRPr lang="es-CL" b="1" dirty="0">
              <a:solidFill>
                <a:srgbClr val="DA281C"/>
              </a:solidFill>
              <a:latin typeface="Neo Sans Std" panose="020B0504030504040204" pitchFamily="34" charset="0"/>
            </a:endParaRPr>
          </a:p>
        </p:txBody>
      </p:sp>
      <p:sp>
        <p:nvSpPr>
          <p:cNvPr id="14" name="Rectángulo redondeado 13"/>
          <p:cNvSpPr/>
          <p:nvPr/>
        </p:nvSpPr>
        <p:spPr>
          <a:xfrm>
            <a:off x="303551" y="4084634"/>
            <a:ext cx="58842" cy="335611"/>
          </a:xfrm>
          <a:prstGeom prst="roundRect">
            <a:avLst>
              <a:gd name="adj" fmla="val 50000"/>
            </a:avLst>
          </a:prstGeom>
          <a:solidFill>
            <a:srgbClr val="DA281C"/>
          </a:solidFill>
          <a:ln>
            <a:solidFill>
              <a:srgbClr val="DA28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0" y="4694386"/>
            <a:ext cx="12192000" cy="1077218"/>
          </a:xfrm>
          <a:prstGeom prst="rect">
            <a:avLst/>
          </a:prstGeom>
          <a:solidFill>
            <a:schemeClr val="bg2"/>
          </a:solidFill>
        </p:spPr>
        <p:txBody>
          <a:bodyPr wrap="square" rtlCol="0">
            <a:spAutoFit/>
          </a:bodyPr>
          <a:lstStyle/>
          <a:p>
            <a:pPr lvl="1">
              <a:buClr>
                <a:srgbClr val="F36B21"/>
              </a:buClr>
            </a:pPr>
            <a:r>
              <a:rPr lang="es-ES" sz="1600" dirty="0">
                <a:latin typeface="Calibri" panose="020F0502020204030204" pitchFamily="34" charset="0"/>
                <a:ea typeface="Calibri" panose="020F0502020204030204" pitchFamily="34" charset="0"/>
                <a:cs typeface="Calibri" panose="020F0502020204030204" pitchFamily="34" charset="0"/>
              </a:rPr>
              <a:t>En el caso de que el cliente se retracte de realizar la portabilidad, la reversa de este procedimiento se podrá realizar de lunes a domingo hasta las 20:45 horas del día en que se cursó la solicitud de cambio. </a:t>
            </a:r>
          </a:p>
          <a:p>
            <a:pPr lvl="1">
              <a:buClr>
                <a:srgbClr val="F36B21"/>
              </a:buClr>
            </a:pPr>
            <a:endParaRPr lang="es-ES" sz="1600" dirty="0">
              <a:latin typeface="Calibri" panose="020F0502020204030204" pitchFamily="34" charset="0"/>
              <a:ea typeface="Calibri" panose="020F0502020204030204" pitchFamily="34" charset="0"/>
              <a:cs typeface="Calibri" panose="020F0502020204030204" pitchFamily="34" charset="0"/>
            </a:endParaRPr>
          </a:p>
          <a:p>
            <a:pPr lvl="1">
              <a:buClr>
                <a:srgbClr val="F36B21"/>
              </a:buClr>
            </a:pPr>
            <a:r>
              <a:rPr lang="es-ES" sz="1600" dirty="0">
                <a:latin typeface="Calibri" panose="020F0502020204030204" pitchFamily="34" charset="0"/>
                <a:ea typeface="Calibri" panose="020F0502020204030204" pitchFamily="34" charset="0"/>
                <a:cs typeface="Calibri" panose="020F0502020204030204" pitchFamily="34" charset="0"/>
              </a:rPr>
              <a:t>Transcurrido este plazo, el cliente deberá esperar 120 días para volver a portarse. </a:t>
            </a:r>
            <a:endParaRPr lang="es-CL" sz="1600" dirty="0">
              <a:latin typeface="Calibri" panose="020F0502020204030204" pitchFamily="34" charset="0"/>
              <a:ea typeface="Calibri" panose="020F0502020204030204" pitchFamily="34" charset="0"/>
              <a:cs typeface="Calibri" panose="020F0502020204030204" pitchFamily="34" charset="0"/>
            </a:endParaRPr>
          </a:p>
        </p:txBody>
      </p:sp>
      <p:pic>
        <p:nvPicPr>
          <p:cNvPr id="17" name="Imagen 16">
            <a:extLst>
              <a:ext uri="{FF2B5EF4-FFF2-40B4-BE49-F238E27FC236}">
                <a16:creationId xmlns:a16="http://schemas.microsoft.com/office/drawing/2014/main" id="{CDC3753C-C037-09D7-37C9-D08770CB0506}"/>
              </a:ext>
            </a:extLst>
          </p:cNvPr>
          <p:cNvPicPr>
            <a:picLocks noChangeAspect="1"/>
          </p:cNvPicPr>
          <p:nvPr/>
        </p:nvPicPr>
        <p:blipFill>
          <a:blip r:embed="rId2"/>
          <a:stretch>
            <a:fillRect/>
          </a:stretch>
        </p:blipFill>
        <p:spPr>
          <a:xfrm>
            <a:off x="0" y="5911300"/>
            <a:ext cx="1389380" cy="318051"/>
          </a:xfrm>
          <a:prstGeom prst="rect">
            <a:avLst/>
          </a:prstGeom>
        </p:spPr>
      </p:pic>
      <p:pic>
        <p:nvPicPr>
          <p:cNvPr id="18" name="Imagen 17">
            <a:extLst>
              <a:ext uri="{FF2B5EF4-FFF2-40B4-BE49-F238E27FC236}">
                <a16:creationId xmlns:a16="http://schemas.microsoft.com/office/drawing/2014/main" id="{CDC3753C-C037-09D7-37C9-D08770CB0506}"/>
              </a:ext>
            </a:extLst>
          </p:cNvPr>
          <p:cNvPicPr>
            <a:picLocks noChangeAspect="1"/>
          </p:cNvPicPr>
          <p:nvPr/>
        </p:nvPicPr>
        <p:blipFill>
          <a:blip r:embed="rId2"/>
          <a:stretch>
            <a:fillRect/>
          </a:stretch>
        </p:blipFill>
        <p:spPr>
          <a:xfrm rot="10800000">
            <a:off x="10802620" y="3689855"/>
            <a:ext cx="1389380" cy="318051"/>
          </a:xfrm>
          <a:prstGeom prst="rect">
            <a:avLst/>
          </a:prstGeom>
        </p:spPr>
      </p:pic>
      <p:sp>
        <p:nvSpPr>
          <p:cNvPr id="3" name="CuadroTexto 2">
            <a:extLst>
              <a:ext uri="{FF2B5EF4-FFF2-40B4-BE49-F238E27FC236}">
                <a16:creationId xmlns:a16="http://schemas.microsoft.com/office/drawing/2014/main" id="{34124799-4A07-DD86-5612-BE1278711DC6}"/>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672FED50-F7F7-DBCF-0D35-CB12EC50E5BF}"/>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3E7BFA14-41F8-C8F1-BC3E-C9255EF4B12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7" name="Picture 2" descr="\\lsmafs01\masivo movil\Gcia_Marketing\DIFUSION COMERCIAL\CURSOS PRESENCIALES\PRESENTACIONES CERTIFICACIONES\MÓVIL\PPT MOVIL\logo-movil-dos.png">
            <a:extLst>
              <a:ext uri="{FF2B5EF4-FFF2-40B4-BE49-F238E27FC236}">
                <a16:creationId xmlns:a16="http://schemas.microsoft.com/office/drawing/2014/main" id="{7510F57D-D601-3EE3-9372-4820B724C0A3}"/>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219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564735" y="927652"/>
            <a:ext cx="5627265" cy="5938190"/>
          </a:xfrm>
          <a:prstGeom prst="rect">
            <a:avLst/>
          </a:prstGeom>
        </p:spPr>
      </p:pic>
      <p:sp>
        <p:nvSpPr>
          <p:cNvPr id="2" name="Rectángulo 1"/>
          <p:cNvSpPr/>
          <p:nvPr/>
        </p:nvSpPr>
        <p:spPr>
          <a:xfrm>
            <a:off x="358690" y="2551837"/>
            <a:ext cx="5977793" cy="1754326"/>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nosotros es fundamental poder proporcionar a nuestros clientes información precisa, clara y confiable sobre los productos y servicios que ofrecemos.</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 por esto por lo que es importante que conozcas la normativa vigente para la adquisición de equipos y servicios.</a:t>
            </a:r>
          </a:p>
        </p:txBody>
      </p:sp>
      <p:pic>
        <p:nvPicPr>
          <p:cNvPr id="10" name="Imagen 9">
            <a:extLst>
              <a:ext uri="{FF2B5EF4-FFF2-40B4-BE49-F238E27FC236}">
                <a16:creationId xmlns:a16="http://schemas.microsoft.com/office/drawing/2014/main" id="{CDC3753C-C037-09D7-37C9-D08770CB0506}"/>
              </a:ext>
            </a:extLst>
          </p:cNvPr>
          <p:cNvPicPr>
            <a:picLocks noChangeAspect="1"/>
          </p:cNvPicPr>
          <p:nvPr/>
        </p:nvPicPr>
        <p:blipFill>
          <a:blip r:embed="rId3"/>
          <a:stretch>
            <a:fillRect/>
          </a:stretch>
        </p:blipFill>
        <p:spPr>
          <a:xfrm>
            <a:off x="0" y="5761238"/>
            <a:ext cx="1389380" cy="318051"/>
          </a:xfrm>
          <a:prstGeom prst="rect">
            <a:avLst/>
          </a:prstGeom>
        </p:spPr>
      </p:pic>
      <p:sp>
        <p:nvSpPr>
          <p:cNvPr id="3" name="CuadroTexto 2">
            <a:extLst>
              <a:ext uri="{FF2B5EF4-FFF2-40B4-BE49-F238E27FC236}">
                <a16:creationId xmlns:a16="http://schemas.microsoft.com/office/drawing/2014/main" id="{72BD2E98-06F0-4AFD-42E9-8319F84120E5}"/>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CuadroTexto 6">
            <a:extLst>
              <a:ext uri="{FF2B5EF4-FFF2-40B4-BE49-F238E27FC236}">
                <a16:creationId xmlns:a16="http://schemas.microsoft.com/office/drawing/2014/main" id="{1E4B849F-9B30-E24B-2ECF-21E4854B6385}"/>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Portabilidad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9" name="Imagen 8">
            <a:extLst>
              <a:ext uri="{FF2B5EF4-FFF2-40B4-BE49-F238E27FC236}">
                <a16:creationId xmlns:a16="http://schemas.microsoft.com/office/drawing/2014/main" id="{9BDE599D-57A0-15F4-2A31-D569DC78D2D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1" name="Picture 2" descr="\\lsmafs01\masivo movil\Gcia_Marketing\DIFUSION COMERCIAL\CURSOS PRESENCIALES\PRESENTACIONES CERTIFICACIONES\MÓVIL\PPT MOVIL\logo-movil-dos.png">
            <a:extLst>
              <a:ext uri="{FF2B5EF4-FFF2-40B4-BE49-F238E27FC236}">
                <a16:creationId xmlns:a16="http://schemas.microsoft.com/office/drawing/2014/main" id="{4E232763-56C5-FAFA-C50A-CEF7D435BAFC}"/>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3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4FD44-AAB7-1834-545B-72EDB4FC7B12}"/>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66E553B1-C67F-8CCE-707D-C8711BA4F15A}"/>
              </a:ext>
            </a:extLst>
          </p:cNvPr>
          <p:cNvSpPr>
            <a:spLocks noGrp="1"/>
          </p:cNvSpPr>
          <p:nvPr>
            <p:ph type="title"/>
          </p:nvPr>
        </p:nvSpPr>
        <p:spPr>
          <a:xfrm>
            <a:off x="284018" y="3612573"/>
            <a:ext cx="10515600" cy="1325563"/>
          </a:xfrm>
        </p:spPr>
        <p:txBody>
          <a:bodyPr/>
          <a:lstStyle/>
          <a:p>
            <a:r>
              <a:rPr lang="es-ES"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a:t>
            </a:r>
            <a:endParaRPr lang="es-CL"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8DF90EC1-06C5-C148-DB17-084EB3D2FDE8}"/>
              </a:ext>
            </a:extLst>
          </p:cNvPr>
          <p:cNvSpPr txBox="1"/>
          <p:nvPr/>
        </p:nvSpPr>
        <p:spPr>
          <a:xfrm>
            <a:off x="103890" y="1044510"/>
            <a:ext cx="4544309" cy="1862048"/>
          </a:xfrm>
          <a:prstGeom prst="rect">
            <a:avLst/>
          </a:prstGeom>
          <a:noFill/>
        </p:spPr>
        <p:txBody>
          <a:bodyPr wrap="square" rtlCol="0">
            <a:spAutoFit/>
          </a:bodyPr>
          <a:lstStyle/>
          <a:p>
            <a:r>
              <a:rPr lang="es-ES" sz="11500" b="1" dirty="0">
                <a:solidFill>
                  <a:schemeClr val="bg1"/>
                </a:solidFill>
                <a:latin typeface="Calibri" panose="020F0502020204030204" pitchFamily="34" charset="0"/>
                <a:ea typeface="Calibri" panose="020F0502020204030204" pitchFamily="34" charset="0"/>
                <a:cs typeface="Calibri" panose="020F0502020204030204" pitchFamily="34" charset="0"/>
              </a:rPr>
              <a:t>02.</a:t>
            </a:r>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7116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5670" y="1565526"/>
            <a:ext cx="7883407" cy="3970318"/>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Antes de comenzar, recordemos que todas las compañías que entregan servicios de Telecomunicaciones están regidas por dos grandes entidades: </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Subsecretaría de telecomunicaciones (</a:t>
            </a:r>
            <a:r>
              <a:rPr lang="es-CL" b="1" dirty="0" err="1">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Subtel</a:t>
            </a:r>
            <a:r>
              <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t>
            </a: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que propone las políticas nacionales en materias de telecomunicaciones y supervisa el ejercicio de estas en el país.</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Servicio Nacional del Consumidor (SERNAC)</a:t>
            </a: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que tiene la finalidad de educar, informar y proteger los derechos de los consumidores a través de la Ley de Protección de los Derechos del Consumidor.</a:t>
            </a:r>
          </a:p>
          <a:p>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Veamos las normativas impulsadas por cada uno de estos organismos. </a:t>
            </a:r>
          </a:p>
        </p:txBody>
      </p:sp>
      <p:pic>
        <p:nvPicPr>
          <p:cNvPr id="6" name="Imagen 5"/>
          <p:cNvPicPr>
            <a:picLocks noChangeAspect="1"/>
          </p:cNvPicPr>
          <p:nvPr/>
        </p:nvPicPr>
        <p:blipFill>
          <a:blip r:embed="rId2"/>
          <a:stretch>
            <a:fillRect/>
          </a:stretch>
        </p:blipFill>
        <p:spPr>
          <a:xfrm>
            <a:off x="8876285" y="1439072"/>
            <a:ext cx="2222156" cy="2222156"/>
          </a:xfrm>
          <a:prstGeom prst="rect">
            <a:avLst/>
          </a:prstGeom>
        </p:spPr>
      </p:pic>
      <p:pic>
        <p:nvPicPr>
          <p:cNvPr id="8" name="Imagen 7"/>
          <p:cNvPicPr>
            <a:picLocks noChangeAspect="1"/>
          </p:cNvPicPr>
          <p:nvPr/>
        </p:nvPicPr>
        <p:blipFill>
          <a:blip r:embed="rId3"/>
          <a:stretch>
            <a:fillRect/>
          </a:stretch>
        </p:blipFill>
        <p:spPr>
          <a:xfrm>
            <a:off x="8915800" y="3936164"/>
            <a:ext cx="2143125" cy="2143125"/>
          </a:xfrm>
          <a:prstGeom prst="rect">
            <a:avLst/>
          </a:prstGeom>
        </p:spPr>
      </p:pic>
      <p:pic>
        <p:nvPicPr>
          <p:cNvPr id="11" name="Imagen 10">
            <a:extLst>
              <a:ext uri="{FF2B5EF4-FFF2-40B4-BE49-F238E27FC236}">
                <a16:creationId xmlns:a16="http://schemas.microsoft.com/office/drawing/2014/main" id="{CDC3753C-C037-09D7-37C9-D08770CB0506}"/>
              </a:ext>
            </a:extLst>
          </p:cNvPr>
          <p:cNvPicPr>
            <a:picLocks noChangeAspect="1"/>
          </p:cNvPicPr>
          <p:nvPr/>
        </p:nvPicPr>
        <p:blipFill>
          <a:blip r:embed="rId4"/>
          <a:stretch>
            <a:fillRect/>
          </a:stretch>
        </p:blipFill>
        <p:spPr>
          <a:xfrm>
            <a:off x="0" y="5761238"/>
            <a:ext cx="1389380" cy="318051"/>
          </a:xfrm>
          <a:prstGeom prst="rect">
            <a:avLst/>
          </a:prstGeom>
        </p:spPr>
      </p:pic>
      <p:sp>
        <p:nvSpPr>
          <p:cNvPr id="3" name="CuadroTexto 2">
            <a:extLst>
              <a:ext uri="{FF2B5EF4-FFF2-40B4-BE49-F238E27FC236}">
                <a16:creationId xmlns:a16="http://schemas.microsoft.com/office/drawing/2014/main" id="{313ADD94-14F9-24C9-1FE4-6F89CDA20309}"/>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CuadroTexto 6">
            <a:extLst>
              <a:ext uri="{FF2B5EF4-FFF2-40B4-BE49-F238E27FC236}">
                <a16:creationId xmlns:a16="http://schemas.microsoft.com/office/drawing/2014/main" id="{752E8E69-F8C3-9E62-B365-71D2FA92D323}"/>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Organismos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9" name="Imagen 8">
            <a:extLst>
              <a:ext uri="{FF2B5EF4-FFF2-40B4-BE49-F238E27FC236}">
                <a16:creationId xmlns:a16="http://schemas.microsoft.com/office/drawing/2014/main" id="{F7145AB7-413A-5AD8-C880-40EDFF9595D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2" name="Picture 2" descr="\\lsmafs01\masivo movil\Gcia_Marketing\DIFUSION COMERCIAL\CURSOS PRESENCIALES\PRESENTACIONES CERTIFICACIONES\MÓVIL\PPT MOVIL\logo-movil-dos.png">
            <a:extLst>
              <a:ext uri="{FF2B5EF4-FFF2-40B4-BE49-F238E27FC236}">
                <a16:creationId xmlns:a16="http://schemas.microsoft.com/office/drawing/2014/main" id="{79D9969A-D0C7-BEB4-B8F6-A782D8F39537}"/>
              </a:ext>
            </a:extLst>
          </p:cNvPr>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675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89235" y="1204919"/>
            <a:ext cx="7397548" cy="4481355"/>
          </a:xfrm>
          <a:prstGeom prst="rect">
            <a:avLst/>
          </a:prstGeom>
        </p:spPr>
        <p:txBody>
          <a:bodyPr wrap="square">
            <a:spAutoFit/>
          </a:bodyPr>
          <a:lstStyle/>
          <a:p>
            <a:r>
              <a:rPr lang="es-CL" b="1" dirty="0">
                <a:solidFill>
                  <a:srgbClr val="DA281C"/>
                </a:solidFill>
                <a:latin typeface="Neo Sans Std" panose="020B0504030504040204" pitchFamily="34" charset="0"/>
              </a:rPr>
              <a:t>NORMATIVA DE HOMOLOGACIÓN MULTIBANDA/SAE:</a:t>
            </a:r>
          </a:p>
          <a:p>
            <a:pPr algn="just">
              <a:lnSpc>
                <a:spcPct val="150000"/>
              </a:lnSpc>
            </a:pPr>
            <a:endParaRPr lang="es-CL" dirty="0">
              <a:solidFill>
                <a:srgbClr val="DA281C"/>
              </a:solidFill>
            </a:endParaRPr>
          </a:p>
          <a:p>
            <a:pPr algn="just">
              <a:lnSpc>
                <a:spcPct val="150000"/>
              </a:lnSpc>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 una política pública impulsada por la Subsecretaría de Telecomunicaciones SUBTEL que exige que todos los teléfonos que se comercializan en el país pasen por un proceso de revisión para verificar que los teléfonos:</a:t>
            </a:r>
          </a:p>
          <a:p>
            <a:pPr algn="just">
              <a:lnSpc>
                <a:spcPct val="150000"/>
              </a:lnSpc>
            </a:pPr>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50000"/>
              </a:lnSpc>
              <a:buClr>
                <a:srgbClr val="FF0000"/>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Reciban los mensajes del Sistema de Alerta de Emergencia que envía SENAPRED.</a:t>
            </a:r>
          </a:p>
          <a:p>
            <a:pPr marL="285750" indent="-285750" algn="just">
              <a:lnSpc>
                <a:spcPct val="150000"/>
              </a:lnSpc>
              <a:buClr>
                <a:srgbClr val="FF0000"/>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Que funcionen en una o todas las bandas de frecuencia disponibles.</a:t>
            </a:r>
          </a:p>
          <a:p>
            <a:pPr marL="285750" indent="-285750" algn="just">
              <a:lnSpc>
                <a:spcPct val="150000"/>
              </a:lnSpc>
              <a:buClr>
                <a:srgbClr val="FF0000"/>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Y que estén desbloqueados para su uso en cualquier compañía móvil del país. </a:t>
            </a:r>
          </a:p>
        </p:txBody>
      </p:sp>
      <p:pic>
        <p:nvPicPr>
          <p:cNvPr id="11" name="Imagen 10">
            <a:extLst>
              <a:ext uri="{FF2B5EF4-FFF2-40B4-BE49-F238E27FC236}">
                <a16:creationId xmlns:a16="http://schemas.microsoft.com/office/drawing/2014/main" id="{65B9CFE6-138F-4E92-A718-9B056B441057}"/>
              </a:ext>
            </a:extLst>
          </p:cNvPr>
          <p:cNvPicPr>
            <a:picLocks noChangeAspect="1"/>
          </p:cNvPicPr>
          <p:nvPr/>
        </p:nvPicPr>
        <p:blipFill rotWithShape="1">
          <a:blip r:embed="rId2"/>
          <a:srcRect l="71719" t="14357" b="7896"/>
          <a:stretch/>
        </p:blipFill>
        <p:spPr>
          <a:xfrm>
            <a:off x="8186057" y="902392"/>
            <a:ext cx="4005943" cy="5984636"/>
          </a:xfrm>
          <a:prstGeom prst="rect">
            <a:avLst/>
          </a:prstGeom>
        </p:spPr>
      </p:pic>
      <p:pic>
        <p:nvPicPr>
          <p:cNvPr id="12" name="Imagen 1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sp>
        <p:nvSpPr>
          <p:cNvPr id="3" name="CuadroTexto 2">
            <a:extLst>
              <a:ext uri="{FF2B5EF4-FFF2-40B4-BE49-F238E27FC236}">
                <a16:creationId xmlns:a16="http://schemas.microsoft.com/office/drawing/2014/main" id="{18FB6F08-05DC-3303-0ED6-12B019862153}"/>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94ADF057-32E5-1C29-9A7C-8F14B043DDFA}"/>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Homologación Multibanda/SAE</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9026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5528" y="2380715"/>
            <a:ext cx="6490641" cy="3139321"/>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Ya que cada compañía móvil transmite su señal a través de distintas bandas de frecuencia, este Sello nos permite identificar su compatibilidad con los equipos móviles.</a:t>
            </a:r>
          </a:p>
          <a:p>
            <a:pPr algn="just"/>
            <a:endPar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Por ejemplo, un equipo que tenga el sello apto para todas las bandas, indica que este es compatible con todas las bandas de frecuencia de todas las compañías. </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cambio, aquellas que estén marcadas con una X, no poseen disponibilidad de banda en todas las bandas.</a:t>
            </a:r>
          </a:p>
          <a:p>
            <a:pPr algn="just"/>
            <a:endParaRPr lang="es-CL" dirty="0"/>
          </a:p>
        </p:txBody>
      </p:sp>
      <p:pic>
        <p:nvPicPr>
          <p:cNvPr id="12" name="Imagen 11">
            <a:extLst>
              <a:ext uri="{FF2B5EF4-FFF2-40B4-BE49-F238E27FC236}">
                <a16:creationId xmlns:a16="http://schemas.microsoft.com/office/drawing/2014/main" id="{E301B791-B56F-4A9B-8C76-7C9153D14ED9}"/>
              </a:ext>
            </a:extLst>
          </p:cNvPr>
          <p:cNvPicPr>
            <a:picLocks noChangeAspect="1"/>
          </p:cNvPicPr>
          <p:nvPr/>
        </p:nvPicPr>
        <p:blipFill rotWithShape="1">
          <a:blip r:embed="rId2"/>
          <a:srcRect l="44297" t="28323" b="13106"/>
          <a:stretch/>
        </p:blipFill>
        <p:spPr>
          <a:xfrm>
            <a:off x="6865257" y="1107548"/>
            <a:ext cx="5326743" cy="3148979"/>
          </a:xfrm>
          <a:prstGeom prst="rect">
            <a:avLst/>
          </a:prstGeom>
        </p:spPr>
      </p:pic>
      <p:pic>
        <p:nvPicPr>
          <p:cNvPr id="13" name="Imagen 12">
            <a:extLst>
              <a:ext uri="{FF2B5EF4-FFF2-40B4-BE49-F238E27FC236}">
                <a16:creationId xmlns:a16="http://schemas.microsoft.com/office/drawing/2014/main" id="{83B68C1B-5B4C-4789-9646-87322AB947E1}"/>
              </a:ext>
            </a:extLst>
          </p:cNvPr>
          <p:cNvPicPr>
            <a:picLocks noChangeAspect="1"/>
          </p:cNvPicPr>
          <p:nvPr/>
        </p:nvPicPr>
        <p:blipFill rotWithShape="1">
          <a:blip r:embed="rId3"/>
          <a:srcRect l="69545" t="51440" r="8967" b="11190"/>
          <a:stretch/>
        </p:blipFill>
        <p:spPr>
          <a:xfrm>
            <a:off x="8533433" y="4738826"/>
            <a:ext cx="1945881" cy="1902640"/>
          </a:xfrm>
          <a:prstGeom prst="ellipse">
            <a:avLst/>
          </a:prstGeom>
          <a:ln w="57150">
            <a:solidFill>
              <a:srgbClr val="F36B21"/>
            </a:solidFill>
          </a:ln>
        </p:spPr>
      </p:pic>
      <p:sp>
        <p:nvSpPr>
          <p:cNvPr id="3" name="CuadroTexto 2">
            <a:extLst>
              <a:ext uri="{FF2B5EF4-FFF2-40B4-BE49-F238E27FC236}">
                <a16:creationId xmlns:a16="http://schemas.microsoft.com/office/drawing/2014/main" id="{55AA3D7E-CF3A-3F6D-289C-19238A744A2A}"/>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uadroTexto 5">
            <a:extLst>
              <a:ext uri="{FF2B5EF4-FFF2-40B4-BE49-F238E27FC236}">
                <a16:creationId xmlns:a16="http://schemas.microsoft.com/office/drawing/2014/main" id="{88880F93-538D-B925-CD0F-395515BD57F9}"/>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Homologación Multibanda/SAE</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FE9DA664-6BD7-C730-D604-4C7911C0EA48}"/>
              </a:ext>
            </a:extLst>
          </p:cNvPr>
          <p:cNvSpPr txBox="1"/>
          <p:nvPr/>
        </p:nvSpPr>
        <p:spPr>
          <a:xfrm>
            <a:off x="446315" y="1188159"/>
            <a:ext cx="8875484" cy="369332"/>
          </a:xfrm>
          <a:prstGeom prst="rect">
            <a:avLst/>
          </a:prstGeom>
          <a:noFill/>
        </p:spPr>
        <p:txBody>
          <a:bodyPr wrap="square">
            <a:spAutoFit/>
          </a:bodyPr>
          <a:lstStyle/>
          <a:p>
            <a:r>
              <a:rPr lang="es-CL" b="1" dirty="0">
                <a:solidFill>
                  <a:srgbClr val="DA281C"/>
                </a:solidFill>
                <a:latin typeface="Neo Sans Std" panose="020B0504030504040204" pitchFamily="34" charset="0"/>
              </a:rPr>
              <a:t>NORMATIVA DE HOMOLOGACIÓN MULTIBANDA/SAE:</a:t>
            </a:r>
          </a:p>
        </p:txBody>
      </p:sp>
      <p:pic>
        <p:nvPicPr>
          <p:cNvPr id="9" name="Imagen 8">
            <a:extLst>
              <a:ext uri="{FF2B5EF4-FFF2-40B4-BE49-F238E27FC236}">
                <a16:creationId xmlns:a16="http://schemas.microsoft.com/office/drawing/2014/main" id="{572E67CF-39C8-1FD3-E534-E95DC2DDE29C}"/>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0" name="Picture 2" descr="\\lsmafs01\masivo movil\Gcia_Marketing\DIFUSION COMERCIAL\CURSOS PRESENCIALES\PRESENTACIONES CERTIFICACIONES\MÓVIL\PPT MOVIL\logo-movil-dos.png">
            <a:extLst>
              <a:ext uri="{FF2B5EF4-FFF2-40B4-BE49-F238E27FC236}">
                <a16:creationId xmlns:a16="http://schemas.microsoft.com/office/drawing/2014/main" id="{69EF664B-1DA6-E259-D26F-800866AC81D5}"/>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414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5379" y="1192220"/>
            <a:ext cx="10566400" cy="1477328"/>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Otro de los cambios importantes en la normativa es la incorporación del SENAPRED que permite enviar una alerta temprana a la población en caso de catástrofes naturales.</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Este mensaje no tiene costo para las personas y será en formato de mensaje emergente, con un sonido distintivo y vibración recurrente muy difícil de ignorar. </a:t>
            </a:r>
          </a:p>
        </p:txBody>
      </p:sp>
      <p:sp>
        <p:nvSpPr>
          <p:cNvPr id="7" name="Rectángulo 6">
            <a:extLst>
              <a:ext uri="{FF2B5EF4-FFF2-40B4-BE49-F238E27FC236}">
                <a16:creationId xmlns:a16="http://schemas.microsoft.com/office/drawing/2014/main" id="{2F08A3B1-9DDC-8CC5-F5DF-D51C8A373B70}"/>
              </a:ext>
            </a:extLst>
          </p:cNvPr>
          <p:cNvSpPr/>
          <p:nvPr/>
        </p:nvSpPr>
        <p:spPr>
          <a:xfrm>
            <a:off x="1216404" y="4320330"/>
            <a:ext cx="343948" cy="2097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extLst>
              <a:ext uri="{FF2B5EF4-FFF2-40B4-BE49-F238E27FC236}">
                <a16:creationId xmlns:a16="http://schemas.microsoft.com/office/drawing/2014/main" id="{5230A7CD-EA90-1C9C-5D32-EED14E992656}"/>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CuadroTexto 13">
            <a:extLst>
              <a:ext uri="{FF2B5EF4-FFF2-40B4-BE49-F238E27FC236}">
                <a16:creationId xmlns:a16="http://schemas.microsoft.com/office/drawing/2014/main" id="{69099B44-48B0-3A48-072C-D8BE15EB1878}"/>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Homologación Multibanda/SAE</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Imagen 14">
            <a:extLst>
              <a:ext uri="{FF2B5EF4-FFF2-40B4-BE49-F238E27FC236}">
                <a16:creationId xmlns:a16="http://schemas.microsoft.com/office/drawing/2014/main" id="{08DBDDDE-77B2-4E49-111F-F68D040D289C}"/>
              </a:ext>
            </a:extLst>
          </p:cNvPr>
          <p:cNvPicPr>
            <a:picLocks noChangeAspect="1"/>
          </p:cNvPicPr>
          <p:nvPr/>
        </p:nvPicPr>
        <p:blipFill>
          <a:blip r:embed="rId2"/>
          <a:stretch>
            <a:fillRect/>
          </a:stretch>
        </p:blipFill>
        <p:spPr>
          <a:xfrm>
            <a:off x="1216404" y="2700994"/>
            <a:ext cx="9359790" cy="3528357"/>
          </a:xfrm>
          <a:prstGeom prst="rect">
            <a:avLst/>
          </a:prstGeom>
        </p:spPr>
      </p:pic>
      <p:pic>
        <p:nvPicPr>
          <p:cNvPr id="16" name="Imagen 15">
            <a:extLst>
              <a:ext uri="{FF2B5EF4-FFF2-40B4-BE49-F238E27FC236}">
                <a16:creationId xmlns:a16="http://schemas.microsoft.com/office/drawing/2014/main" id="{34795783-5397-9751-8E21-D1D6394B11A7}"/>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7" name="Picture 2" descr="\\lsmafs01\masivo movil\Gcia_Marketing\DIFUSION COMERCIAL\CURSOS PRESENCIALES\PRESENTACIONES CERTIFICACIONES\MÓVIL\PPT MOVIL\logo-movil-dos.png">
            <a:extLst>
              <a:ext uri="{FF2B5EF4-FFF2-40B4-BE49-F238E27FC236}">
                <a16:creationId xmlns:a16="http://schemas.microsoft.com/office/drawing/2014/main" id="{41CA736E-1180-A16A-5E1E-E600C159FBB6}"/>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869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62451" y="1183404"/>
            <a:ext cx="7623542" cy="3416320"/>
          </a:xfrm>
          <a:prstGeom prst="rect">
            <a:avLst/>
          </a:prstGeom>
        </p:spPr>
        <p:txBody>
          <a:bodyPr wrap="square">
            <a:spAutoFit/>
          </a:bodyPr>
          <a:lstStyle/>
          <a:p>
            <a:pPr algn="just"/>
            <a:r>
              <a:rPr lang="es-CL" b="1" dirty="0">
                <a:solidFill>
                  <a:srgbClr val="DA281C"/>
                </a:solidFill>
                <a:latin typeface="Neo Sans Std" panose="020B0504030504040204" pitchFamily="34" charset="0"/>
              </a:rPr>
              <a:t>DECRETO 18</a:t>
            </a:r>
          </a:p>
          <a:p>
            <a:pPr algn="just"/>
            <a:endParaRPr lang="es-CL" dirty="0"/>
          </a:p>
          <a:p>
            <a:pPr algn="just"/>
            <a:r>
              <a:rPr lang="es-CL" dirty="0">
                <a:latin typeface="Calibri" panose="020F0502020204030204" pitchFamily="34" charset="0"/>
                <a:ea typeface="Calibri" panose="020F0502020204030204" pitchFamily="34" charset="0"/>
                <a:cs typeface="Calibri" panose="020F0502020204030204" pitchFamily="34" charset="0"/>
              </a:rPr>
              <a:t>Este decreto indica que el cliente tiene la posibilidad de contratar todos nuestros servicios por separado o como una oferta conjunta, la cual entrega 2 o más servicios. </a:t>
            </a:r>
          </a:p>
          <a:p>
            <a:pPr algn="just"/>
            <a:endParaRPr lang="es-CL" dirty="0">
              <a:latin typeface="Calibri" panose="020F0502020204030204" pitchFamily="34" charset="0"/>
              <a:ea typeface="Calibri" panose="020F0502020204030204" pitchFamily="34" charset="0"/>
              <a:cs typeface="Calibri" panose="020F0502020204030204" pitchFamily="34" charset="0"/>
            </a:endParaRPr>
          </a:p>
          <a:p>
            <a:pPr algn="just"/>
            <a:endParaRPr lang="es-CL" dirty="0">
              <a:latin typeface="Calibri" panose="020F0502020204030204" pitchFamily="34" charset="0"/>
              <a:ea typeface="Calibri" panose="020F0502020204030204" pitchFamily="34" charset="0"/>
              <a:cs typeface="Calibri" panose="020F0502020204030204" pitchFamily="34" charset="0"/>
            </a:endParaRPr>
          </a:p>
          <a:p>
            <a:pPr algn="just"/>
            <a:r>
              <a:rPr lang="es-CL" dirty="0">
                <a:latin typeface="Calibri" panose="020F0502020204030204" pitchFamily="34" charset="0"/>
                <a:ea typeface="Calibri" panose="020F0502020204030204" pitchFamily="34" charset="0"/>
                <a:cs typeface="Calibri" panose="020F0502020204030204" pitchFamily="34" charset="0"/>
              </a:rPr>
              <a:t>Así como también puede contratar o dar de baja indistintamente cada servicio. </a:t>
            </a:r>
          </a:p>
          <a:p>
            <a:pPr algn="just"/>
            <a:endParaRPr lang="es-ES" dirty="0">
              <a:latin typeface="Calibri" panose="020F0502020204030204" pitchFamily="34" charset="0"/>
              <a:ea typeface="Calibri" panose="020F0502020204030204" pitchFamily="34" charset="0"/>
              <a:cs typeface="Calibri" panose="020F0502020204030204" pitchFamily="34" charset="0"/>
            </a:endParaRPr>
          </a:p>
          <a:p>
            <a:pPr algn="just"/>
            <a:endParaRPr lang="es-CL" dirty="0">
              <a:latin typeface="Calibri" panose="020F0502020204030204" pitchFamily="34" charset="0"/>
              <a:ea typeface="Calibri" panose="020F0502020204030204" pitchFamily="34" charset="0"/>
              <a:cs typeface="Calibri" panose="020F0502020204030204" pitchFamily="34" charset="0"/>
            </a:endParaRPr>
          </a:p>
          <a:p>
            <a:pPr algn="just"/>
            <a:r>
              <a:rPr lang="es-CL" dirty="0">
                <a:latin typeface="Calibri" panose="020F0502020204030204" pitchFamily="34" charset="0"/>
                <a:ea typeface="Calibri" panose="020F0502020204030204" pitchFamily="34" charset="0"/>
                <a:cs typeface="Calibri" panose="020F0502020204030204" pitchFamily="34" charset="0"/>
              </a:rPr>
              <a:t>Además, este decreto especifica que los descuentos asociados a las ofertas conjuntas se aplican al cargo fijo de los servicios contratados. </a:t>
            </a:r>
          </a:p>
        </p:txBody>
      </p:sp>
      <p:pic>
        <p:nvPicPr>
          <p:cNvPr id="11" name="Imagen 10">
            <a:extLst>
              <a:ext uri="{FF2B5EF4-FFF2-40B4-BE49-F238E27FC236}">
                <a16:creationId xmlns:a16="http://schemas.microsoft.com/office/drawing/2014/main" id="{8D37B11E-068A-4149-BE05-0DF0CD6A4EEA}"/>
              </a:ext>
            </a:extLst>
          </p:cNvPr>
          <p:cNvPicPr>
            <a:picLocks noChangeAspect="1"/>
          </p:cNvPicPr>
          <p:nvPr/>
        </p:nvPicPr>
        <p:blipFill rotWithShape="1">
          <a:blip r:embed="rId2"/>
          <a:srcRect l="7383" t="40621" r="78437" b="28531"/>
          <a:stretch/>
        </p:blipFill>
        <p:spPr>
          <a:xfrm>
            <a:off x="8390793" y="1843931"/>
            <a:ext cx="2431700" cy="2974312"/>
          </a:xfrm>
          <a:prstGeom prst="rect">
            <a:avLst/>
          </a:prstGeom>
        </p:spPr>
      </p:pic>
      <p:sp>
        <p:nvSpPr>
          <p:cNvPr id="6" name="CuadroTexto 5"/>
          <p:cNvSpPr txBox="1"/>
          <p:nvPr/>
        </p:nvSpPr>
        <p:spPr>
          <a:xfrm>
            <a:off x="358690" y="5358200"/>
            <a:ext cx="11369106" cy="646331"/>
          </a:xfrm>
          <a:prstGeom prst="rect">
            <a:avLst/>
          </a:prstGeom>
          <a:solidFill>
            <a:schemeClr val="bg2"/>
          </a:solidFill>
        </p:spPr>
        <p:txBody>
          <a:bodyPr wrap="square" rtlCol="0">
            <a:spAutoFit/>
          </a:bodyPr>
          <a:lstStyle/>
          <a:p>
            <a:pPr algn="ctr"/>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Con esto queremos asegurar a nuestros clientes que sus derechos serán respetados y que a través de ellos podrán optar a múltiples beneficios </a:t>
            </a:r>
            <a:endParaRPr lang="es-CL"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B36CAF3E-355C-32E2-DBC8-9AAA88FDD797}"/>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F021B0DC-BBD3-B931-17F9-8C6F73761EEE}"/>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Decreto 18</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Imagen 6">
            <a:extLst>
              <a:ext uri="{FF2B5EF4-FFF2-40B4-BE49-F238E27FC236}">
                <a16:creationId xmlns:a16="http://schemas.microsoft.com/office/drawing/2014/main" id="{6998FD88-97A9-9D25-B50B-8E239FF8C8FA}"/>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9" name="Picture 2" descr="\\lsmafs01\masivo movil\Gcia_Marketing\DIFUSION COMERCIAL\CURSOS PRESENCIALES\PRESENTACIONES CERTIFICACIONES\MÓVIL\PPT MOVIL\logo-movil-dos.png">
            <a:extLst>
              <a:ext uri="{FF2B5EF4-FFF2-40B4-BE49-F238E27FC236}">
                <a16:creationId xmlns:a16="http://schemas.microsoft.com/office/drawing/2014/main" id="{473C133B-CF22-F654-103B-DF9373125E4F}"/>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518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60053" y="1203447"/>
            <a:ext cx="10759490" cy="2308324"/>
          </a:xfrm>
          <a:prstGeom prst="rect">
            <a:avLst/>
          </a:prstGeom>
        </p:spPr>
        <p:txBody>
          <a:bodyPr wrap="square">
            <a:spAutoFit/>
          </a:bodyPr>
          <a:lstStyle/>
          <a:p>
            <a:pPr algn="just"/>
            <a:r>
              <a:rPr lang="es-CL" b="1" dirty="0">
                <a:solidFill>
                  <a:srgbClr val="DA281C"/>
                </a:solidFill>
                <a:latin typeface="Neo Sans Std" panose="020B0504030504040204" pitchFamily="34" charset="0"/>
              </a:rPr>
              <a:t>GARANTÍA 3X6</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 una garantía legal que tienen los consumidores y se puede ejercer cuando se compra un producto nuevo y esta falla dentro de los primeros 6 meses desde la fecha de compra. Anteriormente conocida como 3X3, ya que la garantía aplicaba para los primeros 90 días desde la compra. </a:t>
            </a:r>
          </a:p>
          <a:p>
            <a:pPr algn="just"/>
            <a:endPar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La falla debe ser de fábrica y no un problema imputable al consumidor. En este caso el consumidor puede elegir entre tres alternativas: </a:t>
            </a:r>
          </a:p>
        </p:txBody>
      </p:sp>
      <p:sp>
        <p:nvSpPr>
          <p:cNvPr id="12" name="Rectángulo 11"/>
          <p:cNvSpPr/>
          <p:nvPr/>
        </p:nvSpPr>
        <p:spPr>
          <a:xfrm>
            <a:off x="1168785" y="4760022"/>
            <a:ext cx="3106270" cy="646331"/>
          </a:xfrm>
          <a:prstGeom prst="rect">
            <a:avLst/>
          </a:prstGeom>
        </p:spPr>
        <p:txBody>
          <a:bodyPr wrap="square">
            <a:spAutoFit/>
          </a:bodyPr>
          <a:lstStyle/>
          <a:p>
            <a:pPr algn="ctr"/>
            <a:endParaRPr lang="es-ES"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a:p>
            <a:pPr marL="285750" indent="-285750">
              <a:buClr>
                <a:srgbClr val="F68D1E"/>
              </a:buClr>
              <a:buFont typeface="Arial" panose="020B0604020202020204" pitchFamily="34" charset="0"/>
              <a:buChar char="•"/>
            </a:pPr>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Reparación gratuita</a:t>
            </a:r>
          </a:p>
        </p:txBody>
      </p:sp>
      <p:sp>
        <p:nvSpPr>
          <p:cNvPr id="13" name="Rectángulo 12"/>
          <p:cNvSpPr/>
          <p:nvPr/>
        </p:nvSpPr>
        <p:spPr>
          <a:xfrm>
            <a:off x="4763944" y="4760022"/>
            <a:ext cx="3106270" cy="646331"/>
          </a:xfrm>
          <a:prstGeom prst="rect">
            <a:avLst/>
          </a:prstGeom>
        </p:spPr>
        <p:txBody>
          <a:bodyPr wrap="square">
            <a:spAutoFit/>
          </a:bodyPr>
          <a:lstStyle/>
          <a:p>
            <a:pPr algn="ctr"/>
            <a:endParaRPr lang="es-ES"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a:p>
            <a:pPr marL="285750" indent="-285750">
              <a:buClr>
                <a:srgbClr val="F68D1E"/>
              </a:buClr>
              <a:buFont typeface="Arial" panose="020B0604020202020204" pitchFamily="34" charset="0"/>
              <a:buChar char="•"/>
            </a:pPr>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Cambio del producto </a:t>
            </a:r>
          </a:p>
        </p:txBody>
      </p:sp>
      <p:pic>
        <p:nvPicPr>
          <p:cNvPr id="14" name="Imagen 13"/>
          <p:cNvPicPr>
            <a:picLocks noChangeAspect="1"/>
          </p:cNvPicPr>
          <p:nvPr/>
        </p:nvPicPr>
        <p:blipFill>
          <a:blip r:embed="rId2">
            <a:clrChange>
              <a:clrFrom>
                <a:srgbClr val="FFFFFF"/>
              </a:clrFrom>
              <a:clrTo>
                <a:srgbClr val="FFFFFF">
                  <a:alpha val="0"/>
                </a:srgbClr>
              </a:clrTo>
            </a:clrChange>
          </a:blip>
          <a:stretch>
            <a:fillRect/>
          </a:stretch>
        </p:blipFill>
        <p:spPr>
          <a:xfrm rot="10800000">
            <a:off x="1812519" y="3721427"/>
            <a:ext cx="1473379" cy="1361760"/>
          </a:xfrm>
          <a:prstGeom prst="rect">
            <a:avLst/>
          </a:prstGeom>
        </p:spPr>
      </p:pic>
      <p:pic>
        <p:nvPicPr>
          <p:cNvPr id="15" name="Imagen 14"/>
          <p:cNvPicPr>
            <a:picLocks noChangeAspect="1"/>
          </p:cNvPicPr>
          <p:nvPr/>
        </p:nvPicPr>
        <p:blipFill>
          <a:blip r:embed="rId3">
            <a:clrChange>
              <a:clrFrom>
                <a:srgbClr val="FFFFFF"/>
              </a:clrFrom>
              <a:clrTo>
                <a:srgbClr val="FFFFFF">
                  <a:alpha val="0"/>
                </a:srgbClr>
              </a:clrTo>
            </a:clrChange>
          </a:blip>
          <a:stretch>
            <a:fillRect/>
          </a:stretch>
        </p:blipFill>
        <p:spPr>
          <a:xfrm>
            <a:off x="5495966" y="3903749"/>
            <a:ext cx="1200829" cy="997117"/>
          </a:xfrm>
          <a:prstGeom prst="rect">
            <a:avLst/>
          </a:prstGeom>
        </p:spPr>
      </p:pic>
      <p:pic>
        <p:nvPicPr>
          <p:cNvPr id="16" name="Imagen 15"/>
          <p:cNvPicPr>
            <a:picLocks noChangeAspect="1"/>
          </p:cNvPicPr>
          <p:nvPr/>
        </p:nvPicPr>
        <p:blipFill>
          <a:blip r:embed="rId4">
            <a:clrChange>
              <a:clrFrom>
                <a:srgbClr val="FFFFFF"/>
              </a:clrFrom>
              <a:clrTo>
                <a:srgbClr val="FFFFFF">
                  <a:alpha val="0"/>
                </a:srgbClr>
              </a:clrTo>
            </a:clrChange>
          </a:blip>
          <a:stretch>
            <a:fillRect/>
          </a:stretch>
        </p:blipFill>
        <p:spPr>
          <a:xfrm>
            <a:off x="9091125" y="3802889"/>
            <a:ext cx="1288356" cy="1144138"/>
          </a:xfrm>
          <a:prstGeom prst="rect">
            <a:avLst/>
          </a:prstGeom>
        </p:spPr>
      </p:pic>
      <p:sp>
        <p:nvSpPr>
          <p:cNvPr id="17" name="Rectángulo 16"/>
          <p:cNvSpPr/>
          <p:nvPr/>
        </p:nvSpPr>
        <p:spPr>
          <a:xfrm>
            <a:off x="8359103" y="4821578"/>
            <a:ext cx="3106270" cy="584775"/>
          </a:xfrm>
          <a:prstGeom prst="rect">
            <a:avLst/>
          </a:prstGeom>
        </p:spPr>
        <p:txBody>
          <a:bodyPr wrap="square">
            <a:spAutoFit/>
          </a:bodyPr>
          <a:lstStyle/>
          <a:p>
            <a:pPr algn="ctr"/>
            <a:endParaRPr lang="es-ES" sz="1400" b="1" dirty="0">
              <a:solidFill>
                <a:srgbClr val="DA281C"/>
              </a:solidFill>
              <a:latin typeface="Calibri" panose="020F0502020204030204" pitchFamily="34" charset="0"/>
              <a:ea typeface="Calibri" panose="020F0502020204030204" pitchFamily="34" charset="0"/>
              <a:cs typeface="Calibri" panose="020F0502020204030204" pitchFamily="34" charset="0"/>
            </a:endParaRPr>
          </a:p>
          <a:p>
            <a:pPr marL="285750" indent="-285750">
              <a:buClr>
                <a:srgbClr val="F68D1E"/>
              </a:buClr>
              <a:buFont typeface="Arial" panose="020B0604020202020204" pitchFamily="34" charset="0"/>
              <a:buChar char="•"/>
            </a:pPr>
            <a:r>
              <a:rPr lang="es-ES" b="1" dirty="0">
                <a:solidFill>
                  <a:srgbClr val="DA281C"/>
                </a:solidFill>
                <a:latin typeface="Calibri" panose="020F0502020204030204" pitchFamily="34" charset="0"/>
                <a:ea typeface="Calibri" panose="020F0502020204030204" pitchFamily="34" charset="0"/>
                <a:cs typeface="Calibri" panose="020F0502020204030204" pitchFamily="34" charset="0"/>
              </a:rPr>
              <a:t>Devolución del dinero</a:t>
            </a:r>
          </a:p>
        </p:txBody>
      </p:sp>
      <p:pic>
        <p:nvPicPr>
          <p:cNvPr id="19" name="Imagen 18">
            <a:extLst>
              <a:ext uri="{FF2B5EF4-FFF2-40B4-BE49-F238E27FC236}">
                <a16:creationId xmlns:a16="http://schemas.microsoft.com/office/drawing/2014/main" id="{CDC3753C-C037-09D7-37C9-D08770CB0506}"/>
              </a:ext>
            </a:extLst>
          </p:cNvPr>
          <p:cNvPicPr>
            <a:picLocks noChangeAspect="1"/>
          </p:cNvPicPr>
          <p:nvPr/>
        </p:nvPicPr>
        <p:blipFill>
          <a:blip r:embed="rId5"/>
          <a:stretch>
            <a:fillRect/>
          </a:stretch>
        </p:blipFill>
        <p:spPr>
          <a:xfrm>
            <a:off x="0" y="5654553"/>
            <a:ext cx="1389380" cy="318051"/>
          </a:xfrm>
          <a:prstGeom prst="rect">
            <a:avLst/>
          </a:prstGeom>
        </p:spPr>
      </p:pic>
      <p:sp>
        <p:nvSpPr>
          <p:cNvPr id="3" name="CuadroTexto 2">
            <a:extLst>
              <a:ext uri="{FF2B5EF4-FFF2-40B4-BE49-F238E27FC236}">
                <a16:creationId xmlns:a16="http://schemas.microsoft.com/office/drawing/2014/main" id="{E1FEA3E1-49FB-BE47-2344-C74D6B02EA64}"/>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F9AEE721-160D-134B-6DD3-B61FB74081E9}"/>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Garantía 3x6</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Imagen 6">
            <a:extLst>
              <a:ext uri="{FF2B5EF4-FFF2-40B4-BE49-F238E27FC236}">
                <a16:creationId xmlns:a16="http://schemas.microsoft.com/office/drawing/2014/main" id="{465067A3-70C6-1015-8F8D-3B2579EC253F}"/>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9" name="Picture 2" descr="\\lsmafs01\masivo movil\Gcia_Marketing\DIFUSION COMERCIAL\CURSOS PRESENCIALES\PRESENTACIONES CERTIFICACIONES\MÓVIL\PPT MOVIL\logo-movil-dos.png">
            <a:extLst>
              <a:ext uri="{FF2B5EF4-FFF2-40B4-BE49-F238E27FC236}">
                <a16:creationId xmlns:a16="http://schemas.microsoft.com/office/drawing/2014/main" id="{149619CC-92B3-5D76-F20E-19A943038A32}"/>
              </a:ext>
            </a:extLst>
          </p:cNvPr>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665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Imagen 29">
            <a:extLst>
              <a:ext uri="{FF2B5EF4-FFF2-40B4-BE49-F238E27FC236}">
                <a16:creationId xmlns:a16="http://schemas.microsoft.com/office/drawing/2014/main" id="{4EA623BF-75B8-418A-BF64-432A38DC4B66}"/>
              </a:ext>
            </a:extLst>
          </p:cNvPr>
          <p:cNvPicPr>
            <a:picLocks noChangeAspect="1"/>
          </p:cNvPicPr>
          <p:nvPr/>
        </p:nvPicPr>
        <p:blipFill rotWithShape="1">
          <a:blip r:embed="rId2"/>
          <a:srcRect t="35200" b="22756"/>
          <a:stretch>
            <a:fillRect/>
          </a:stretch>
        </p:blipFill>
        <p:spPr>
          <a:xfrm>
            <a:off x="-18469" y="3108169"/>
            <a:ext cx="12192000" cy="2881925"/>
          </a:xfrm>
          <a:prstGeom prst="rect">
            <a:avLst/>
          </a:prstGeom>
        </p:spPr>
      </p:pic>
      <p:sp>
        <p:nvSpPr>
          <p:cNvPr id="5" name="Rectángulo 4"/>
          <p:cNvSpPr/>
          <p:nvPr/>
        </p:nvSpPr>
        <p:spPr>
          <a:xfrm>
            <a:off x="347157" y="1875690"/>
            <a:ext cx="10941159" cy="923330"/>
          </a:xfrm>
          <a:prstGeom prst="rect">
            <a:avLst/>
          </a:prstGeom>
        </p:spPr>
        <p:txBody>
          <a:bodyPr wrap="square">
            <a:spAutoFit/>
          </a:bodyPr>
          <a:lstStyle/>
          <a:p>
            <a:pPr algn="just"/>
            <a:r>
              <a:rPr lang="es-CL"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El SERNAC también establece la normativa “Derecho de retracto”, también conocido como “anulación de venta”. Esta se refiere al derecho que tiene el cliente de arrepentirse y terminar un contrato en el plazo de 10 días corridos desde la habilitación del servicio.</a:t>
            </a:r>
          </a:p>
        </p:txBody>
      </p:sp>
      <p:sp>
        <p:nvSpPr>
          <p:cNvPr id="28" name="Rectángulo 27"/>
          <p:cNvSpPr/>
          <p:nvPr/>
        </p:nvSpPr>
        <p:spPr>
          <a:xfrm>
            <a:off x="435926" y="1197209"/>
            <a:ext cx="10910446" cy="369332"/>
          </a:xfrm>
          <a:prstGeom prst="rect">
            <a:avLst/>
          </a:prstGeom>
        </p:spPr>
        <p:txBody>
          <a:bodyPr wrap="square">
            <a:spAutoFit/>
          </a:bodyPr>
          <a:lstStyle/>
          <a:p>
            <a:pPr algn="just"/>
            <a:r>
              <a:rPr lang="es-CL" b="1" dirty="0">
                <a:solidFill>
                  <a:srgbClr val="DA281C"/>
                </a:solidFill>
                <a:latin typeface="Neo Sans Std" panose="020B0504030504040204" pitchFamily="34" charset="0"/>
              </a:rPr>
              <a:t>DERECHO A RETRACTO</a:t>
            </a:r>
            <a:endParaRPr lang="es-CL" dirty="0">
              <a:solidFill>
                <a:srgbClr val="DA281C"/>
              </a:solidFill>
              <a:latin typeface="Neo Sans Std" panose="020B0504030504040204" pitchFamily="34" charset="0"/>
            </a:endParaRPr>
          </a:p>
        </p:txBody>
      </p:sp>
      <p:sp>
        <p:nvSpPr>
          <p:cNvPr id="3" name="CuadroTexto 2">
            <a:extLst>
              <a:ext uri="{FF2B5EF4-FFF2-40B4-BE49-F238E27FC236}">
                <a16:creationId xmlns:a16="http://schemas.microsoft.com/office/drawing/2014/main" id="{870A251B-170F-71F6-38C2-460D2E9625F3}"/>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CF865EFD-EAAA-165E-933D-C06EC538AECA}"/>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Derecho a Retracto</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Imagen 6">
            <a:extLst>
              <a:ext uri="{FF2B5EF4-FFF2-40B4-BE49-F238E27FC236}">
                <a16:creationId xmlns:a16="http://schemas.microsoft.com/office/drawing/2014/main" id="{B34E08E1-74DE-B57A-AAEC-E3420BD71FA4}"/>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8" name="Picture 2" descr="\\lsmafs01\masivo movil\Gcia_Marketing\DIFUSION COMERCIAL\CURSOS PRESENCIALES\PRESENTACIONES CERTIFICACIONES\MÓVIL\PPT MOVIL\logo-movil-dos.png">
            <a:extLst>
              <a:ext uri="{FF2B5EF4-FFF2-40B4-BE49-F238E27FC236}">
                <a16:creationId xmlns:a16="http://schemas.microsoft.com/office/drawing/2014/main" id="{9E674499-F22E-D242-EBAC-6A855F8319BD}"/>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132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107D9BE1-B5BF-4180-8BF0-822F27E2AE26}"/>
              </a:ext>
            </a:extLst>
          </p:cNvPr>
          <p:cNvPicPr>
            <a:picLocks noChangeAspect="1"/>
          </p:cNvPicPr>
          <p:nvPr/>
        </p:nvPicPr>
        <p:blipFill rotWithShape="1">
          <a:blip r:embed="rId2"/>
          <a:srcRect t="71652" b="7466"/>
          <a:stretch/>
        </p:blipFill>
        <p:spPr>
          <a:xfrm>
            <a:off x="0" y="4803380"/>
            <a:ext cx="12192000" cy="1431335"/>
          </a:xfrm>
          <a:prstGeom prst="rect">
            <a:avLst/>
          </a:prstGeom>
        </p:spPr>
      </p:pic>
      <p:sp>
        <p:nvSpPr>
          <p:cNvPr id="5" name="Rectángulo 4"/>
          <p:cNvSpPr/>
          <p:nvPr/>
        </p:nvSpPr>
        <p:spPr>
          <a:xfrm>
            <a:off x="361506" y="1782507"/>
            <a:ext cx="11380551" cy="2784737"/>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el caso de que un cliente desee finalizar los servicios que tiene contratado con Claro, podrá realizarlo: </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200000"/>
              </a:lnSpc>
              <a:buClr>
                <a:srgbClr val="F36B21"/>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cualquier Centro de Atención Clientes Claro de manera presencial</a:t>
            </a:r>
          </a:p>
          <a:p>
            <a:pPr marL="285750" indent="-285750" algn="just">
              <a:lnSpc>
                <a:spcPct val="200000"/>
              </a:lnSpc>
              <a:buClr>
                <a:srgbClr val="F36B21"/>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Claro: Llamando al 800-171-171 o al 103 </a:t>
            </a:r>
          </a:p>
          <a:p>
            <a:pPr marL="285750" indent="-285750" algn="just">
              <a:lnSpc>
                <a:spcPct val="200000"/>
              </a:lnSpc>
              <a:buClr>
                <a:srgbClr val="F36B21"/>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VTR: </a:t>
            </a:r>
            <a:r>
              <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Llamando 105 (desde teléfonos VTR fijo y móvil). Desde teléfonos de otras compañías llama al 600 3100 105.</a:t>
            </a:r>
            <a:br>
              <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b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Realizando una solicitud vía web en Sucursal Virtual. </a:t>
            </a:r>
          </a:p>
        </p:txBody>
      </p:sp>
      <p:sp>
        <p:nvSpPr>
          <p:cNvPr id="28" name="Rectángulo 27"/>
          <p:cNvSpPr/>
          <p:nvPr/>
        </p:nvSpPr>
        <p:spPr>
          <a:xfrm>
            <a:off x="402243" y="1220581"/>
            <a:ext cx="10910446" cy="369332"/>
          </a:xfrm>
          <a:prstGeom prst="rect">
            <a:avLst/>
          </a:prstGeom>
        </p:spPr>
        <p:txBody>
          <a:bodyPr wrap="square">
            <a:spAutoFit/>
          </a:bodyPr>
          <a:lstStyle/>
          <a:p>
            <a:pPr algn="just"/>
            <a:r>
              <a:rPr lang="es-CL" b="1" dirty="0">
                <a:solidFill>
                  <a:srgbClr val="DA281C"/>
                </a:solidFill>
                <a:latin typeface="Neo Sans Std" panose="020B0504030504040204" pitchFamily="34" charset="0"/>
              </a:rPr>
              <a:t>TÉRMINO DE CONTRATO</a:t>
            </a:r>
            <a:endParaRPr lang="es-CL" dirty="0">
              <a:solidFill>
                <a:srgbClr val="DA281C"/>
              </a:solidFill>
              <a:latin typeface="Neo Sans Std" panose="020B0504030504040204" pitchFamily="34" charset="0"/>
            </a:endParaRPr>
          </a:p>
        </p:txBody>
      </p:sp>
      <p:sp>
        <p:nvSpPr>
          <p:cNvPr id="3" name="CuadroTexto 2">
            <a:extLst>
              <a:ext uri="{FF2B5EF4-FFF2-40B4-BE49-F238E27FC236}">
                <a16:creationId xmlns:a16="http://schemas.microsoft.com/office/drawing/2014/main" id="{F95C285C-C9D1-5CA7-C002-BA7F318E7918}"/>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A487B0A7-3835-4536-E6F7-147FCA94BB8A}"/>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Término de Contrato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Imagen 6">
            <a:extLst>
              <a:ext uri="{FF2B5EF4-FFF2-40B4-BE49-F238E27FC236}">
                <a16:creationId xmlns:a16="http://schemas.microsoft.com/office/drawing/2014/main" id="{35E9F6FB-77B6-C2F8-A1AC-3547B5194592}"/>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8" name="Picture 2" descr="\\lsmafs01\masivo movil\Gcia_Marketing\DIFUSION COMERCIAL\CURSOS PRESENCIALES\PRESENTACIONES CERTIFICACIONES\MÓVIL\PPT MOVIL\logo-movil-dos.png">
            <a:extLst>
              <a:ext uri="{FF2B5EF4-FFF2-40B4-BE49-F238E27FC236}">
                <a16:creationId xmlns:a16="http://schemas.microsoft.com/office/drawing/2014/main" id="{32A655AC-4817-79ED-CB68-C18B8DE1CE1A}"/>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2584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58690" y="1646011"/>
            <a:ext cx="10941159" cy="2031325"/>
          </a:xfrm>
          <a:prstGeom prst="rect">
            <a:avLst/>
          </a:prstGeom>
        </p:spPr>
        <p:txBody>
          <a:bodyPr wrap="square">
            <a:spAutoFit/>
          </a:bodyPr>
          <a:lstStyle/>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Finalmente, es importante que consideres que nuestros clientes pueden generar reclamos. Un reclamo es cuando un cliente o usuario está en desacuerdo con el cobro, disconforme con un servicio o con una atención; y presenta una queja que debe ser respondida. Estos pueden ser de carácter técnico, comercial o de atención. Dicha segmentación es independiente del servicio que se esté reclamado. </a:t>
            </a:r>
          </a:p>
          <a:p>
            <a:pPr algn="just"/>
            <a:endPar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atender los reclamos de nuestros clientes, debes informarles que pueden hacerlos a través de las siguientes formas: </a:t>
            </a:r>
          </a:p>
        </p:txBody>
      </p:sp>
      <p:sp>
        <p:nvSpPr>
          <p:cNvPr id="28" name="Rectángulo 27"/>
          <p:cNvSpPr/>
          <p:nvPr/>
        </p:nvSpPr>
        <p:spPr>
          <a:xfrm>
            <a:off x="406898" y="1182668"/>
            <a:ext cx="10910446" cy="369332"/>
          </a:xfrm>
          <a:prstGeom prst="rect">
            <a:avLst/>
          </a:prstGeom>
        </p:spPr>
        <p:txBody>
          <a:bodyPr wrap="square">
            <a:spAutoFit/>
          </a:bodyPr>
          <a:lstStyle/>
          <a:p>
            <a:pPr algn="just"/>
            <a:r>
              <a:rPr lang="es-CL" b="1" dirty="0">
                <a:solidFill>
                  <a:srgbClr val="DA281C"/>
                </a:solidFill>
                <a:latin typeface="Neo Sans Std" panose="020B0504030504040204" pitchFamily="34" charset="0"/>
              </a:rPr>
              <a:t>RECLAMO</a:t>
            </a:r>
            <a:endParaRPr lang="es-CL" dirty="0">
              <a:solidFill>
                <a:srgbClr val="DA281C"/>
              </a:solidFill>
              <a:latin typeface="Neo Sans Std" panose="020B0504030504040204" pitchFamily="34" charset="0"/>
            </a:endParaRPr>
          </a:p>
        </p:txBody>
      </p:sp>
      <p:pic>
        <p:nvPicPr>
          <p:cNvPr id="12" name="Imagen 11">
            <a:extLst>
              <a:ext uri="{FF2B5EF4-FFF2-40B4-BE49-F238E27FC236}">
                <a16:creationId xmlns:a16="http://schemas.microsoft.com/office/drawing/2014/main" id="{FE426A31-7714-4A02-96B3-FECFC31544FF}"/>
              </a:ext>
            </a:extLst>
          </p:cNvPr>
          <p:cNvPicPr>
            <a:picLocks noChangeAspect="1"/>
          </p:cNvPicPr>
          <p:nvPr/>
        </p:nvPicPr>
        <p:blipFill rotWithShape="1">
          <a:blip r:embed="rId2"/>
          <a:srcRect l="16054" t="55468" r="70469" b="18589"/>
          <a:stretch/>
        </p:blipFill>
        <p:spPr>
          <a:xfrm>
            <a:off x="1525052" y="3726992"/>
            <a:ext cx="2137831" cy="2313821"/>
          </a:xfrm>
          <a:prstGeom prst="rect">
            <a:avLst/>
          </a:prstGeom>
        </p:spPr>
      </p:pic>
      <p:sp>
        <p:nvSpPr>
          <p:cNvPr id="2" name="CuadroTexto 1"/>
          <p:cNvSpPr txBox="1"/>
          <p:nvPr/>
        </p:nvSpPr>
        <p:spPr>
          <a:xfrm>
            <a:off x="3627829" y="4214488"/>
            <a:ext cx="7579966" cy="1338828"/>
          </a:xfrm>
          <a:prstGeom prst="rect">
            <a:avLst/>
          </a:prstGeom>
          <a:solidFill>
            <a:srgbClr val="DDDDDC"/>
          </a:solidFill>
        </p:spPr>
        <p:txBody>
          <a:bodyPr wrap="square" rtlCol="0">
            <a:spAutoFit/>
          </a:bodyPr>
          <a:lstStyle/>
          <a:p>
            <a:pPr marL="285750" indent="-285750">
              <a:lnSpc>
                <a:spcPct val="150000"/>
              </a:lnSpc>
              <a:buClr>
                <a:srgbClr val="FF0000"/>
              </a:buClr>
              <a:buFont typeface="Arial" panose="020B0604020202020204" pitchFamily="34" charset="0"/>
              <a:buChar char="•"/>
            </a:pPr>
            <a:r>
              <a:rPr lang="es-ES" b="1" dirty="0"/>
              <a:t>Formulario de Reclamos </a:t>
            </a:r>
            <a:r>
              <a:rPr lang="es-ES" dirty="0"/>
              <a:t>en la página web, cuándo y dónde quiera.</a:t>
            </a:r>
          </a:p>
          <a:p>
            <a:pPr marL="285750" indent="-285750">
              <a:lnSpc>
                <a:spcPct val="150000"/>
              </a:lnSpc>
              <a:buClr>
                <a:srgbClr val="FF0000"/>
              </a:buClr>
              <a:buFont typeface="Arial" panose="020B0604020202020204" pitchFamily="34" charset="0"/>
              <a:buChar char="•"/>
            </a:pPr>
            <a:r>
              <a:rPr lang="es-ES" b="1" dirty="0"/>
              <a:t>Llamando al 105 </a:t>
            </a:r>
            <a:r>
              <a:rPr lang="es-ES" dirty="0"/>
              <a:t>en cualquier horario.</a:t>
            </a:r>
          </a:p>
          <a:p>
            <a:pPr marL="285750" indent="-285750">
              <a:lnSpc>
                <a:spcPct val="150000"/>
              </a:lnSpc>
              <a:buClr>
                <a:srgbClr val="FF0000"/>
              </a:buClr>
              <a:buFont typeface="Arial" panose="020B0604020202020204" pitchFamily="34" charset="0"/>
              <a:buChar char="•"/>
            </a:pPr>
            <a:r>
              <a:rPr lang="es-ES" b="1" dirty="0"/>
              <a:t>En las Sucursales</a:t>
            </a:r>
            <a:r>
              <a:rPr lang="es-ES" dirty="0"/>
              <a:t>, en sus respectivos horarios de atención. </a:t>
            </a:r>
            <a:endParaRPr lang="es-CL" dirty="0"/>
          </a:p>
        </p:txBody>
      </p:sp>
      <p:sp>
        <p:nvSpPr>
          <p:cNvPr id="3" name="CuadroTexto 2">
            <a:extLst>
              <a:ext uri="{FF2B5EF4-FFF2-40B4-BE49-F238E27FC236}">
                <a16:creationId xmlns:a16="http://schemas.microsoft.com/office/drawing/2014/main" id="{B66BC779-9B4F-B0D0-8B16-4C01E90165F9}"/>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9AA58CB6-C81C-296D-FC0D-C68CC757A04A}"/>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Reclamo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Imagen 6">
            <a:extLst>
              <a:ext uri="{FF2B5EF4-FFF2-40B4-BE49-F238E27FC236}">
                <a16:creationId xmlns:a16="http://schemas.microsoft.com/office/drawing/2014/main" id="{FAFA2C8D-F447-6E46-8A49-BBA6A1D235E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9" name="Picture 2" descr="\\lsmafs01\masivo movil\Gcia_Marketing\DIFUSION COMERCIAL\CURSOS PRESENCIALES\PRESENTACIONES CERTIFICACIONES\MÓVIL\PPT MOVIL\logo-movil-dos.png">
            <a:extLst>
              <a:ext uri="{FF2B5EF4-FFF2-40B4-BE49-F238E27FC236}">
                <a16:creationId xmlns:a16="http://schemas.microsoft.com/office/drawing/2014/main" id="{9F9A3A49-8281-3A69-A3D5-5FB0559738D9}"/>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68351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3"/>
          <p:cNvSpPr>
            <a:spLocks noChangeAspect="1" noChangeArrowheads="1" noTextEdit="1"/>
          </p:cNvSpPr>
          <p:nvPr/>
        </p:nvSpPr>
        <p:spPr bwMode="auto">
          <a:xfrm>
            <a:off x="7725979" y="1950655"/>
            <a:ext cx="4065973" cy="406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a:p>
        </p:txBody>
      </p:sp>
      <p:sp>
        <p:nvSpPr>
          <p:cNvPr id="6" name="CuadroTexto 5"/>
          <p:cNvSpPr txBox="1"/>
          <p:nvPr/>
        </p:nvSpPr>
        <p:spPr>
          <a:xfrm>
            <a:off x="402232" y="1188136"/>
            <a:ext cx="325704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FINALIZACIÓN DE SERVICIOS</a:t>
            </a:r>
            <a:endParaRPr lang="es-CL" b="1" dirty="0">
              <a:solidFill>
                <a:srgbClr val="DA281C"/>
              </a:solidFill>
              <a:latin typeface="Neo Sans Std" panose="020B0504030504040204" pitchFamily="34" charset="0"/>
            </a:endParaRPr>
          </a:p>
        </p:txBody>
      </p:sp>
      <p:sp>
        <p:nvSpPr>
          <p:cNvPr id="5" name="Rectángulo 4"/>
          <p:cNvSpPr/>
          <p:nvPr/>
        </p:nvSpPr>
        <p:spPr>
          <a:xfrm>
            <a:off x="265018" y="1766205"/>
            <a:ext cx="7659782" cy="3650358"/>
          </a:xfrm>
          <a:prstGeom prst="rect">
            <a:avLst/>
          </a:prstGeom>
        </p:spPr>
        <p:txBody>
          <a:bodyPr wrap="square">
            <a:spAutoFit/>
          </a:bodyPr>
          <a:lstStyle/>
          <a:p>
            <a:pPr algn="just">
              <a:lnSpc>
                <a:spcPct val="150000"/>
              </a:lnSpc>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Se refiere al término del servicio contratado por el cliente. Se podrá finalizar el servicio contratado cuando así lo considere. Para ello, es importante considerar: </a:t>
            </a:r>
          </a:p>
          <a:p>
            <a:pPr algn="just"/>
            <a:endPar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50000"/>
              </a:lnSpc>
              <a:buClr>
                <a:srgbClr val="FF8300"/>
              </a:buClr>
              <a:buFont typeface="Arial" panose="020B0604020202020204" pitchFamily="34" charset="0"/>
              <a:buChar char="•"/>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La finalización de un contrato puede ser realizada sólo por el titular. </a:t>
            </a:r>
          </a:p>
          <a:p>
            <a:pPr marL="285750" indent="-285750" algn="just">
              <a:lnSpc>
                <a:spcPct val="150000"/>
              </a:lnSpc>
              <a:buClr>
                <a:srgbClr val="FF8300"/>
              </a:buClr>
              <a:buFont typeface="Arial" panose="020B0604020202020204" pitchFamily="34" charset="0"/>
              <a:buChar char="•"/>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La renuncia debe ser gestionada en un día hábil, independiente al canal de atención.</a:t>
            </a:r>
          </a:p>
          <a:p>
            <a:pPr marL="285750" indent="-285750" algn="just">
              <a:lnSpc>
                <a:spcPct val="150000"/>
              </a:lnSpc>
              <a:buClr>
                <a:srgbClr val="FF8300"/>
              </a:buClr>
              <a:buFont typeface="Arial" panose="020B0604020202020204" pitchFamily="34" charset="0"/>
              <a:buChar char="•"/>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Para gestionar la finalización de un servicio, </a:t>
            </a: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nunca pongas condiciones</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a:t>
            </a: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Ejemplo: obligar al cliente a pagar una deuda de cargo fijo mensual o entregar los equipos. </a:t>
            </a:r>
          </a:p>
        </p:txBody>
      </p:sp>
      <p:pic>
        <p:nvPicPr>
          <p:cNvPr id="20" name="Imagen 19">
            <a:extLst>
              <a:ext uri="{FF2B5EF4-FFF2-40B4-BE49-F238E27FC236}">
                <a16:creationId xmlns:a16="http://schemas.microsoft.com/office/drawing/2014/main" id="{7C664DFF-B515-367D-5F1A-80E92951277F}"/>
              </a:ext>
            </a:extLst>
          </p:cNvPr>
          <p:cNvPicPr>
            <a:picLocks noChangeAspect="1"/>
          </p:cNvPicPr>
          <p:nvPr/>
        </p:nvPicPr>
        <p:blipFill>
          <a:blip r:embed="rId2"/>
          <a:stretch>
            <a:fillRect/>
          </a:stretch>
        </p:blipFill>
        <p:spPr>
          <a:xfrm>
            <a:off x="8393960" y="2018571"/>
            <a:ext cx="3397992" cy="3397992"/>
          </a:xfrm>
          <a:prstGeom prst="rect">
            <a:avLst/>
          </a:prstGeom>
        </p:spPr>
      </p:pic>
      <p:pic>
        <p:nvPicPr>
          <p:cNvPr id="21" name="Imagen 20">
            <a:extLst>
              <a:ext uri="{FF2B5EF4-FFF2-40B4-BE49-F238E27FC236}">
                <a16:creationId xmlns:a16="http://schemas.microsoft.com/office/drawing/2014/main" id="{3A5AABE6-981D-BB52-A89C-D33B6523D9DE}"/>
              </a:ext>
            </a:extLst>
          </p:cNvPr>
          <p:cNvPicPr>
            <a:picLocks noChangeAspect="1"/>
          </p:cNvPicPr>
          <p:nvPr/>
        </p:nvPicPr>
        <p:blipFill>
          <a:blip r:embed="rId3"/>
          <a:stretch>
            <a:fillRect/>
          </a:stretch>
        </p:blipFill>
        <p:spPr>
          <a:xfrm>
            <a:off x="0" y="5900042"/>
            <a:ext cx="1389380" cy="318051"/>
          </a:xfrm>
          <a:prstGeom prst="rect">
            <a:avLst/>
          </a:prstGeom>
        </p:spPr>
      </p:pic>
      <p:sp>
        <p:nvSpPr>
          <p:cNvPr id="3" name="CuadroTexto 2">
            <a:extLst>
              <a:ext uri="{FF2B5EF4-FFF2-40B4-BE49-F238E27FC236}">
                <a16:creationId xmlns:a16="http://schemas.microsoft.com/office/drawing/2014/main" id="{1C20EF69-AA47-6497-6BF7-6C70C33B6D33}"/>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a:extLst>
              <a:ext uri="{FF2B5EF4-FFF2-40B4-BE49-F238E27FC236}">
                <a16:creationId xmlns:a16="http://schemas.microsoft.com/office/drawing/2014/main" id="{0E8CE7AF-F2DB-4CC7-D140-23548DEBC00F}"/>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Finalización de Servicios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4" name="Imagen 13">
            <a:extLst>
              <a:ext uri="{FF2B5EF4-FFF2-40B4-BE49-F238E27FC236}">
                <a16:creationId xmlns:a16="http://schemas.microsoft.com/office/drawing/2014/main" id="{5D5D7A70-B4C2-8B84-9C30-B48FA4005AA3}"/>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5" name="Picture 2" descr="\\lsmafs01\masivo movil\Gcia_Marketing\DIFUSION COMERCIAL\CURSOS PRESENCIALES\PRESENTACIONES CERTIFICACIONES\MÓVIL\PPT MOVIL\logo-movil-dos.png">
            <a:extLst>
              <a:ext uri="{FF2B5EF4-FFF2-40B4-BE49-F238E27FC236}">
                <a16:creationId xmlns:a16="http://schemas.microsoft.com/office/drawing/2014/main" id="{074FA531-E915-86F2-0157-163D2087B5B5}"/>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263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3"/>
          <p:cNvSpPr>
            <a:spLocks noChangeAspect="1" noChangeArrowheads="1" noTextEdit="1"/>
          </p:cNvSpPr>
          <p:nvPr/>
        </p:nvSpPr>
        <p:spPr bwMode="auto">
          <a:xfrm>
            <a:off x="7725979" y="1950655"/>
            <a:ext cx="4065973" cy="406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a:p>
        </p:txBody>
      </p:sp>
      <p:sp>
        <p:nvSpPr>
          <p:cNvPr id="5" name="Rectángulo 4"/>
          <p:cNvSpPr/>
          <p:nvPr/>
        </p:nvSpPr>
        <p:spPr>
          <a:xfrm>
            <a:off x="235989" y="1950655"/>
            <a:ext cx="8022639" cy="3788858"/>
          </a:xfrm>
          <a:prstGeom prst="rect">
            <a:avLst/>
          </a:prstGeom>
        </p:spPr>
        <p:txBody>
          <a:bodyPr wrap="square">
            <a:spAutoFit/>
          </a:bodyPr>
          <a:lstStyle/>
          <a:p>
            <a:pPr marL="285750" indent="-285750" algn="just">
              <a:lnSpc>
                <a:spcPct val="150000"/>
              </a:lnSpc>
              <a:buClr>
                <a:srgbClr val="FF8300"/>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no logras retener al cliente en el momento de la solicitud, debes validar la identidad (biometría dactilar o facial según corresponda, cuestionario, validación alternativa, etc.) y hacer la finalización en sistema. </a:t>
            </a:r>
            <a:r>
              <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SIN FIRMA DE FORMULARIO.</a:t>
            </a:r>
          </a:p>
          <a:p>
            <a:pPr marL="285750" indent="-285750" algn="just">
              <a:lnSpc>
                <a:spcPct val="150000"/>
              </a:lnSpc>
              <a:buClr>
                <a:srgbClr val="FF8300"/>
              </a:buClr>
              <a:buFont typeface="Arial" panose="020B0604020202020204" pitchFamily="34" charset="0"/>
              <a:buChar char="•"/>
            </a:pPr>
            <a:endPar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50000"/>
              </a:lnSpc>
              <a:buClr>
                <a:srgbClr val="FF8300"/>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En el caso de RRSS, debes solicitar al cliente su información de contacto, e indicar que será contactado para validar su identidad y avanzar su solicitud. Además, sugerir el ingreso del requerimiento a través de Sucursal Virtual para realizar la validación de identidad. </a:t>
            </a:r>
            <a:r>
              <a:rPr lang="es-CL"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Importante: No puedes rechazar el requerimiento de término a través de RRSS. </a:t>
            </a:r>
            <a:endPar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2" name="Imagen 1">
            <a:extLst>
              <a:ext uri="{FF2B5EF4-FFF2-40B4-BE49-F238E27FC236}">
                <a16:creationId xmlns:a16="http://schemas.microsoft.com/office/drawing/2014/main" id="{972BA7A5-8EB4-F971-7398-E17E2D244204}"/>
              </a:ext>
            </a:extLst>
          </p:cNvPr>
          <p:cNvPicPr>
            <a:picLocks noChangeAspect="1"/>
          </p:cNvPicPr>
          <p:nvPr/>
        </p:nvPicPr>
        <p:blipFill>
          <a:blip r:embed="rId2"/>
          <a:stretch>
            <a:fillRect/>
          </a:stretch>
        </p:blipFill>
        <p:spPr>
          <a:xfrm>
            <a:off x="8435975" y="2255769"/>
            <a:ext cx="3178629" cy="3178629"/>
          </a:xfrm>
          <a:prstGeom prst="rect">
            <a:avLst/>
          </a:prstGeom>
        </p:spPr>
      </p:pic>
      <p:pic>
        <p:nvPicPr>
          <p:cNvPr id="15" name="Imagen 14">
            <a:extLst>
              <a:ext uri="{FF2B5EF4-FFF2-40B4-BE49-F238E27FC236}">
                <a16:creationId xmlns:a16="http://schemas.microsoft.com/office/drawing/2014/main" id="{5C056B62-F960-2D63-7577-A2291E9942EB}"/>
              </a:ext>
            </a:extLst>
          </p:cNvPr>
          <p:cNvPicPr>
            <a:picLocks noChangeAspect="1"/>
          </p:cNvPicPr>
          <p:nvPr/>
        </p:nvPicPr>
        <p:blipFill>
          <a:blip r:embed="rId3"/>
          <a:stretch>
            <a:fillRect/>
          </a:stretch>
        </p:blipFill>
        <p:spPr>
          <a:xfrm flipH="1">
            <a:off x="10802620" y="1546997"/>
            <a:ext cx="1389380" cy="318051"/>
          </a:xfrm>
          <a:prstGeom prst="rect">
            <a:avLst/>
          </a:prstGeom>
        </p:spPr>
      </p:pic>
      <p:sp>
        <p:nvSpPr>
          <p:cNvPr id="3" name="CuadroTexto 2">
            <a:extLst>
              <a:ext uri="{FF2B5EF4-FFF2-40B4-BE49-F238E27FC236}">
                <a16:creationId xmlns:a16="http://schemas.microsoft.com/office/drawing/2014/main" id="{D633B55E-9F9A-5E2B-B8D8-A000D1BDED79}"/>
              </a:ext>
            </a:extLst>
          </p:cNvPr>
          <p:cNvSpPr txBox="1"/>
          <p:nvPr/>
        </p:nvSpPr>
        <p:spPr>
          <a:xfrm>
            <a:off x="402232" y="1188136"/>
            <a:ext cx="325704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FINALIZACIÓN DE SERVICIOS</a:t>
            </a:r>
            <a:endParaRPr lang="es-CL" b="1" dirty="0">
              <a:solidFill>
                <a:srgbClr val="DA281C"/>
              </a:solidFill>
              <a:latin typeface="Neo Sans Std" panose="020B0504030504040204" pitchFamily="34" charset="0"/>
            </a:endParaRPr>
          </a:p>
        </p:txBody>
      </p:sp>
      <p:sp>
        <p:nvSpPr>
          <p:cNvPr id="11" name="CuadroTexto 10">
            <a:extLst>
              <a:ext uri="{FF2B5EF4-FFF2-40B4-BE49-F238E27FC236}">
                <a16:creationId xmlns:a16="http://schemas.microsoft.com/office/drawing/2014/main" id="{9580870E-D698-F76F-6F55-AAB5EDF153BC}"/>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7" name="CuadroTexto 16">
            <a:extLst>
              <a:ext uri="{FF2B5EF4-FFF2-40B4-BE49-F238E27FC236}">
                <a16:creationId xmlns:a16="http://schemas.microsoft.com/office/drawing/2014/main" id="{735C5935-B9AF-52CD-B2E5-7B96E1071E46}"/>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Finalización de Servicios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8" name="Imagen 17">
            <a:extLst>
              <a:ext uri="{FF2B5EF4-FFF2-40B4-BE49-F238E27FC236}">
                <a16:creationId xmlns:a16="http://schemas.microsoft.com/office/drawing/2014/main" id="{AF055285-1577-C19F-AFAF-55F64F8DB58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9" name="Picture 2" descr="\\lsmafs01\masivo movil\Gcia_Marketing\DIFUSION COMERCIAL\CURSOS PRESENCIALES\PRESENTACIONES CERTIFICACIONES\MÓVIL\PPT MOVIL\logo-movil-dos.png">
            <a:extLst>
              <a:ext uri="{FF2B5EF4-FFF2-40B4-BE49-F238E27FC236}">
                <a16:creationId xmlns:a16="http://schemas.microsoft.com/office/drawing/2014/main" id="{96F36CA7-6CDC-8482-0244-A6D92F51D09B}"/>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7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3"/>
          <p:cNvSpPr>
            <a:spLocks noChangeAspect="1" noChangeArrowheads="1" noTextEdit="1"/>
          </p:cNvSpPr>
          <p:nvPr/>
        </p:nvSpPr>
        <p:spPr bwMode="auto">
          <a:xfrm>
            <a:off x="7725979" y="1950655"/>
            <a:ext cx="4065973" cy="4065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a:p>
        </p:txBody>
      </p:sp>
      <p:sp>
        <p:nvSpPr>
          <p:cNvPr id="5" name="Rectángulo 4"/>
          <p:cNvSpPr/>
          <p:nvPr/>
        </p:nvSpPr>
        <p:spPr>
          <a:xfrm>
            <a:off x="267118" y="1706782"/>
            <a:ext cx="8426939" cy="4622869"/>
          </a:xfrm>
          <a:prstGeom prst="rect">
            <a:avLst/>
          </a:prstGeom>
        </p:spPr>
        <p:txBody>
          <a:bodyPr wrap="square">
            <a:spAutoFit/>
          </a:bodyPr>
          <a:lstStyle/>
          <a:p>
            <a:pPr algn="just">
              <a:lnSpc>
                <a:spcPct val="150000"/>
              </a:lnSpc>
            </a:pP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Fallecimiento del titular: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no es necesario validar la identidad del solicitante, solo se debe solicitar el nombre, apellido y RUT, registrando estos datos en la orden de término. </a:t>
            </a: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Además, se debe adjuntar el certificado de defunción del titular en el CRM.</a:t>
            </a:r>
          </a:p>
          <a:p>
            <a:pPr algn="just">
              <a:lnSpc>
                <a:spcPct val="150000"/>
              </a:lnSpc>
            </a:pPr>
            <a:endPar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endPar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Titular privado de libertad, movilidad reducida o en el extranjero: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realizar llamada de prueba al número a finalizar, para descartar. Si presenta algún documento que acredite la condición del titular. Este documento se debe adjuntar al CRM según corresponda. Realizado lo anterior, se procederá a gestionar la finalización del servicio, en el plazo máximo de </a:t>
            </a: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1 día hábil. </a:t>
            </a:r>
          </a:p>
          <a:p>
            <a:pPr algn="just">
              <a:lnSpc>
                <a:spcPct val="150000"/>
              </a:lnSpc>
            </a:pPr>
            <a:endParaRPr lang="es-MX" dirty="0">
              <a:solidFill>
                <a:srgbClr val="C00000"/>
              </a:solidFill>
            </a:endParaRPr>
          </a:p>
        </p:txBody>
      </p:sp>
      <p:pic>
        <p:nvPicPr>
          <p:cNvPr id="4098" name="Picture 2">
            <a:extLst>
              <a:ext uri="{FF2B5EF4-FFF2-40B4-BE49-F238E27FC236}">
                <a16:creationId xmlns:a16="http://schemas.microsoft.com/office/drawing/2014/main" id="{6D0D2FF5-BBD6-3CAB-3805-C9FC1EE1D4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9858" y="1582509"/>
            <a:ext cx="1748826" cy="17488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9EAEA1E2-FF82-F2C5-80D4-DF15F5959D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3243" y="4182542"/>
            <a:ext cx="1562055" cy="156205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773CCEA2-E1C7-17C5-127E-E8123010001E}"/>
              </a:ext>
            </a:extLst>
          </p:cNvPr>
          <p:cNvSpPr txBox="1"/>
          <p:nvPr/>
        </p:nvSpPr>
        <p:spPr>
          <a:xfrm>
            <a:off x="402232" y="1188136"/>
            <a:ext cx="325704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FINALIZACIÓN DE SERVICIOS</a:t>
            </a:r>
            <a:endParaRPr lang="es-CL" b="1" dirty="0">
              <a:solidFill>
                <a:srgbClr val="DA281C"/>
              </a:solidFill>
              <a:latin typeface="Neo Sans Std" panose="020B0504030504040204" pitchFamily="34" charset="0"/>
            </a:endParaRPr>
          </a:p>
        </p:txBody>
      </p:sp>
      <p:sp>
        <p:nvSpPr>
          <p:cNvPr id="11" name="CuadroTexto 10">
            <a:extLst>
              <a:ext uri="{FF2B5EF4-FFF2-40B4-BE49-F238E27FC236}">
                <a16:creationId xmlns:a16="http://schemas.microsoft.com/office/drawing/2014/main" id="{F61AB010-7FE0-B8D4-4BB6-9535F39E4D68}"/>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CuadroTexto 13">
            <a:extLst>
              <a:ext uri="{FF2B5EF4-FFF2-40B4-BE49-F238E27FC236}">
                <a16:creationId xmlns:a16="http://schemas.microsoft.com/office/drawing/2014/main" id="{CA175FA5-0EF5-9BCF-CFB5-6589600CCFE8}"/>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Finalización de Servicios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Imagen 14">
            <a:extLst>
              <a:ext uri="{FF2B5EF4-FFF2-40B4-BE49-F238E27FC236}">
                <a16:creationId xmlns:a16="http://schemas.microsoft.com/office/drawing/2014/main" id="{14BDFE8A-FD83-0EA0-A569-3DA5A42E24B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6" name="Picture 2" descr="\\lsmafs01\masivo movil\Gcia_Marketing\DIFUSION COMERCIAL\CURSOS PRESENCIALES\PRESENTACIONES CERTIFICACIONES\MÓVIL\PPT MOVIL\logo-movil-dos.png">
            <a:extLst>
              <a:ext uri="{FF2B5EF4-FFF2-40B4-BE49-F238E27FC236}">
                <a16:creationId xmlns:a16="http://schemas.microsoft.com/office/drawing/2014/main" id="{50045E85-81D4-95C0-2AB0-43A7F25F0CF1}"/>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1109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58690" y="1693371"/>
            <a:ext cx="8142104" cy="4622869"/>
          </a:xfrm>
          <a:prstGeom prst="rect">
            <a:avLst/>
          </a:prstGeom>
        </p:spPr>
        <p:txBody>
          <a:bodyPr wrap="square">
            <a:spAutoFit/>
          </a:bodyPr>
          <a:lstStyle/>
          <a:p>
            <a:pPr algn="just">
              <a:lnSpc>
                <a:spcPct val="150000"/>
              </a:lnSpc>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El área que recibe la documentación, siempre se debe adjuntar al Gestor Documental de ONE en servicio móvil, y respaldar según corresponda en servicios fijos.  </a:t>
            </a:r>
          </a:p>
          <a:p>
            <a:pPr algn="just">
              <a:lnSpc>
                <a:spcPct val="150000"/>
              </a:lnSpc>
            </a:pPr>
            <a:endPar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Equipo: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el cliente consulta qué sucederá con el equipo (en arriendo), se debe informar lo siguiente: </a:t>
            </a:r>
          </a:p>
          <a:p>
            <a:pPr algn="just">
              <a:lnSpc>
                <a:spcPct val="150000"/>
              </a:lnSpc>
            </a:pP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Contrato de arriendo cumplido: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ya cumplió con el contrato de 18 meses, el equipo es propiedad del cliente.</a:t>
            </a:r>
          </a:p>
          <a:p>
            <a:pPr algn="just">
              <a:lnSpc>
                <a:spcPct val="150000"/>
              </a:lnSpc>
            </a:pPr>
            <a:r>
              <a:rPr lang="es-MX" b="1"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Contrato de arriendo vigente: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aún no cumple los 18 meses del contrato, se cobrará las cuotas del equipo mensualmente, hasta llegar al mes 18.</a:t>
            </a:r>
          </a:p>
          <a:p>
            <a:pPr algn="just">
              <a:lnSpc>
                <a:spcPct val="150000"/>
              </a:lnSpc>
            </a:pPr>
            <a:endPar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endParaRPr lang="es-MX" dirty="0">
              <a:solidFill>
                <a:srgbClr val="C00000"/>
              </a:solidFill>
            </a:endParaRPr>
          </a:p>
        </p:txBody>
      </p:sp>
      <p:sp>
        <p:nvSpPr>
          <p:cNvPr id="16" name="CuadroTexto 15">
            <a:extLst>
              <a:ext uri="{FF2B5EF4-FFF2-40B4-BE49-F238E27FC236}">
                <a16:creationId xmlns:a16="http://schemas.microsoft.com/office/drawing/2014/main" id="{C6A07141-2640-E11B-FD3E-324CC756D2B0}"/>
              </a:ext>
            </a:extLst>
          </p:cNvPr>
          <p:cNvSpPr txBox="1"/>
          <p:nvPr/>
        </p:nvSpPr>
        <p:spPr>
          <a:xfrm>
            <a:off x="351260" y="5669864"/>
            <a:ext cx="7921802" cy="584775"/>
          </a:xfrm>
          <a:prstGeom prst="rect">
            <a:avLst/>
          </a:prstGeom>
          <a:noFill/>
        </p:spPr>
        <p:txBody>
          <a:bodyPr wrap="square">
            <a:spAutoFit/>
          </a:bodyPr>
          <a:lstStyle/>
          <a:p>
            <a:pPr algn="ctr"/>
            <a:r>
              <a:rPr lang="es-CL" sz="1600" b="1" dirty="0">
                <a:solidFill>
                  <a:srgbClr val="C00000"/>
                </a:solidFill>
                <a:latin typeface="Calibri" panose="020F0502020204030204" pitchFamily="34" charset="0"/>
                <a:ea typeface="Calibri" panose="020F0502020204030204" pitchFamily="34" charset="0"/>
                <a:cs typeface="Calibri" panose="020F0502020204030204" pitchFamily="34" charset="0"/>
              </a:rPr>
              <a:t>Nota: si el cargo de activación fue pactado en cuotas, la sumatoria de las cuotas pendientes, serán cobradas en la próxima facturación.</a:t>
            </a:r>
          </a:p>
        </p:txBody>
      </p:sp>
      <p:pic>
        <p:nvPicPr>
          <p:cNvPr id="17410" name="Picture 2">
            <a:extLst>
              <a:ext uri="{FF2B5EF4-FFF2-40B4-BE49-F238E27FC236}">
                <a16:creationId xmlns:a16="http://schemas.microsoft.com/office/drawing/2014/main" id="{75F70371-37DC-8A05-321F-7E67558716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3062" y="1948158"/>
            <a:ext cx="3335829" cy="333582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72010333-8DFF-06AE-9FBD-0783ED17D8BA}"/>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83FFF6BD-D80E-356A-7C3F-6ACF467500E9}"/>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Finalización de Servicios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a:extLst>
              <a:ext uri="{FF2B5EF4-FFF2-40B4-BE49-F238E27FC236}">
                <a16:creationId xmlns:a16="http://schemas.microsoft.com/office/drawing/2014/main" id="{A61AD667-18B6-DB0C-98BD-113ED2943A27}"/>
              </a:ext>
            </a:extLst>
          </p:cNvPr>
          <p:cNvSpPr txBox="1"/>
          <p:nvPr/>
        </p:nvSpPr>
        <p:spPr>
          <a:xfrm>
            <a:off x="402232" y="1188136"/>
            <a:ext cx="325704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FINALIZACIÓN DE SERVICIOS</a:t>
            </a:r>
            <a:endParaRPr lang="es-CL" b="1" dirty="0">
              <a:solidFill>
                <a:srgbClr val="DA281C"/>
              </a:solidFill>
              <a:latin typeface="Neo Sans Std" panose="020B0504030504040204" pitchFamily="34" charset="0"/>
            </a:endParaRPr>
          </a:p>
        </p:txBody>
      </p:sp>
      <p:pic>
        <p:nvPicPr>
          <p:cNvPr id="12" name="Imagen 11">
            <a:extLst>
              <a:ext uri="{FF2B5EF4-FFF2-40B4-BE49-F238E27FC236}">
                <a16:creationId xmlns:a16="http://schemas.microsoft.com/office/drawing/2014/main" id="{3903F7C2-DFE9-7147-C4D3-85C1542D108F}"/>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3" name="Picture 2" descr="\\lsmafs01\masivo movil\Gcia_Marketing\DIFUSION COMERCIAL\CURSOS PRESENCIALES\PRESENTACIONES CERTIFICACIONES\MÓVIL\PPT MOVIL\logo-movil-dos.png">
            <a:extLst>
              <a:ext uri="{FF2B5EF4-FFF2-40B4-BE49-F238E27FC236}">
                <a16:creationId xmlns:a16="http://schemas.microsoft.com/office/drawing/2014/main" id="{990B54A4-4E97-68FB-2FE9-8093496EB853}"/>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6055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464374" y="1221965"/>
            <a:ext cx="220329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LEY NO MOLESTAR</a:t>
            </a:r>
            <a:endParaRPr lang="es-CL" b="1" dirty="0">
              <a:solidFill>
                <a:srgbClr val="DA281C"/>
              </a:solidFill>
              <a:latin typeface="Neo Sans Std" panose="020B0504030504040204" pitchFamily="34" charset="0"/>
            </a:endParaRPr>
          </a:p>
        </p:txBody>
      </p:sp>
      <p:pic>
        <p:nvPicPr>
          <p:cNvPr id="12" name="Imagen 11">
            <a:extLst>
              <a:ext uri="{FF2B5EF4-FFF2-40B4-BE49-F238E27FC236}">
                <a16:creationId xmlns:a16="http://schemas.microsoft.com/office/drawing/2014/main" id="{02ABB4F8-0CA8-B7A3-1CD8-75A05375F03E}"/>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818579" y="6513412"/>
            <a:ext cx="517904" cy="161424"/>
          </a:xfrm>
          <a:prstGeom prst="rect">
            <a:avLst/>
          </a:prstGeom>
          <a:effectLst>
            <a:outerShdw blurRad="50800" dist="38100" dir="2700000" algn="tl" rotWithShape="0">
              <a:prstClr val="black">
                <a:alpha val="40000"/>
              </a:prstClr>
            </a:outerShdw>
          </a:effectLst>
        </p:spPr>
      </p:pic>
      <p:sp>
        <p:nvSpPr>
          <p:cNvPr id="5" name="Rectángulo 4"/>
          <p:cNvSpPr/>
          <p:nvPr/>
        </p:nvSpPr>
        <p:spPr>
          <a:xfrm>
            <a:off x="221532" y="1894968"/>
            <a:ext cx="7055498" cy="3791872"/>
          </a:xfrm>
          <a:prstGeom prst="rect">
            <a:avLst/>
          </a:prstGeom>
        </p:spPr>
        <p:txBody>
          <a:bodyPr wrap="square">
            <a:spAutoFit/>
          </a:bodyPr>
          <a:lstStyle/>
          <a:p>
            <a:pPr algn="just">
              <a:lnSpc>
                <a:spcPct val="150000"/>
              </a:lnSpc>
              <a:buClr>
                <a:srgbClr val="FF6600"/>
              </a:buClr>
            </a:pPr>
            <a:r>
              <a:rPr lang="es-ES" sz="18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Es una herramienta dispuesta por el SERNAC para que los consumidores puedan manifestar su voluntad expresa, de ser borrados de los listados de las empresas con el fin de no recibir promociones y publicidad que no desean.</a:t>
            </a:r>
            <a:endPar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buClr>
                <a:srgbClr val="FF6600"/>
              </a:buClr>
            </a:pPr>
            <a:endPar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buClr>
                <a:srgbClr val="FF6600"/>
              </a:buClr>
            </a:pPr>
            <a:r>
              <a:rPr lang="es-ES"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Se encuentra establecido en la </a:t>
            </a:r>
            <a:r>
              <a:rPr lang="es-ES" sz="18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Ley </a:t>
            </a:r>
            <a:r>
              <a:rPr lang="es-ES" sz="1800" dirty="0" err="1">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N°</a:t>
            </a:r>
            <a:r>
              <a:rPr lang="es-ES" sz="18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 19.496, que tiene relación con la Protección de Derechos del Consumidor (No Molestar) y Protocolo de Buenas Prácticas (ATELMO). </a:t>
            </a:r>
            <a:endParaRPr lang="es-MX" dirty="0">
              <a:solidFill>
                <a:schemeClr val="tx1">
                  <a:lumMod val="85000"/>
                  <a:lumOff val="15000"/>
                </a:schemeClr>
              </a:solidFill>
            </a:endParaRPr>
          </a:p>
          <a:p>
            <a:pPr algn="just">
              <a:lnSpc>
                <a:spcPct val="150000"/>
              </a:lnSpc>
            </a:pPr>
            <a:endParaRPr lang="es-MX" dirty="0">
              <a:solidFill>
                <a:srgbClr val="C00000"/>
              </a:solidFill>
            </a:endParaRPr>
          </a:p>
        </p:txBody>
      </p:sp>
      <p:pic>
        <p:nvPicPr>
          <p:cNvPr id="8" name="Imagen 7">
            <a:extLst>
              <a:ext uri="{FF2B5EF4-FFF2-40B4-BE49-F238E27FC236}">
                <a16:creationId xmlns:a16="http://schemas.microsoft.com/office/drawing/2014/main" id="{C658889C-E391-1727-50E5-5C8FB2A36E54}"/>
              </a:ext>
            </a:extLst>
          </p:cNvPr>
          <p:cNvPicPr>
            <a:picLocks noChangeAspect="1"/>
          </p:cNvPicPr>
          <p:nvPr/>
        </p:nvPicPr>
        <p:blipFill>
          <a:blip r:embed="rId3"/>
          <a:stretch>
            <a:fillRect/>
          </a:stretch>
        </p:blipFill>
        <p:spPr>
          <a:xfrm>
            <a:off x="0" y="5831485"/>
            <a:ext cx="1389380" cy="318051"/>
          </a:xfrm>
          <a:prstGeom prst="rect">
            <a:avLst/>
          </a:prstGeom>
        </p:spPr>
      </p:pic>
      <p:pic>
        <p:nvPicPr>
          <p:cNvPr id="13" name="Imagen 12">
            <a:extLst>
              <a:ext uri="{FF2B5EF4-FFF2-40B4-BE49-F238E27FC236}">
                <a16:creationId xmlns:a16="http://schemas.microsoft.com/office/drawing/2014/main" id="{2E5A6C15-19A2-2DD4-1E3D-2D93232C9540}"/>
              </a:ext>
            </a:extLst>
          </p:cNvPr>
          <p:cNvPicPr>
            <a:picLocks noChangeAspect="1"/>
          </p:cNvPicPr>
          <p:nvPr/>
        </p:nvPicPr>
        <p:blipFill rotWithShape="1">
          <a:blip r:embed="rId4">
            <a:clrChange>
              <a:clrFrom>
                <a:srgbClr val="FFFFFF"/>
              </a:clrFrom>
              <a:clrTo>
                <a:srgbClr val="FFFFFF">
                  <a:alpha val="0"/>
                </a:srgbClr>
              </a:clrTo>
            </a:clrChange>
          </a:blip>
          <a:srcRect l="11306" t="16305" r="8127" b="13601"/>
          <a:stretch/>
        </p:blipFill>
        <p:spPr>
          <a:xfrm>
            <a:off x="7674147" y="1894968"/>
            <a:ext cx="4053395" cy="3526506"/>
          </a:xfrm>
          <a:prstGeom prst="rect">
            <a:avLst/>
          </a:prstGeom>
        </p:spPr>
      </p:pic>
      <p:sp>
        <p:nvSpPr>
          <p:cNvPr id="3" name="CuadroTexto 2">
            <a:extLst>
              <a:ext uri="{FF2B5EF4-FFF2-40B4-BE49-F238E27FC236}">
                <a16:creationId xmlns:a16="http://schemas.microsoft.com/office/drawing/2014/main" id="{36239410-C30C-38D4-89AB-0043F383F8A5}"/>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a:extLst>
              <a:ext uri="{FF2B5EF4-FFF2-40B4-BE49-F238E27FC236}">
                <a16:creationId xmlns:a16="http://schemas.microsoft.com/office/drawing/2014/main" id="{4F8F9600-5936-C9A0-74F9-1E0748D688CF}"/>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Ley No Molestar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Picture 2" descr="\\lsmafs01\masivo movil\Gcia_Marketing\DIFUSION COMERCIAL\CURSOS PRESENCIALES\PRESENTACIONES CERTIFICACIONES\MÓVIL\PPT MOVIL\logo-movil-dos.png">
            <a:extLst>
              <a:ext uri="{FF2B5EF4-FFF2-40B4-BE49-F238E27FC236}">
                <a16:creationId xmlns:a16="http://schemas.microsoft.com/office/drawing/2014/main" id="{0D2715CA-719B-E9E5-49C0-9D0F7CD94072}"/>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354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464374" y="1720796"/>
            <a:ext cx="10827740" cy="5453865"/>
          </a:xfrm>
          <a:prstGeom prst="rect">
            <a:avLst/>
          </a:prstGeom>
        </p:spPr>
        <p:txBody>
          <a:bodyPr wrap="square">
            <a:spAutoFit/>
          </a:bodyPr>
          <a:lstStyle/>
          <a:p>
            <a:pPr algn="just">
              <a:lnSpc>
                <a:spcPct val="150000"/>
              </a:lnSpc>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Este procedimiento se utiliza en las siguientes situaciones:</a:t>
            </a:r>
          </a:p>
          <a:p>
            <a:pPr algn="just">
              <a:lnSpc>
                <a:spcPct val="150000"/>
              </a:lnSpc>
            </a:pPr>
            <a:endPar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No molestar </a:t>
            </a:r>
            <a:r>
              <a:rPr lang="es-MX" b="1"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es una solicitud</a:t>
            </a: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 no un reclamo.</a:t>
            </a:r>
          </a:p>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Siempre debes realizar el registro de una solicitud No Molestar, desde la página web de Claro o VTR según corresponda.</a:t>
            </a:r>
          </a:p>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No molestar, </a:t>
            </a:r>
            <a:r>
              <a:rPr lang="es-MX" b="1"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no bloquea a las empresas que contactan a los clientes por temas de cobranza</a:t>
            </a: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 las cuales están reguladas por ley.</a:t>
            </a:r>
          </a:p>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Debes considerar como reclamo, cuando hay insistencia por parte de la persona que realiza la gestión, por incumplimiento de la solicitud y pide ingresar el reclamo.</a:t>
            </a:r>
          </a:p>
          <a:p>
            <a:pPr algn="just">
              <a:lnSpc>
                <a:spcPct val="150000"/>
              </a:lnSpc>
              <a:buClr>
                <a:srgbClr val="FF6600"/>
              </a:buClr>
            </a:pPr>
            <a:endParaRPr lang="es-ES" dirty="0">
              <a:solidFill>
                <a:schemeClr val="tx1">
                  <a:lumMod val="85000"/>
                  <a:lumOff val="15000"/>
                </a:schemeClr>
              </a:solidFill>
              <a:cs typeface="Arial" panose="020B0604020202020204" pitchFamily="34" charset="0"/>
            </a:endParaRPr>
          </a:p>
          <a:p>
            <a:pPr algn="just">
              <a:lnSpc>
                <a:spcPct val="150000"/>
              </a:lnSpc>
              <a:buClr>
                <a:srgbClr val="FF6600"/>
              </a:buClr>
            </a:pPr>
            <a:endParaRPr lang="es-ES" sz="1800" dirty="0">
              <a:solidFill>
                <a:schemeClr val="tx1">
                  <a:lumMod val="85000"/>
                  <a:lumOff val="15000"/>
                </a:schemeClr>
              </a:solidFill>
              <a:cs typeface="Arial" panose="020B0604020202020204" pitchFamily="34" charset="0"/>
            </a:endParaRPr>
          </a:p>
          <a:p>
            <a:pPr algn="just">
              <a:lnSpc>
                <a:spcPct val="150000"/>
              </a:lnSpc>
              <a:buClr>
                <a:srgbClr val="FF6600"/>
              </a:buClr>
            </a:pPr>
            <a:endParaRPr lang="es-MX" dirty="0">
              <a:solidFill>
                <a:schemeClr val="tx1">
                  <a:lumMod val="85000"/>
                  <a:lumOff val="15000"/>
                </a:schemeClr>
              </a:solidFill>
            </a:endParaRPr>
          </a:p>
          <a:p>
            <a:pPr algn="just">
              <a:lnSpc>
                <a:spcPct val="150000"/>
              </a:lnSpc>
            </a:pPr>
            <a:endParaRPr lang="es-MX" dirty="0">
              <a:solidFill>
                <a:srgbClr val="C00000"/>
              </a:solidFill>
            </a:endParaRPr>
          </a:p>
        </p:txBody>
      </p:sp>
      <p:sp>
        <p:nvSpPr>
          <p:cNvPr id="3" name="CuadroTexto 2">
            <a:extLst>
              <a:ext uri="{FF2B5EF4-FFF2-40B4-BE49-F238E27FC236}">
                <a16:creationId xmlns:a16="http://schemas.microsoft.com/office/drawing/2014/main" id="{E010ADA5-BBFE-52BB-D05E-9D671DBA2B0C}"/>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a:extLst>
              <a:ext uri="{FF2B5EF4-FFF2-40B4-BE49-F238E27FC236}">
                <a16:creationId xmlns:a16="http://schemas.microsoft.com/office/drawing/2014/main" id="{E2FB197D-2B37-5D8B-A6A7-77DC387D55BD}"/>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Ley No Molestar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3" name="CuadroTexto 12">
            <a:extLst>
              <a:ext uri="{FF2B5EF4-FFF2-40B4-BE49-F238E27FC236}">
                <a16:creationId xmlns:a16="http://schemas.microsoft.com/office/drawing/2014/main" id="{909F4128-4839-7656-D504-073525F43F61}"/>
              </a:ext>
            </a:extLst>
          </p:cNvPr>
          <p:cNvSpPr txBox="1"/>
          <p:nvPr/>
        </p:nvSpPr>
        <p:spPr>
          <a:xfrm>
            <a:off x="464374" y="1221965"/>
            <a:ext cx="220329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LEY NO MOLESTAR</a:t>
            </a:r>
            <a:endParaRPr lang="es-CL" b="1" dirty="0">
              <a:solidFill>
                <a:srgbClr val="DA281C"/>
              </a:solidFill>
              <a:latin typeface="Neo Sans Std" panose="020B0504030504040204" pitchFamily="34" charset="0"/>
            </a:endParaRPr>
          </a:p>
        </p:txBody>
      </p:sp>
      <p:pic>
        <p:nvPicPr>
          <p:cNvPr id="14" name="Imagen 13">
            <a:extLst>
              <a:ext uri="{FF2B5EF4-FFF2-40B4-BE49-F238E27FC236}">
                <a16:creationId xmlns:a16="http://schemas.microsoft.com/office/drawing/2014/main" id="{B2CDC944-E225-E14A-C316-61EAD442C981}"/>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5" name="Picture 2" descr="\\lsmafs01\masivo movil\Gcia_Marketing\DIFUSION COMERCIAL\CURSOS PRESENCIALES\PRESENTACIONES CERTIFICACIONES\MÓVIL\PPT MOVIL\logo-movil-dos.png">
            <a:extLst>
              <a:ext uri="{FF2B5EF4-FFF2-40B4-BE49-F238E27FC236}">
                <a16:creationId xmlns:a16="http://schemas.microsoft.com/office/drawing/2014/main" id="{9447F6AD-7B11-2C4B-F560-CF5A23ACD6EC}"/>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941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Elipse 18">
            <a:extLst>
              <a:ext uri="{FF2B5EF4-FFF2-40B4-BE49-F238E27FC236}">
                <a16:creationId xmlns:a16="http://schemas.microsoft.com/office/drawing/2014/main" id="{34D366D8-1647-CDFC-E794-82AE5CF47681}"/>
              </a:ext>
            </a:extLst>
          </p:cNvPr>
          <p:cNvSpPr/>
          <p:nvPr/>
        </p:nvSpPr>
        <p:spPr>
          <a:xfrm>
            <a:off x="9632363" y="2119549"/>
            <a:ext cx="2444660" cy="2307771"/>
          </a:xfrm>
          <a:prstGeom prst="ellipse">
            <a:avLst/>
          </a:prstGeom>
          <a:solidFill>
            <a:srgbClr val="DA281C"/>
          </a:solidFill>
          <a:ln>
            <a:solidFill>
              <a:srgbClr val="DA28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4"/>
          <p:cNvSpPr/>
          <p:nvPr/>
        </p:nvSpPr>
        <p:spPr>
          <a:xfrm>
            <a:off x="232610" y="1701894"/>
            <a:ext cx="7081389" cy="5450851"/>
          </a:xfrm>
          <a:prstGeom prst="rect">
            <a:avLst/>
          </a:prstGeom>
        </p:spPr>
        <p:txBody>
          <a:bodyPr wrap="square">
            <a:spAutoFit/>
          </a:bodyPr>
          <a:lstStyle/>
          <a:p>
            <a:pPr marL="285750" indent="-285750" algn="just">
              <a:lnSpc>
                <a:spcPct val="150000"/>
              </a:lnSpc>
              <a:buClr>
                <a:srgbClr val="DA281C"/>
              </a:buClr>
              <a:buFont typeface="Arial" panose="020B0604020202020204" pitchFamily="34" charset="0"/>
              <a:buChar char="•"/>
            </a:pPr>
            <a:r>
              <a:rPr lang="es-CL" sz="18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Aplica cuando el cliente no desea ser molestado con mensajes, llamadas o correos con nuevas ofertas, promociones y publicidad. </a:t>
            </a:r>
          </a:p>
          <a:p>
            <a:pPr marL="285750" indent="-285750" algn="just">
              <a:lnSpc>
                <a:spcPct val="150000"/>
              </a:lnSpc>
              <a:buClr>
                <a:srgbClr val="DA281C"/>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Aplica para clientes titulares.</a:t>
            </a:r>
          </a:p>
          <a:p>
            <a:pPr marL="285750" indent="-285750" algn="just">
              <a:lnSpc>
                <a:spcPct val="150000"/>
              </a:lnSpc>
              <a:buClr>
                <a:srgbClr val="DA281C"/>
              </a:buClr>
              <a:buFont typeface="Arial" panose="020B0604020202020204" pitchFamily="34" charset="0"/>
              <a:buChar char="•"/>
            </a:pPr>
            <a:r>
              <a:rPr lang="es-CL"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Aplica para no clientes (aquí no aplica titularidad).</a:t>
            </a:r>
          </a:p>
          <a:p>
            <a:pPr marL="285750" indent="-285750" algn="just">
              <a:lnSpc>
                <a:spcPct val="150000"/>
              </a:lnSpc>
              <a:buClr>
                <a:srgbClr val="DA281C"/>
              </a:buClr>
              <a:buFont typeface="Arial" panose="020B0604020202020204" pitchFamily="34" charset="0"/>
              <a:buChar char="•"/>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No aplica para acciones de cobranza, previa o posterior al vencimiento, ya que no es considerado No molestar. </a:t>
            </a:r>
          </a:p>
          <a:p>
            <a:pPr marL="285750" indent="-285750" algn="just">
              <a:lnSpc>
                <a:spcPct val="150000"/>
              </a:lnSpc>
              <a:buClr>
                <a:srgbClr val="DA281C"/>
              </a:buClr>
              <a:buFont typeface="Arial" panose="020B0604020202020204" pitchFamily="34" charset="0"/>
              <a:buChar char="•"/>
            </a:pP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 el cliente desea bloquear comunicaciones de otras empresas, debe verlo directamente con dicha empresa.</a:t>
            </a:r>
          </a:p>
          <a:p>
            <a:pPr marL="285750" indent="-285750" algn="just">
              <a:lnSpc>
                <a:spcPct val="150000"/>
              </a:lnSpc>
              <a:buClr>
                <a:srgbClr val="DA281C"/>
              </a:buClr>
              <a:buFont typeface="Arial" panose="020B0604020202020204" pitchFamily="34" charset="0"/>
              <a:buChar char="•"/>
            </a:pPr>
            <a:r>
              <a:rPr lang="es-MX" sz="1800"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Siempre se debe indagar por cuál medio el cliente no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desea ser molestado: SMS. Mail y/o llamada telefónica. </a:t>
            </a:r>
          </a:p>
          <a:p>
            <a:pPr marL="285750" indent="-285750" algn="just">
              <a:lnSpc>
                <a:spcPct val="150000"/>
              </a:lnSpc>
              <a:buClr>
                <a:srgbClr val="FF6600"/>
              </a:buClr>
              <a:buFont typeface="Arial" panose="020B0604020202020204" pitchFamily="34" charset="0"/>
              <a:buChar char="•"/>
            </a:pPr>
            <a:endParaRPr lang="es-CL" sz="1800" dirty="0">
              <a:solidFill>
                <a:schemeClr val="tx1">
                  <a:lumMod val="85000"/>
                  <a:lumOff val="15000"/>
                </a:schemeClr>
              </a:solidFill>
              <a:cs typeface="Arial" panose="020B0604020202020204" pitchFamily="34" charset="0"/>
            </a:endParaRPr>
          </a:p>
          <a:p>
            <a:pPr algn="just">
              <a:lnSpc>
                <a:spcPct val="150000"/>
              </a:lnSpc>
              <a:buClr>
                <a:srgbClr val="FF6600"/>
              </a:buClr>
            </a:pPr>
            <a:endParaRPr lang="es-MX" dirty="0">
              <a:solidFill>
                <a:schemeClr val="tx1">
                  <a:lumMod val="85000"/>
                  <a:lumOff val="15000"/>
                </a:schemeClr>
              </a:solidFill>
            </a:endParaRPr>
          </a:p>
          <a:p>
            <a:pPr algn="just">
              <a:lnSpc>
                <a:spcPct val="150000"/>
              </a:lnSpc>
            </a:pPr>
            <a:endParaRPr lang="es-MX" dirty="0">
              <a:solidFill>
                <a:srgbClr val="C00000"/>
              </a:solidFill>
            </a:endParaRPr>
          </a:p>
        </p:txBody>
      </p:sp>
      <p:sp>
        <p:nvSpPr>
          <p:cNvPr id="3" name="CuadroTexto 2">
            <a:extLst>
              <a:ext uri="{FF2B5EF4-FFF2-40B4-BE49-F238E27FC236}">
                <a16:creationId xmlns:a16="http://schemas.microsoft.com/office/drawing/2014/main" id="{4450CE2F-A94E-BE08-E5E9-B3BAEE7E2C61}"/>
              </a:ext>
            </a:extLst>
          </p:cNvPr>
          <p:cNvSpPr txBox="1"/>
          <p:nvPr/>
        </p:nvSpPr>
        <p:spPr>
          <a:xfrm>
            <a:off x="464374" y="1221965"/>
            <a:ext cx="2203295" cy="369332"/>
          </a:xfrm>
          <a:prstGeom prst="rect">
            <a:avLst/>
          </a:prstGeom>
          <a:noFill/>
        </p:spPr>
        <p:txBody>
          <a:bodyPr wrap="none" rtlCol="0">
            <a:spAutoFit/>
          </a:bodyPr>
          <a:lstStyle/>
          <a:p>
            <a:r>
              <a:rPr lang="es-ES" b="1" dirty="0">
                <a:solidFill>
                  <a:srgbClr val="DA281C"/>
                </a:solidFill>
                <a:latin typeface="Neo Sans Std" panose="020B0504030504040204" pitchFamily="34" charset="0"/>
              </a:rPr>
              <a:t>LEY NO MOLESTAR</a:t>
            </a:r>
            <a:endParaRPr lang="es-CL" b="1" dirty="0">
              <a:solidFill>
                <a:srgbClr val="DA281C"/>
              </a:solidFill>
              <a:latin typeface="Neo Sans Std" panose="020B0504030504040204" pitchFamily="34" charset="0"/>
            </a:endParaRPr>
          </a:p>
        </p:txBody>
      </p:sp>
      <p:sp>
        <p:nvSpPr>
          <p:cNvPr id="8" name="CuadroTexto 7">
            <a:extLst>
              <a:ext uri="{FF2B5EF4-FFF2-40B4-BE49-F238E27FC236}">
                <a16:creationId xmlns:a16="http://schemas.microsoft.com/office/drawing/2014/main" id="{132C767B-CE8C-721B-2BE0-63A8382642BB}"/>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CuadroTexto 10">
            <a:extLst>
              <a:ext uri="{FF2B5EF4-FFF2-40B4-BE49-F238E27FC236}">
                <a16:creationId xmlns:a16="http://schemas.microsoft.com/office/drawing/2014/main" id="{2A6D21C9-5469-B25E-5824-232A7827F8D4}"/>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Ley No Molestar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4" name="Elipse 13">
            <a:extLst>
              <a:ext uri="{FF2B5EF4-FFF2-40B4-BE49-F238E27FC236}">
                <a16:creationId xmlns:a16="http://schemas.microsoft.com/office/drawing/2014/main" id="{38FD794C-6100-0042-A4EC-29166A2285B8}"/>
              </a:ext>
            </a:extLst>
          </p:cNvPr>
          <p:cNvSpPr/>
          <p:nvPr/>
        </p:nvSpPr>
        <p:spPr>
          <a:xfrm>
            <a:off x="9694119" y="2119549"/>
            <a:ext cx="2444660" cy="2307771"/>
          </a:xfrm>
          <a:prstGeom prst="ellipse">
            <a:avLst/>
          </a:prstGeom>
          <a:solidFill>
            <a:srgbClr val="DA281C"/>
          </a:solidFill>
          <a:ln>
            <a:solidFill>
              <a:srgbClr val="DA28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Elipse 15">
            <a:extLst>
              <a:ext uri="{FF2B5EF4-FFF2-40B4-BE49-F238E27FC236}">
                <a16:creationId xmlns:a16="http://schemas.microsoft.com/office/drawing/2014/main" id="{08E6DAB1-83E6-FD10-5706-417CDE8D02A3}"/>
              </a:ext>
            </a:extLst>
          </p:cNvPr>
          <p:cNvSpPr/>
          <p:nvPr/>
        </p:nvSpPr>
        <p:spPr>
          <a:xfrm>
            <a:off x="7187703" y="4741118"/>
            <a:ext cx="2444660" cy="2307771"/>
          </a:xfrm>
          <a:prstGeom prst="ellipse">
            <a:avLst/>
          </a:prstGeom>
          <a:solidFill>
            <a:srgbClr val="DA281C"/>
          </a:solidFill>
          <a:ln>
            <a:solidFill>
              <a:srgbClr val="DA281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 name="Imagen 12" descr="Una persona con un vestido de color negro&#10;&#10;El contenido generado por IA puede ser incorrecto.">
            <a:extLst>
              <a:ext uri="{FF2B5EF4-FFF2-40B4-BE49-F238E27FC236}">
                <a16:creationId xmlns:a16="http://schemas.microsoft.com/office/drawing/2014/main" id="{D026BA5A-5156-2AE1-D95B-2B0DBA2731C4}"/>
              </a:ext>
            </a:extLst>
          </p:cNvPr>
          <p:cNvPicPr>
            <a:picLocks noChangeAspect="1"/>
          </p:cNvPicPr>
          <p:nvPr/>
        </p:nvPicPr>
        <p:blipFill>
          <a:blip r:embed="rId2">
            <a:extLst>
              <a:ext uri="{28A0092B-C50C-407E-A947-70E740481C1C}">
                <a14:useLocalDpi xmlns:a14="http://schemas.microsoft.com/office/drawing/2010/main" val="0"/>
              </a:ext>
            </a:extLst>
          </a:blip>
          <a:srcRect l="40238" t="27474" r="28333"/>
          <a:stretch>
            <a:fillRect/>
          </a:stretch>
        </p:blipFill>
        <p:spPr>
          <a:xfrm>
            <a:off x="7722655" y="1205802"/>
            <a:ext cx="4354368" cy="5652198"/>
          </a:xfrm>
          <a:prstGeom prst="rect">
            <a:avLst/>
          </a:prstGeom>
        </p:spPr>
      </p:pic>
      <p:pic>
        <p:nvPicPr>
          <p:cNvPr id="22" name="Imagen 21">
            <a:extLst>
              <a:ext uri="{FF2B5EF4-FFF2-40B4-BE49-F238E27FC236}">
                <a16:creationId xmlns:a16="http://schemas.microsoft.com/office/drawing/2014/main" id="{BC742F70-77AF-8C3D-13BA-BA24A0E2F68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23" name="Picture 2" descr="\\lsmafs01\masivo movil\Gcia_Marketing\DIFUSION COMERCIAL\CURSOS PRESENCIALES\PRESENTACIONES CERTIFICACIONES\MÓVIL\PPT MOVIL\logo-movil-dos.png">
            <a:extLst>
              <a:ext uri="{FF2B5EF4-FFF2-40B4-BE49-F238E27FC236}">
                <a16:creationId xmlns:a16="http://schemas.microsoft.com/office/drawing/2014/main" id="{BB47EE33-30C9-F16B-1F2D-676F0C12C044}"/>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021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5317323" y="1972830"/>
            <a:ext cx="1604350" cy="369332"/>
          </a:xfrm>
          <a:prstGeom prst="rect">
            <a:avLst/>
          </a:prstGeom>
          <a:noFill/>
        </p:spPr>
        <p:txBody>
          <a:bodyPr wrap="none" rtlCol="0">
            <a:spAutoFit/>
          </a:bodyPr>
          <a:lstStyle/>
          <a:p>
            <a:r>
              <a:rPr lang="es-CL" b="1" dirty="0">
                <a:solidFill>
                  <a:srgbClr val="DA281C"/>
                </a:solidFill>
              </a:rPr>
              <a:t>IMPORTANTE </a:t>
            </a:r>
          </a:p>
        </p:txBody>
      </p:sp>
      <p:sp>
        <p:nvSpPr>
          <p:cNvPr id="5" name="Rectángulo 4"/>
          <p:cNvSpPr/>
          <p:nvPr/>
        </p:nvSpPr>
        <p:spPr>
          <a:xfrm>
            <a:off x="232639" y="1839253"/>
            <a:ext cx="7568587" cy="880369"/>
          </a:xfrm>
          <a:prstGeom prst="rect">
            <a:avLst/>
          </a:prstGeom>
        </p:spPr>
        <p:txBody>
          <a:bodyPr wrap="square">
            <a:spAutoFit/>
          </a:bodyPr>
          <a:lstStyle/>
          <a:p>
            <a:pPr algn="just">
              <a:lnSpc>
                <a:spcPct val="150000"/>
              </a:lnSpc>
              <a:buClr>
                <a:srgbClr val="FF6600"/>
              </a:buClr>
            </a:pPr>
            <a:endParaRPr lang="es-MX" dirty="0">
              <a:solidFill>
                <a:schemeClr val="tx1">
                  <a:lumMod val="85000"/>
                  <a:lumOff val="15000"/>
                </a:schemeClr>
              </a:solidFill>
            </a:endParaRPr>
          </a:p>
          <a:p>
            <a:pPr algn="just">
              <a:lnSpc>
                <a:spcPct val="150000"/>
              </a:lnSpc>
            </a:pPr>
            <a:endParaRPr lang="es-MX" dirty="0">
              <a:solidFill>
                <a:srgbClr val="C00000"/>
              </a:solidFill>
            </a:endParaRPr>
          </a:p>
        </p:txBody>
      </p:sp>
      <p:sp>
        <p:nvSpPr>
          <p:cNvPr id="2" name="Rectángulo 1">
            <a:extLst>
              <a:ext uri="{FF2B5EF4-FFF2-40B4-BE49-F238E27FC236}">
                <a16:creationId xmlns:a16="http://schemas.microsoft.com/office/drawing/2014/main" id="{045805F0-E495-7E51-1E6F-6FC555A7C3BC}"/>
              </a:ext>
            </a:extLst>
          </p:cNvPr>
          <p:cNvSpPr/>
          <p:nvPr/>
        </p:nvSpPr>
        <p:spPr>
          <a:xfrm>
            <a:off x="638301" y="2621410"/>
            <a:ext cx="10668327" cy="3788858"/>
          </a:xfrm>
          <a:prstGeom prst="rect">
            <a:avLst/>
          </a:prstGeom>
        </p:spPr>
        <p:txBody>
          <a:bodyPr wrap="square">
            <a:spAutoFit/>
          </a:bodyPr>
          <a:lstStyle/>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Las siguientes casuísticas NO están contempladas en la ley No Molestar: </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Información que la empresa envía al cliente de sus servicios contratados. Ejemplo: aviso de carga de minutos y gigas, aviso compra de bolsa, descuentos o promociones a los que ha accedido como cliente, ofertas de blindaje.</a:t>
            </a:r>
          </a:p>
          <a:p>
            <a:pPr marL="285750" indent="-285750" algn="just">
              <a:lnSpc>
                <a:spcPct val="150000"/>
              </a:lnSpc>
              <a:buClr>
                <a:srgbClr val="FF8300"/>
              </a:buClr>
              <a:buFont typeface="Arial" panose="020B0604020202020204" pitchFamily="34" charset="0"/>
              <a:buChar char="•"/>
            </a:pPr>
            <a:r>
              <a:rPr lang="es-MX" b="0" i="0" dirty="0">
                <a:solidFill>
                  <a:schemeClr val="tx1">
                    <a:lumMod val="95000"/>
                    <a:lumOff val="5000"/>
                  </a:schemeClr>
                </a:solidFill>
                <a:effectLst/>
                <a:latin typeface="Calibri" panose="020F0502020204030204" pitchFamily="34" charset="0"/>
                <a:ea typeface="Calibri" panose="020F0502020204030204" pitchFamily="34" charset="0"/>
                <a:cs typeface="Calibri" panose="020F0502020204030204" pitchFamily="34" charset="0"/>
              </a:rPr>
              <a:t>Co</a:t>
            </a:r>
            <a:r>
              <a:rPr lang="es-MX" dirty="0">
                <a:solidFill>
                  <a:schemeClr val="tx1">
                    <a:lumMod val="95000"/>
                    <a:lumOff val="5000"/>
                  </a:schemeClr>
                </a:solidFill>
                <a:latin typeface="Calibri" panose="020F0502020204030204" pitchFamily="34" charset="0"/>
                <a:ea typeface="Calibri" panose="020F0502020204030204" pitchFamily="34" charset="0"/>
                <a:cs typeface="Calibri" panose="020F0502020204030204" pitchFamily="34" charset="0"/>
              </a:rPr>
              <a:t>branza por deuda vencida o no vencida. </a:t>
            </a:r>
          </a:p>
          <a:p>
            <a:pPr marL="285750" indent="-285750" algn="just">
              <a:lnSpc>
                <a:spcPct val="150000"/>
              </a:lnSpc>
              <a:buClr>
                <a:srgbClr val="FF8300"/>
              </a:buClr>
              <a:buFont typeface="Arial" panose="020B0604020202020204" pitchFamily="34" charset="0"/>
              <a:buChar char="•"/>
            </a:pPr>
            <a:endParaRPr lang="es-MX" b="0" i="0" dirty="0">
              <a:solidFill>
                <a:schemeClr val="tx1">
                  <a:lumMod val="85000"/>
                  <a:lumOff val="15000"/>
                </a:schemeClr>
              </a:solidFill>
              <a:effectLst/>
            </a:endParaRPr>
          </a:p>
          <a:p>
            <a:pPr algn="just">
              <a:lnSpc>
                <a:spcPct val="150000"/>
              </a:lnSpc>
              <a:buClr>
                <a:srgbClr val="FF6600"/>
              </a:buClr>
            </a:pPr>
            <a:endParaRPr lang="es-ES" dirty="0">
              <a:solidFill>
                <a:schemeClr val="tx1">
                  <a:lumMod val="85000"/>
                  <a:lumOff val="15000"/>
                </a:schemeClr>
              </a:solidFill>
              <a:cs typeface="Arial" panose="020B0604020202020204" pitchFamily="34" charset="0"/>
            </a:endParaRPr>
          </a:p>
          <a:p>
            <a:pPr algn="just">
              <a:lnSpc>
                <a:spcPct val="150000"/>
              </a:lnSpc>
              <a:buClr>
                <a:srgbClr val="FF6600"/>
              </a:buClr>
            </a:pPr>
            <a:endParaRPr lang="es-ES" sz="1800" dirty="0">
              <a:solidFill>
                <a:schemeClr val="tx1">
                  <a:lumMod val="85000"/>
                  <a:lumOff val="15000"/>
                </a:schemeClr>
              </a:solidFill>
              <a:cs typeface="Arial" panose="020B0604020202020204" pitchFamily="34" charset="0"/>
            </a:endParaRPr>
          </a:p>
          <a:p>
            <a:pPr algn="just">
              <a:lnSpc>
                <a:spcPct val="150000"/>
              </a:lnSpc>
              <a:buClr>
                <a:srgbClr val="FF6600"/>
              </a:buClr>
            </a:pPr>
            <a:endParaRPr lang="es-MX" dirty="0">
              <a:solidFill>
                <a:schemeClr val="tx1">
                  <a:lumMod val="85000"/>
                  <a:lumOff val="15000"/>
                </a:schemeClr>
              </a:solidFill>
            </a:endParaRPr>
          </a:p>
          <a:p>
            <a:pPr algn="just">
              <a:lnSpc>
                <a:spcPct val="150000"/>
              </a:lnSpc>
            </a:pPr>
            <a:endParaRPr lang="es-MX" dirty="0">
              <a:solidFill>
                <a:srgbClr val="C00000"/>
              </a:solidFill>
            </a:endParaRPr>
          </a:p>
        </p:txBody>
      </p:sp>
      <p:pic>
        <p:nvPicPr>
          <p:cNvPr id="15" name="Imagen 14">
            <a:extLst>
              <a:ext uri="{FF2B5EF4-FFF2-40B4-BE49-F238E27FC236}">
                <a16:creationId xmlns:a16="http://schemas.microsoft.com/office/drawing/2014/main" id="{8C232629-8109-EFE5-F7D7-D5937E379F29}"/>
              </a:ext>
            </a:extLst>
          </p:cNvPr>
          <p:cNvPicPr>
            <a:picLocks noChangeAspect="1"/>
          </p:cNvPicPr>
          <p:nvPr/>
        </p:nvPicPr>
        <p:blipFill>
          <a:blip r:embed="rId2"/>
          <a:stretch>
            <a:fillRect/>
          </a:stretch>
        </p:blipFill>
        <p:spPr>
          <a:xfrm>
            <a:off x="4701910" y="1806187"/>
            <a:ext cx="615413" cy="615413"/>
          </a:xfrm>
          <a:prstGeom prst="rect">
            <a:avLst/>
          </a:prstGeom>
        </p:spPr>
      </p:pic>
      <p:sp>
        <p:nvSpPr>
          <p:cNvPr id="3" name="CuadroTexto 2">
            <a:extLst>
              <a:ext uri="{FF2B5EF4-FFF2-40B4-BE49-F238E27FC236}">
                <a16:creationId xmlns:a16="http://schemas.microsoft.com/office/drawing/2014/main" id="{5D008300-1A84-2D8E-0488-BFFDF11270E8}"/>
              </a:ext>
            </a:extLst>
          </p:cNvPr>
          <p:cNvSpPr txBox="1"/>
          <p:nvPr/>
        </p:nvSpPr>
        <p:spPr>
          <a:xfrm>
            <a:off x="358691" y="109906"/>
            <a:ext cx="5459888" cy="830997"/>
          </a:xfrm>
          <a:prstGeom prst="rect">
            <a:avLst/>
          </a:prstGeom>
          <a:noFill/>
        </p:spPr>
        <p:txBody>
          <a:bodyPr wrap="square" rtlCol="0">
            <a:spAutoFit/>
          </a:bodyPr>
          <a:lstStyle/>
          <a:p>
            <a:r>
              <a:rPr lang="es-ES" sz="2400" b="1" dirty="0">
                <a:solidFill>
                  <a:schemeClr val="bg1"/>
                </a:solidFill>
                <a:latin typeface="Calibri" panose="020F0502020204030204" pitchFamily="34" charset="0"/>
                <a:ea typeface="Calibri" panose="020F0502020204030204" pitchFamily="34" charset="0"/>
                <a:cs typeface="Calibri" panose="020F0502020204030204" pitchFamily="34" charset="0"/>
              </a:rPr>
              <a:t>NORMATIVAS LEGALES </a:t>
            </a:r>
          </a:p>
          <a:p>
            <a:endParaRPr lang="es-CL" sz="2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FC5F0836-0F1D-B308-EDCB-9FF3A1196633}"/>
              </a:ext>
            </a:extLst>
          </p:cNvPr>
          <p:cNvSpPr txBox="1"/>
          <p:nvPr/>
        </p:nvSpPr>
        <p:spPr>
          <a:xfrm>
            <a:off x="358690" y="490906"/>
            <a:ext cx="3269139" cy="369332"/>
          </a:xfrm>
          <a:prstGeom prst="rect">
            <a:avLst/>
          </a:prstGeom>
          <a:noFill/>
        </p:spPr>
        <p:txBody>
          <a:bodyPr wrap="square" rtlCol="0">
            <a:spAutoFit/>
          </a:bodyPr>
          <a:lstStyle/>
          <a:p>
            <a:r>
              <a:rPr lang="es-ES" dirty="0">
                <a:solidFill>
                  <a:schemeClr val="bg1"/>
                </a:solidFill>
                <a:latin typeface="Calibri" panose="020F0502020204030204" pitchFamily="34" charset="0"/>
                <a:ea typeface="Calibri" panose="020F0502020204030204" pitchFamily="34" charset="0"/>
                <a:cs typeface="Calibri" panose="020F0502020204030204" pitchFamily="34" charset="0"/>
              </a:rPr>
              <a:t>Ley No Molestar </a:t>
            </a:r>
            <a:endParaRPr lang="es-CL"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1" name="Imagen 10">
            <a:extLst>
              <a:ext uri="{FF2B5EF4-FFF2-40B4-BE49-F238E27FC236}">
                <a16:creationId xmlns:a16="http://schemas.microsoft.com/office/drawing/2014/main" id="{DE974E6D-2735-1C00-6AB0-EA0A09B0676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837048" y="6549436"/>
            <a:ext cx="517904" cy="161424"/>
          </a:xfrm>
          <a:prstGeom prst="rect">
            <a:avLst/>
          </a:prstGeom>
          <a:effectLst>
            <a:outerShdw blurRad="50800" dist="38100" dir="2700000" algn="tl" rotWithShape="0">
              <a:prstClr val="black">
                <a:alpha val="40000"/>
              </a:prstClr>
            </a:outerShdw>
          </a:effectLst>
        </p:spPr>
      </p:pic>
      <p:pic>
        <p:nvPicPr>
          <p:cNvPr id="12" name="Picture 2" descr="\\lsmafs01\masivo movil\Gcia_Marketing\DIFUSION COMERCIAL\CURSOS PRESENCIALES\PRESENTACIONES CERTIFICACIONES\MÓVIL\PPT MOVIL\logo-movil-dos.png">
            <a:extLst>
              <a:ext uri="{FF2B5EF4-FFF2-40B4-BE49-F238E27FC236}">
                <a16:creationId xmlns:a16="http://schemas.microsoft.com/office/drawing/2014/main" id="{1F07F755-D76F-7520-8FDB-707476F4E6FA}"/>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25628" y="6118523"/>
            <a:ext cx="639897" cy="59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3377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1940982"/>
      </p:ext>
    </p:extLst>
  </p:cSld>
  <p:clrMapOvr>
    <a:masterClrMapping/>
  </p:clrMapOvr>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1802</TotalTime>
  <Words>2487</Words>
  <Application>Microsoft Office PowerPoint</Application>
  <PresentationFormat>Panorámica</PresentationFormat>
  <Paragraphs>237</Paragraphs>
  <Slides>32</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32</vt:i4>
      </vt:variant>
    </vt:vector>
  </HeadingPairs>
  <TitlesOfParts>
    <vt:vector size="40" baseType="lpstr">
      <vt:lpstr>AMX</vt:lpstr>
      <vt:lpstr>Aptos</vt:lpstr>
      <vt:lpstr>Arial</vt:lpstr>
      <vt:lpstr>Calibri</vt:lpstr>
      <vt:lpstr>Calibri Light</vt:lpstr>
      <vt:lpstr>Neo Sans Std</vt:lpstr>
      <vt:lpstr>Diseño personalizado</vt:lpstr>
      <vt:lpstr>Tema de Office</vt:lpstr>
      <vt:lpstr>NORMATIVAS LEGALES </vt:lpstr>
      <vt:lpstr>Presentación de PowerPoint</vt:lpstr>
      <vt:lpstr>Presentación de PowerPoint</vt:lpstr>
      <vt:lpstr>Presentación de PowerPoint</vt:lpstr>
      <vt:lpstr>PORTABILIDAD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NORMATIVAS LEGALES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Anabel Rebolledo</dc:creator>
  <cp:lastModifiedBy>Anabel Rebolledo</cp:lastModifiedBy>
  <cp:revision>220</cp:revision>
  <dcterms:created xsi:type="dcterms:W3CDTF">2023-04-05T17:08:19Z</dcterms:created>
  <dcterms:modified xsi:type="dcterms:W3CDTF">2025-06-11T20:12:44Z</dcterms:modified>
</cp:coreProperties>
</file>