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73" r:id="rId4"/>
    <p:sldId id="262" r:id="rId5"/>
    <p:sldId id="263" r:id="rId6"/>
    <p:sldId id="264" r:id="rId7"/>
    <p:sldId id="265" r:id="rId8"/>
    <p:sldId id="267" r:id="rId9"/>
    <p:sldId id="268" r:id="rId10"/>
    <p:sldId id="275" r:id="rId11"/>
    <p:sldId id="269" r:id="rId12"/>
    <p:sldId id="274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2B26"/>
    <a:srgbClr val="FA4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14"/>
    <p:restoredTop sz="94694"/>
  </p:normalViewPr>
  <p:slideViewPr>
    <p:cSldViewPr snapToGrid="0" snapToObjects="1">
      <p:cViewPr varScale="1">
        <p:scale>
          <a:sx n="84" d="100"/>
          <a:sy n="84" d="100"/>
        </p:scale>
        <p:origin x="22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9T16:31:03.0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24575,'7'5'0,"-1"0"0,3 2 0,1 0 0,1 1 0,0 0 0,0-1 0,0 1 0,-3-2 0,-1 0 0,-2-2 0,0 0 0,0 0 0,-1 0 0,0 2 0,-1-2 0,0 1 0,0-2 0,-1 0 0,0-1 0,-1 0 0,1-1 0,-1 1 0,1-1 0,-2 1 0,2-2 0,-1 1 0,0 0 0,1 0 0,0 0 0,2 0 0,1 0 0,0 0 0,0 1 0,-1-1 0,-2 0 0,0 0 0,-1-1 0,1 1 0,1 0 0,2 1 0,-1 0 0,1 0 0,-1-1 0,-2 0 0,-8-3 0,2 1 0,-7-3 0,1 3 0,-7 0 0,-2-1 0,0 0 0,3 0 0,8 0 0,2 1 0,4 1 0,1-1 0,0 0 0,0 0 0,-1 0 0,0-1 0,1 1 0,-1 0 0,2 0 0,-2 0 0,1 0 0,-1-1 0,2 0 0,-1 1 0,0-1 0,2 6 0,1 0 0,2 5 0,2 0 0,2 2 0,0-1 0,2 0 0,-3-2 0,-1-3 0,-2-1 0,-2-2 0,-1-1 0,1 0 0,0 1 0,0 0 0,-1-1 0,0-1 0,1 0 0,2-1 0,0-1 0,2-3 0,-3 2 0,1-1 0,-1 1 0,-2 1 0,0 0 0,0 1 0,-1 0 0,0-1 0,0 1 0,0-1 0,1 0 0,-1 0 0,2-2 0,0-2 0,2-1 0,1-1 0,0 0 0,-1 1 0,-1 1 0,-1 3 0,0 1 0,-1 0 0,0 1 0,3-1 0,1 0 0,3-1 0,-2 1 0,3 1 0,-4 1 0,0-1 0,-2 1 0,-2 0 0,0 0 0,1 0 0,-1-1 0,2 1 0,0-1 0,3 1 0,1-2 0,-1 1 0,-2 0 0,-1 1 0,0-1 0,1 0 0,4 1 0,-1-1 0,2 1 0,-5-1 0,0 1 0,-3 0 0,1 0 0,-1 0 0,1 0 0,1 0 0,-1 0 0,2 0 0,0 0 0,3 0 0,0 0 0,0 0 0,-2 0 0,-2 0 0,0 0 0,0 0 0,0 0 0,-1 0 0,-10 1 0,0 1 0,-10 1 0,2 2 0,-2 0 0,0 2 0,3-1 0,2 0 0,5-1 0,3-2 0,2-1 0,2-1 0,0 0 0,0 0 0,-1 1 0,1 1 0,0 0 0,-1 1 0,2 0 0,-2 1 0,0 1 0,1 0 0,0-2 0,0 0 0,0-3 0,1 1 0,0-1 0,-1 0 0,0 1 0,0-2 0,0 1 0,-1 0 0,1 0 0,-1 0 0,0 0 0,-1 0 0,0 0 0,0 0 0,0 0 0,0 1 0,0 0 0,1 0 0,0 0 0,1-1 0,-1 1 0,1 0 0,-1 0 0,2 0 0,-1 1 0,0-1 0,0 0 0,1 0 0,-2 0 0,1 0 0,0 1 0,0 0 0,0-1 0,1 0 0,-1 0 0,0 0 0,0 0 0,0 0 0,0-2 0,-1 1 0,0 0 0,0 0 0,-1 0 0,2-1 0,0 0 0,0-1 0,-1 0 0,0-1 0,-1-1 0,1 1 0,0 1 0,0 2 0,1 2 0,1 2 0,-1 1 0,1 1 0,1-1 0,-1 0 0,1-3 0,-1-1 0,1-1 0,1-2 0,4-1 0,5-2 0,3-2 0,7 0 0,-1 0 0,0 0 0,-5 0 0,-7 0 0,-4 2 0,-3 1 0,0 1 0,-1 1 0,1-1 0,0 0 0,0 0 0,0-2 0,1-1 0,1-1 0,-1-1 0,0 1 0,0 1 0,-1 1 0,1 0 0,-1 0 0,0 1 0,1 0 0,-1-1 0,1 0 0,0 1 0,0-1 0,0 0 0,0 0 0,-1 1 0,1 0 0,-1 1 0,1-1 0,0 1 0,0-1 0,0 2 0,2-2 0,0 1 0,2-1 0,0 1 0,0-1 0,1 1 0,-1-1 0,0 1 0,-1-1 0,-2 0 0,0 0 0,-1 0 0,-2 0 0,1 1 0,0 0 0,-1 1 0,1-1 0,-1 1 0,0 0 0,0-1 0,0 0 0,0 0 0,0-1 0,0 0 0,0 0 0,0 0 0,1 2 0,0 1 0,1 0 0,1 1 0,2 1 0,1-1 0,1 0 0,1 1 0,0-1 0,1 1 0,-1 0 0,-2-1 0,-2 0 0,1 0 0,-2 0 0,1 0 0,-1 0 0,-2 0 0,1-1 0,-1 0 0,1 0 0,0 1 0,0 0 0,0-1 0,-1 1 0,1 0 0,0 0 0,2 2 0,0 0 0,1 0 0,0 0 0,-1-1 0,-1 0 0,-1 0 0,0-1 0,-1 0 0,0 0 0,-5-1 0,-2 1 0,-9-1 0,-3 0 0,-3 1 0,0-1 0,5-1 0,5 1 0,6 0 0,2-1 0,0 1 0,2 0 0,-3 0 0,1 1 0,-1 0 0,0-1 0,2 1 0,0 0 0,2-1 0,-1 2 0,-1 0 0,0 1 0,0 0 0,0 2 0,0-1 0,-1 0 0,2 0 0,0 0 0,0-2 0,0 0 0,0 1 0,0-1 0,0 2 0,0-1 0,-1 1 0,2-1 0,-2 0 0,1 0 0,-1-1 0,1 2 0,-1 0 0,-1 0 0,-1 1 0,2-1 0,-2-1 0,1 1 0,-1-1 0,1 0 0,0 0 0,0-1 0,-1 0 0,0-1 0,0 1 0,-1-1 0,1 1 0,0-1 0,0-1 0,0 1 0,1 0 0,0 0 0,-1 0 0,1 0 0,-1 1 0,1-1 0,-1 0 0,0 0 0,1 0 0,0 0 0,1-1 0,0 1 0,0-1 0,-1 1 0,1-1 0,0 1 0,1 0 0,0 0 0,0 0 0,-1 2 0,0-1 0,0 2 0,0-2 0,0 2 0,1-2 0,0 0 0,1 0 0,0-1 0,0 0 0,-1 1 0,1 1 0,0 0 0,0 2 0,0 2 0,-1 1 0,0 1 0,-1 0 0,1 0 0,-1-1 0,1-1 0,1-1 0,-1-2 0,1 0 0,-1-2 0,1 0 0,-1-2 0,-1 0 0,0-1 0,-1-2 0,0-2 0,-2-2 0,0-2 0,-1 0 0,2 0 0,0 1 0,1 3 0,2 2 0,0 1 0,1 2 0,-2 1 0,0 1 0,-1 4 0,0-2 0,1 2 0,-1-1 0,2 0 0,0-1 0,1-1 0,1 1 0,0-2 0,-1-1 0,1 2 0,-1-3 0,1 2 0,0-1 0,0 1 0,1 0 0,-1 0 0,0 0 0,1 1 0,-1 0 0,1 1 0,1 1 0,0 0 0,1 0 0,-2 0 0,0 0 0,0-1 0,-1 0 0,1 0 0,-1 0 0,1 1 0,-1-2 0,0 1 0,0-1 0,0 0 0,1 0 0,0 0 0,-1-1 0,1 1 0,0 0 0,0-1 0,1 0 0,-1 0 0,0 1 0,0-1 0,0 1 0,0-1 0,0 1 0,1-1 0,0 1 0,0 0 0,0 0 0,1-1 0,-1 0 0,0 0 0,0-1 0,-1 0 0,1 0 0,-2 0 0,1-1 0,0 1 0,-1 0 0,0-1 0,1 2 0,-1-1 0,2 0 0,0 0 0,0 0 0,1 1 0,-1-1 0,0 0 0,0 0 0,-2 0 0,0-1 0,0 1 0,1-1 0,-1 1 0,1-1 0,-1 1 0,0 0 0,1 0 0,-1 0 0,0-1 0,1 0 0,-5-2 0,-2-3 0,-4-2 0,-3-2 0,0 1 0,-1-1 0,0-1 0,1 1 0,2 0 0,-1-1 0,2 3 0,0-1 0,4 3 0,-1 1 0,3 0 0,-2 1 0,1 1 0,2 0 0,0 1 0,2 0 0,-2 1 0,1-1 0,0 0 0,-1 1 0,-2 1 0,-2 2 0,0 1 0,1 2 0,2-1 0,1 0 0,1-1 0,1 0 0,0-1 0,0 1 0,0 0 0,0 0 0,1 1 0,0-1 0,0 0 0,2-1 0,-2-1 0,2-1 0,-2 1 0,1-1 0,0 0 0,-1 1 0,2-1 0,0 2 0,0-1 0,1 0 0,0 0 0,0 0 0,0 0 0,-1 0 0,0-1 0,0 2 0,1-1 0,1 1 0,1 0 0,2 0 0,0 0 0,1 0 0,-2-1 0,-1 1 0,-2-2 0,0 0 0,-2 0 0,-1-1 0,1 1 0,1 0 0,1 1 0,1 0 0,2 0 0,2 2 0,-1-2 0,1 1 0,-3-1 0,-2-1 0,-1 0 0,-1-1 0,0 0 0,0 1 0,-1-1 0,0 1 0,1-1 0,0 1 0,2 0 0,1-1 0,2 1 0,-1 0 0,0-1 0,-2 1 0,1 0 0,-1 0 0,0-1 0,1 1 0,0 0 0,0-1 0,0 1 0,2-1 0,-2 1 0,2 0 0,-1 0 0,1-1 0,-2 1 0,1-1 0,-2 1 0,0-1 0,-1 1 0,2-1 0,2 1 0,0-1 0,3 1 0,1-1 0,2 0 0,-3 0 0,-1 0 0,-5 0 0,-1 0 0,-2 0 0,1 0 0,0 0 0,1-1 0,0 1 0,0-1 0,0 0 0,0 0 0,1-1 0,2 1 0,-1-2 0,3 0 0,-1 0 0,0-1 0,-2 0 0,-1 0 0,1-2 0,-2 1 0,2 0 0,-1-1 0,2-2 0,-1 1 0,1-1 0,-2 1 0,1 0 0,-3 2 0,1 0 0,-2 0 0,1 1 0,-1 0 0,0 0 0,0 1 0,0-1 0,1 1 0,-2-1 0,1 0 0,0-1 0,0 1 0,0-1 0,0 0 0,0 0 0,0-1 0,0-1 0,-1 0 0,1 1 0,-1-3 0,1 1 0,-1-1 0,0-2 0,0 1 0,1 0 0,-2 0 0,0 1 0,-1 1 0,1 1 0,0 1 0,0 2 0,-1 0 0,1 0 0,-1 1 0,0-2 0,-1 1 0,2 1 0,-1-1 0,0 0 0,1 1 0,-1-1 0,0 1 0,0-1 0,-1 1 0,0-1 0,0 1 0,-1-1 0,1 2 0,-1-2 0,0 1 0,0-1 0,-1 1 0,1 0 0,0 0 0,0 1 0,1 0 0,0-1 0,0 1 0,0 0 0,1 1 0,-1-1 0,1 0 0,-1 1 0,0-1 0,1 0 0,0-1 0,0 1 0,0 0 0,1 1 0,-1-1 0,1 1 0,0 0 0,0-1 0,1 1 0,0 0 0,0-1 0,0 0 0,0-1 0,0 1 0,0-1 0,0 0 0,0 0 0,1 1 0,0 1 0,0 0 0,1 2 0,1 0 0,1 0 0,2 2 0,0-2 0,-2 1 0,-2-1 0,0 1 0,-1-1 0,1 2 0,1 1 0,-1 0 0,0 0 0,-1 0 0,0 1 0,0-1 0,0 0 0,-1-1 0,1 0 0,-1-1 0,1-1 0,-1 1 0,0 0 0,0 0 0,1 2 0,-1 0 0,0 1 0,1 1 0,0 1 0,-1 0 0,1-1 0,0 1 0,-1-1 0,1 1 0,-1 1 0,0 0 0,1 1 0,-1 0 0,1-2 0,0 0 0,-1-1 0,1 1 0,-1 0 0,1-1 0,-1 1 0,0-1 0,1 0 0,-1-1 0,0 2 0,0-2 0,-1 2 0,1 0 0,-1 0 0,0 1 0,0-1 0,0 2 0,0-2 0,0 1 0,1-2 0,-1 0 0,0 1 0,0 0 0,-2 1 0,1 1 0,-1 0 0,-1 0 0,0 0 0,-2-1 0,0 0 0,2-2 0,0-2 0,2-1 0,0-3 0,0 1 0,-3 2 0,-1 0 0,-2 2 0,1 0 0,1-1 0,2-1 0,2-2 0,0 0 0,1-1 0,-1 0 0,0 0 0,0 1 0,-1-1 0,0 1 0,-2-1 0,-3-1 0,-1 1 0,-4-2 0,-1 2 0,-3-2 0,4 1 0,0 0 0,5 0 0,0 0 0,3 1 0,-1-1 0,-1 0 0,-4 0 0,-2 0 0,-1 0 0,3 1 0,4 0 0,3-1 0,2 1 0,0 0 0,0 0 0,-1 0 0,1 0 0,0 0 0,1 0 0,1 2 0,-1 0 0,1 2 0,0 1 0,0 0 0,0-1 0,1 0 0,0 0 0,0-1 0,0 0 0,1 0 0,0-1 0,0 0 0,2 0 0,0 0 0,0-1 0,-1-1 0,-1 1 0,2 0 0,2-1 0,3 2 0,4 0 0,1 0 0,-1 0 0,-5-1 0,-4 0 0,-3-1 0,0 0 0,1 1 0,3-1 0,3 0 0,3 0 0,-2 1 0,-1-1 0,-2 0 0,-1 0 0,2 0 0,1 0 0,3 0 0,-1 0 0,-3 0 0,-3 0 0,-2-2 0,1 1 0,1-3 0,4 0 0,1-2 0,0 0 0,-2 2 0,-3 0 0,-2 0 0,0 1 0,-1 0 0,1-2 0,0 0 0,0 0 0,0-2 0,0 0 0,-1 0 0,-1-2 0,1 3 0,-1-2 0,0 1 0,0-2 0,0 2 0,0-1 0,0 1 0,-1 1 0,1-1 0,0 3 0,0-2 0,1 1 0,-1-2 0,0 0 0,1 0 0,0-1 0,1 0 0,0 0 0,0 0 0,0-1 0,0 1 0,0-1 0,0 1 0,0 0 0,1-1 0,-1-1 0,0-1 0,0-1 0,0 0 0,-2 0 0,1 0 0,-1 1 0,1 2 0,-1 1 0,1 2 0,-2 1 0,1 2 0,-1 0 0,-1 1 0,2-1 0,-2 1 0,2 0 0,-2 0 0,0-1 0,-1-1 0,-2 0 0,-1 0 0,-3-1 0,-1 0 0,0 0 0,-1 2 0,2 1 0,1 1 0,0 0 0,0 1 0,-2 0 0,0 1 0,-1 1 0,1-1 0,3 1 0,1 0 0,2 0 0,0 1 0,1 0 0,-1 0 0,2 1 0,-1 1 0,2 0 0,-2 1 0,1 0 0,-2 0 0,3-1 0,-1-1 0,-1 0 0,1 0 0,-2 0 0,0 0 0,1-1 0,2-1 0,-1-2 0,3-5 0,3-3 0,6-9 0,7-4 0,3-3 0,-2 1 0,-8 6 0,-4 7 0,-5 6 0,-2 4 0,-2 1 0,-3 2 0,-4 3 0,-7 3 0,-2 3 0,-4 2 0,3 0 0,4 0 0,4-2 0,5-2 0,3-2 0,1-1 0,1-2 0,0 0 0,1-1 0,-1-1 0,-1 0 0,1 0 0,-2-1 0,1 0 0,0 1 0,-2 0 0,1 2 0,0-3 0,1 1 0,3-2 0,1 0 0,4 3 0,5 3 0,7 6 0,5 5 0,3 1 0,-1 1 0,-3-3 0,-4-5 0,-5-5 0,-6-4 0,-2-4 0,-2-1 0,0-1 0,1-4 0,2-1 0,-1-4 0,2-1 0,-3-1 0,0 1 0,-2 0 0,0 3 0,0 2 0,-1 1 0,0 0 0,0-1 0,0 0 0,1 1 0,0-2 0,0 4 0,0-1 0,-1 4 0,0 0 0,-3 6 0,-2 3 0,-4 7 0,-3 2 0,0 0 0,3-4 0,3-4 0,3-5 0,3-7 0,1-3 0,1-3 0,-1 0 0,-1 1 0,0 2 0,-1 4 0,-1 4 0,-5 3 0,-4 7 0,-6 4 0,-4 6 0,3 3 0,4 0 0,8-3 0,6-7 0,2-3 0,2-5 0,-1-4 0,0-1 0,1-1 0,1-3 0,5-5 0,3-3 0,8-6 0,-3 0 0,3-2 0,-9 5 0,-6 1 0,-4 3 0,-4 2 0,0 1 0,-2 0 0,-1 2 0,-1 0 0,-1 1 0,-1 0 0,-2 2 0,-4 0 0,-3 2 0,0 1 0,0 1 0,4 1 0,2 1 0,2 1 0,1 2 0,2 0 0,1 2 0,2 1 0,2-1 0,1-1 0,1-2 0,2-4 0,1 0 0,4-3 0,6-1 0,5-4 0,1-1 0,-2-1 0,-5-2 0,-2-3 0,-4-1 0,-3 2 0,-6 5 0,-2 1 0,-4 2 0,-3-1 0,-2 2 0,-2 2 0,-5 1 0,-3 2 0,-1 3 0,-1 5 0,7 2 0,2 3 0,6-2 0,3 4 0,1 1 0,1 3 0,2 0 0,4-3 0,2-4 0,1-5 0,0-5 0,-1-3 0,-1-1 0,3-4 0,2-1 0,4-5 0,2-2 0,1-2 0,-3 0 0,-2 1 0,-5 3 0,-2 1 0,-3 4 0,1 1 0,-1 3 0,-1 2 0,-1 1 0,0 3 0,-1 2 0,-2 1 0,0 1 0,0 2 0,2-1 0,2-2 0,2-4 0,1-3 0,4-4 0,4-4 0,7-3 0,6-4 0,6-1 0,-6 0 0,-4 4 0,-11 5 0,-5 4 0,-6 12 0,-1 1 0,-4 12 0,-2 2 0,0 2 0,1 2 0,2-7 0,4-6 0,3-8 0,1-5 0,1-3 0,3-4 0,1-4 0,3-1 0,-1-2 0,-1 2 0,-2 2 0,-2 2 0,-1 2 0,-1 1 0,0 1 0,-1-1 0,0 0 0,0 1 0,-2-1 0,1 2 0,-2 0 0,-1 0 0,-3 0 0,-1 2 0,-2 0 0,0 2 0,-2 2 0,0 0 0,0 2 0,0 1 0,2 0 0,5-4 0,2-2 0,3-5 0,3-3 0,2-2 0,4-2 0,2-1 0,0 1 0,-3 3 0,-3 1 0,-2 4 0,-2 3 0,-1 3 0,-2 6 0,1 5 0,-2 2 0,2-1 0,0-6 0,3-5 0,0-4 0,3-2 0,4-1 0,3 0 0,7 0 0,13 1 0,8-2 0,-1 0 0,-8-1 0,-18 1 0,-8 0 0,-4 2 0,-7 1 0,-4 1 0,-5 2 0,-3 3 0,3 0 0,3 1 0,5-3 0,5-2 0,2-3 0,4-7 0,2-1 0,3-6 0,2 1 0,-1-4 0,-3 1 0,-1 2 0,-4 3 0,-1 5 0,-1 3 0,1 1 0,-2 2 0,-2 1 0,-2 1 0,-4 2 0,0 1 0,1 0 0,3-1 0,4-1 0,4-2 0,4-1 0,2 1 0,-1-1 0,-1 2 0,-3 0 0,0 3 0,2 3 0,0 4 0,-1 1 0,0 0 0,-1-4 0,-1-3 0,-1-4 0,3-2 0,4-3 0,5-2 0,4-3 0,-1 0 0,-1-3 0,-7 3 0,-2-1 0,-2 2 0,-3 1 0,-1 0 0,1 2 0,-1-1 0,1 0 0,-1-2 0,0 1 0,0 0 0,0 1 0,0 2 0,-1 0 0,1 0 0,0-2 0,-1-3 0,1-3 0,0 0 0,0-2 0,0 1 0,-1 0 0,1 2 0,-1 2 0,0 2 0,1 2 0,0 2 0,0 0 0,0 1 0,0 0 0,-1-1 0,1 0 0,0 1 0,0 0 0,-1-2 0,1 1 0,-1-2 0,0 0 0,-1 1 0,0-1 0,0 1 0,0-2 0,-1-1 0,-1-1 0,-4-3 0,-2-2 0,-5-3 0,1 3 0,-3-1 0,4 7 0,3 1 0,4 4 0,3 1 0,0 0 0,0 1 0,-2 1 0,1 1 0,0 0 0,1-1 0,1 1 0,0 1 0,1 1 0,1 1 0,1 1 0,-1 1 0,2-2 0,0-1 0,0-2 0,0-1 0,-1-1 0,0 0 0,2-2 0,3 1 0,2-1 0,2-1 0,0 1 0,0 1 0,-2 0 0,-3 0 0,-2 1 0,-1 1 0,0 1 0,0 2 0,0 0 0,-1 2 0,1 0 0,-2 0 0,1-1 0,1-2 0,-2-1 0,2-2 0,-2 1 0,1-2 0,3 0 0,4-2 0,5 0 0,1-1 0,-1-1 0,-6 1 0,-3-1 0,-2 1 0,-2 1 0,0-2 0,0 1 0,0-1 0,0 1 0,-1 0 0,-1 0 0,1 1 0,0 1 0,0 0 0,0 0 0,1 4 0,1 2 0,-1 4 0,1 1 0,-1 2 0,0 0 0,0 1 0,-2 0 0,0 1 0,-3 2 0,-1 3 0,0-1 0,2-2 0,0-4 0,3-4 0,-1-2 0,2-2 0,-2 0 0,1 0 0,-1 2 0,1 1 0,-1 0 0,-1 1 0,1-2 0,0 0 0,0-2 0,0 1 0,0 0 0,-1 1 0,1-1 0,1-1 0,0-3 0,-1-3 0,0-1 0,-2-1 0,2 1 0,0 2 0,2-1 0,-1 1 0,1 0 0,0-1 0,1-1 0,2-2 0,2-1 0,3-1 0,-1 2 0,-2 1 0,-2 2 0,-1 3 0,-1 1 0,1 2 0,1 1 0,0-1 0,-1 0 0,-1-2 0,-2 0 0,-1-2 0,1 0 0,-1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CD42-19E1-F942-B641-28C1D74F33FB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11693-AA25-B94A-8841-967DEDEA9F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58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7213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3326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9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81947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10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48179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11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94197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CD014EEC-6CFA-2648-BD1C-67881529FB85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EE79C8B-D1E2-7740-884D-AA232E42BC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EEE27DE-D9B4-B643-BADC-33240823E7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4442" t="-2966" r="-1" b="-1"/>
          <a:stretch/>
        </p:blipFill>
        <p:spPr>
          <a:xfrm rot="10800000">
            <a:off x="1716990" y="4781848"/>
            <a:ext cx="5141009" cy="59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04BEE1A-5F3D-484F-A2D7-F7E8C6CF56D4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6391C3C-6096-B746-AAC1-32EC5E88C1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F3E930D-A088-094A-AAB0-2044D9DFA1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75" r="18750" b="-1"/>
          <a:stretch/>
        </p:blipFill>
        <p:spPr>
          <a:xfrm rot="5400000">
            <a:off x="-1459706" y="1459706"/>
            <a:ext cx="9906000" cy="69865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C620E11-22C6-1C46-8D18-FBBB0184F5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8548" y="3564917"/>
            <a:ext cx="5909491" cy="634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0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94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07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5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3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7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369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97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7523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3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E4A88-B219-184D-879B-A80FF2DC818A}" type="datetimeFigureOut">
              <a:rPr lang="es-CL" smtClean="0"/>
              <a:t>07-07-25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00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customXml" Target="../ink/ink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D82B26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DF0DAD31-7FB8-9D4F-AAA6-E1F6D02231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421366"/>
              </p:ext>
            </p:extLst>
          </p:nvPr>
        </p:nvGraphicFramePr>
        <p:xfrm>
          <a:off x="832238" y="3366954"/>
          <a:ext cx="5411890" cy="121920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608202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3803688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NOMBRE ALUMNO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/>
                        <a:t>CANAL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FECHA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TRAINER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E8380B2F-86DF-6249-B0C9-348C4447A9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847" y="4711919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3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1C393D20-8D29-0940-9474-209A5929C630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09CBFC0-E3C4-9C49-AC38-98C27F70D851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F176BEF-919B-DE4F-991F-99C87CADD95F}"/>
              </a:ext>
            </a:extLst>
          </p:cNvPr>
          <p:cNvSpPr txBox="1"/>
          <p:nvPr/>
        </p:nvSpPr>
        <p:spPr>
          <a:xfrm>
            <a:off x="480850" y="364340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RECOMENDACIONES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21F9138-7CD7-EE47-9896-F807E8498730}"/>
              </a:ext>
            </a:extLst>
          </p:cNvPr>
          <p:cNvSpPr txBox="1"/>
          <p:nvPr/>
        </p:nvSpPr>
        <p:spPr>
          <a:xfrm>
            <a:off x="480850" y="1826675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CONTEXTO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18E623E-DFBC-EC44-AF2E-B93D61904A38}"/>
              </a:ext>
            </a:extLst>
          </p:cNvPr>
          <p:cNvSpPr txBox="1"/>
          <p:nvPr/>
        </p:nvSpPr>
        <p:spPr>
          <a:xfrm>
            <a:off x="370729" y="2261281"/>
            <a:ext cx="62187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VTR.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987937-AA2A-B346-84FB-172C93C9617E}"/>
              </a:ext>
            </a:extLst>
          </p:cNvPr>
          <p:cNvSpPr txBox="1"/>
          <p:nvPr/>
        </p:nvSpPr>
        <p:spPr>
          <a:xfrm>
            <a:off x="370729" y="4164950"/>
            <a:ext cx="6218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Neo Sans Pro" panose="020B0504030504040204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vtr.com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Plan comercial Vigente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5152A47-ACF2-0344-8102-6F629A0E46CE}"/>
              </a:ext>
            </a:extLst>
          </p:cNvPr>
          <p:cNvSpPr txBox="1"/>
          <p:nvPr/>
        </p:nvSpPr>
        <p:spPr>
          <a:xfrm>
            <a:off x="0" y="6391784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Neo Sans Pro" panose="020B0504030504040204" pitchFamily="34" charset="0"/>
              </a:rPr>
              <a:t>¡Éxito y no olvides mantener en práctica tus conocimientos! 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D7962DC-DC5F-0348-A4BB-71E0C861C0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493" y="7387512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9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D380B51-8252-4143-A7D4-1FA57AA5EAF1}"/>
              </a:ext>
            </a:extLst>
          </p:cNvPr>
          <p:cNvSpPr txBox="1"/>
          <p:nvPr/>
        </p:nvSpPr>
        <p:spPr>
          <a:xfrm>
            <a:off x="369223" y="8315518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D7A52FCA-016D-A845-81C9-1B9F2127F5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FB26339-9EBD-CC4D-A931-CFF7D9D19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55505"/>
              </p:ext>
            </p:extLst>
          </p:nvPr>
        </p:nvGraphicFramePr>
        <p:xfrm>
          <a:off x="369223" y="4315527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84553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DENTRO DE VTR+ ¿CUÁNTOS PERFILES PODEMOS ENCONTRAR?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62709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FEFF7361-DA82-EA4A-B0E7-FB403E720C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348373"/>
              </p:ext>
            </p:extLst>
          </p:nvPr>
        </p:nvGraphicFramePr>
        <p:xfrm>
          <a:off x="369223" y="6217164"/>
          <a:ext cx="6016209" cy="16280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43776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¿CÓMO USAR VTR+?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84284">
                <a:tc>
                  <a:txBody>
                    <a:bodyPr/>
                    <a:lstStyle/>
                    <a:p>
                      <a:endParaRPr lang="es-ES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275FD974-B1DF-3746-B14E-4EEDF860C0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35531"/>
              </p:ext>
            </p:extLst>
          </p:nvPr>
        </p:nvGraphicFramePr>
        <p:xfrm>
          <a:off x="369223" y="2282440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19041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¿QUÉ ES VTR+?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28221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4" name="CuadroTexto 13">
            <a:extLst>
              <a:ext uri="{FF2B5EF4-FFF2-40B4-BE49-F238E27FC236}">
                <a16:creationId xmlns:a16="http://schemas.microsoft.com/office/drawing/2014/main" id="{357AAD75-B5E7-0742-A4E6-E12131495758}"/>
              </a:ext>
            </a:extLst>
          </p:cNvPr>
          <p:cNvSpPr txBox="1"/>
          <p:nvPr/>
        </p:nvSpPr>
        <p:spPr>
          <a:xfrm>
            <a:off x="279417" y="1890664"/>
            <a:ext cx="1258678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TELEVISIÓN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3B4F140-0CDB-5A40-AFF6-E9B659F51E8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4780520-0584-B044-9BFB-6B69AF46916C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51497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199E7D4E-F60A-7640-BA0B-76AC7ACDCE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835692"/>
              </p:ext>
            </p:extLst>
          </p:nvPr>
        </p:nvGraphicFramePr>
        <p:xfrm>
          <a:off x="420895" y="4229601"/>
          <a:ext cx="6016209" cy="373828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LÍNEA EL SERVICIO Y EL NOMBRE O LA DESCRIPCIÓN QUE CORRESPONDA.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281082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60832839-46B5-7A48-AE95-D90D2F078D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844007"/>
              </p:ext>
            </p:extLst>
          </p:nvPr>
        </p:nvGraphicFramePr>
        <p:xfrm>
          <a:off x="420895" y="2217777"/>
          <a:ext cx="6016209" cy="168681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0987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CATEGORIAS DEL MENÚ LATERAL DESPLEGABLE DE VTR+.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0987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3752989"/>
                  </a:ext>
                </a:extLst>
              </a:tr>
              <a:tr h="40987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2205701F-6710-AD4A-BB64-18C3CE1DF0BB}"/>
              </a:ext>
            </a:extLst>
          </p:cNvPr>
          <p:cNvSpPr txBox="1"/>
          <p:nvPr/>
        </p:nvSpPr>
        <p:spPr>
          <a:xfrm>
            <a:off x="4290723" y="7334969"/>
            <a:ext cx="1113446" cy="309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12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HDMI </a:t>
            </a:r>
            <a:r>
              <a:rPr lang="es-ES_tradnl" sz="1412" b="1" dirty="0" err="1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Stick</a:t>
            </a:r>
            <a:endParaRPr lang="es-ES_tradnl" sz="1412" b="1" dirty="0">
              <a:latin typeface="Neo Sans Pro" panose="020B0504030504040204" pitchFamily="34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F998531-D3BA-024B-A52F-5EFA3982F457}"/>
              </a:ext>
            </a:extLst>
          </p:cNvPr>
          <p:cNvSpPr txBox="1"/>
          <p:nvPr/>
        </p:nvSpPr>
        <p:spPr>
          <a:xfrm>
            <a:off x="275414" y="8078223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B1FFE5A-840A-43B9-9F0A-F80B794BDA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1971" y="1442771"/>
            <a:ext cx="3866029" cy="213461"/>
          </a:xfrm>
          <a:prstGeom prst="rect">
            <a:avLst/>
          </a:prstGeom>
        </p:spPr>
      </p:pic>
      <p:pic>
        <p:nvPicPr>
          <p:cNvPr id="14" name="Imagen 13" descr="Un control color blanco&#10;&#10;Descripción generada automáticamente">
            <a:extLst>
              <a:ext uri="{FF2B5EF4-FFF2-40B4-BE49-F238E27FC236}">
                <a16:creationId xmlns:a16="http://schemas.microsoft.com/office/drawing/2014/main" id="{FFDA2366-D417-FF4C-B2D9-CDDD4ED393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4507" y="6335256"/>
            <a:ext cx="1089675" cy="77967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67BC453A-547E-9D47-B8BF-95275D613A89}"/>
              </a:ext>
            </a:extLst>
          </p:cNvPr>
          <p:cNvSpPr txBox="1"/>
          <p:nvPr/>
        </p:nvSpPr>
        <p:spPr>
          <a:xfrm>
            <a:off x="4118239" y="4923124"/>
            <a:ext cx="1357871" cy="309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12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d-BOX SMART</a:t>
            </a:r>
          </a:p>
        </p:txBody>
      </p:sp>
      <p:pic>
        <p:nvPicPr>
          <p:cNvPr id="19" name="Imagen 18" descr="Un reloj digital&#10;&#10;Descripción generada automáticamente con confianza media">
            <a:extLst>
              <a:ext uri="{FF2B5EF4-FFF2-40B4-BE49-F238E27FC236}">
                <a16:creationId xmlns:a16="http://schemas.microsoft.com/office/drawing/2014/main" id="{9C54DF73-4662-4E42-8DCF-FB5C27E2C2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653518" y="4603398"/>
            <a:ext cx="480376" cy="1018397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879ACF9D-117C-9C42-8352-3452841B3B9B}"/>
              </a:ext>
            </a:extLst>
          </p:cNvPr>
          <p:cNvSpPr txBox="1"/>
          <p:nvPr/>
        </p:nvSpPr>
        <p:spPr>
          <a:xfrm>
            <a:off x="3460288" y="5432287"/>
            <a:ext cx="2774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Reproductor multimedia con contenido exclusivo de series españolas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309C004-16A5-804E-8FCF-C9C93FBADAF2}"/>
              </a:ext>
            </a:extLst>
          </p:cNvPr>
          <p:cNvSpPr txBox="1"/>
          <p:nvPr/>
        </p:nvSpPr>
        <p:spPr>
          <a:xfrm>
            <a:off x="3537827" y="6455106"/>
            <a:ext cx="2774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Cine y series latinoamericanas son cortes publicitarios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5685D1C1-A9FF-CD48-86D7-163A389A627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4015" y="5524330"/>
            <a:ext cx="639381" cy="639381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5EB6643A-2241-9F40-BE31-20DB7D62E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399" y="7380367"/>
            <a:ext cx="1003783" cy="43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D6108C03-C1CB-D540-A2EB-051B5774020C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B46C17B5-060C-5840-BD50-97EA97ABCFCB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176330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881588"/>
              </p:ext>
            </p:extLst>
          </p:nvPr>
        </p:nvGraphicFramePr>
        <p:xfrm>
          <a:off x="369223" y="2365115"/>
          <a:ext cx="6016209" cy="185569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CONDICIONES COMERCIALES DEL SERVICIO DE REPLAY TV.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210235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5C5C0FB9-4918-BF42-9AC3-D0B686B1E2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865407"/>
              </p:ext>
            </p:extLst>
          </p:nvPr>
        </p:nvGraphicFramePr>
        <p:xfrm>
          <a:off x="369222" y="4953000"/>
          <a:ext cx="6016209" cy="11026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DÍAS HACIA ATRÁS PODEMOS REINICIAR UNA PROGRAMACIÓN?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D5AB8F31-D8BF-664D-BA4B-D733E7E79AB3}"/>
              </a:ext>
            </a:extLst>
          </p:cNvPr>
          <p:cNvSpPr txBox="1"/>
          <p:nvPr/>
        </p:nvSpPr>
        <p:spPr>
          <a:xfrm>
            <a:off x="369223" y="1925665"/>
            <a:ext cx="1875219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REPLAY TV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4B723EE-20E7-9043-9D88-2671901D8FFA}"/>
              </a:ext>
            </a:extLst>
          </p:cNvPr>
          <p:cNvSpPr txBox="1"/>
          <p:nvPr/>
        </p:nvSpPr>
        <p:spPr>
          <a:xfrm>
            <a:off x="223318" y="8308868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EC99C3F-2E51-414C-8917-C8B79EFAAE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12DD8B5D-654A-0E45-A1E4-9B11CE8031FD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486FAF4-EAB0-264C-B19C-329202A14D20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241156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992626"/>
              </p:ext>
            </p:extLst>
          </p:nvPr>
        </p:nvGraphicFramePr>
        <p:xfrm>
          <a:off x="451688" y="3800755"/>
          <a:ext cx="6016209" cy="129091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EN CUÁNTOS DISPOSITIVOS MÁXIMO SE PUEDE REPRODUCIR SIMULTÁNEAMENTE CONTENIDO DE VTR PLAY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5B1B2EEF-2D1A-554E-B3D0-360B25C309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461892"/>
              </p:ext>
            </p:extLst>
          </p:nvPr>
        </p:nvGraphicFramePr>
        <p:xfrm>
          <a:off x="451688" y="2527805"/>
          <a:ext cx="6016209" cy="105532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0987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¿EN QUÉ DISPOSITIVO SE PUEDE VER VTR PLAY?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822AE43E-2737-DF48-9404-BE01F012F727}"/>
              </a:ext>
            </a:extLst>
          </p:cNvPr>
          <p:cNvSpPr txBox="1"/>
          <p:nvPr/>
        </p:nvSpPr>
        <p:spPr>
          <a:xfrm>
            <a:off x="418737" y="2042526"/>
            <a:ext cx="1875219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VTR PLAY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51D3D74-C8A9-8448-9945-E1390277834D}"/>
              </a:ext>
            </a:extLst>
          </p:cNvPr>
          <p:cNvSpPr txBox="1"/>
          <p:nvPr/>
        </p:nvSpPr>
        <p:spPr>
          <a:xfrm>
            <a:off x="212882" y="7581089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6393094-5F7D-4A43-9881-D8687C31D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52B900E-0219-A442-8554-06BEC93003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6540409"/>
              </p:ext>
            </p:extLst>
          </p:nvPr>
        </p:nvGraphicFramePr>
        <p:xfrm>
          <a:off x="418737" y="5309294"/>
          <a:ext cx="6016209" cy="1667435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REQUISITOS PARA PODER USAR VTR PLAY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210235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0" name="Rectángulo 9">
            <a:extLst>
              <a:ext uri="{FF2B5EF4-FFF2-40B4-BE49-F238E27FC236}">
                <a16:creationId xmlns:a16="http://schemas.microsoft.com/office/drawing/2014/main" id="{20E0A15F-05E7-EF45-9C6F-55F7B67834E2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8A7276D-9994-0F4D-8C35-15FB98BF152D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651848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2E3CC51-2214-2148-BDBA-69AF155898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713923"/>
              </p:ext>
            </p:extLst>
          </p:nvPr>
        </p:nvGraphicFramePr>
        <p:xfrm>
          <a:off x="369223" y="2568559"/>
          <a:ext cx="6016209" cy="129091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REALIZA UN TEST DE  VELOCIDAD EN VTR.COM Y ANOTA EL RESULTADO OBTENIDO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E63EDEF3-8791-4449-983B-96E7EA1C03A5}"/>
              </a:ext>
            </a:extLst>
          </p:cNvPr>
          <p:cNvSpPr txBox="1"/>
          <p:nvPr/>
        </p:nvSpPr>
        <p:spPr>
          <a:xfrm>
            <a:off x="279419" y="2048148"/>
            <a:ext cx="1128835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INTERNET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BECB745-1EA0-0C49-8D78-DEBCFBC4C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358267"/>
              </p:ext>
            </p:extLst>
          </p:nvPr>
        </p:nvGraphicFramePr>
        <p:xfrm>
          <a:off x="369223" y="4061025"/>
          <a:ext cx="6016209" cy="35913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654913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500409">
                  <a:extLst>
                    <a:ext uri="{9D8B030D-6E8A-4147-A177-3AD203B41FA5}">
                      <a16:colId xmlns:a16="http://schemas.microsoft.com/office/drawing/2014/main" val="861188401"/>
                    </a:ext>
                  </a:extLst>
                </a:gridCol>
                <a:gridCol w="2860887">
                  <a:extLst>
                    <a:ext uri="{9D8B030D-6E8A-4147-A177-3AD203B41FA5}">
                      <a16:colId xmlns:a16="http://schemas.microsoft.com/office/drawing/2014/main" val="2663405001"/>
                    </a:ext>
                  </a:extLst>
                </a:gridCol>
              </a:tblGrid>
              <a:tr h="573493">
                <a:tc gridSpan="3"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EL NOMBRE DE LOS SIGUIENTES EQUIPOS Y SUS 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2894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NOMBRE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1700290"/>
                  </a:ext>
                </a:extLst>
              </a:tr>
              <a:tr h="2554972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0" name="CuadroTexto 9">
            <a:extLst>
              <a:ext uri="{FF2B5EF4-FFF2-40B4-BE49-F238E27FC236}">
                <a16:creationId xmlns:a16="http://schemas.microsoft.com/office/drawing/2014/main" id="{794D0304-E8C0-8241-982B-CE2E013F22DA}"/>
              </a:ext>
            </a:extLst>
          </p:cNvPr>
          <p:cNvSpPr txBox="1"/>
          <p:nvPr/>
        </p:nvSpPr>
        <p:spPr>
          <a:xfrm>
            <a:off x="212882" y="8167676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</a:t>
            </a:r>
            <a:r>
              <a:rPr lang="es-CL" sz="1235">
                <a:latin typeface="Neo Sans Pro" panose="020B0504030504040204" pitchFamily="34" charset="0"/>
              </a:rPr>
              <a:t>en Plan comercial</a:t>
            </a:r>
            <a:endParaRPr lang="es-CL" sz="1235" dirty="0">
              <a:latin typeface="Neo Sans Pro" panose="020B050403050404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157EEF1-4E18-4291-8BAE-7D39BCC1E3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FDC6FF84-35BA-034E-AE83-4AFD002042A1}"/>
              </a:ext>
            </a:extLst>
          </p:cNvPr>
          <p:cNvGrpSpPr/>
          <p:nvPr/>
        </p:nvGrpSpPr>
        <p:grpSpPr>
          <a:xfrm>
            <a:off x="660027" y="5446284"/>
            <a:ext cx="1210520" cy="1702710"/>
            <a:chOff x="660027" y="5446284"/>
            <a:chExt cx="1210520" cy="1702710"/>
          </a:xfrm>
        </p:grpSpPr>
        <p:pic>
          <p:nvPicPr>
            <p:cNvPr id="3" name="Imagen 2" descr="Texto, Forma, Cuadrado&#10;&#10;Descripción generada automáticamente con confianza media">
              <a:extLst>
                <a:ext uri="{FF2B5EF4-FFF2-40B4-BE49-F238E27FC236}">
                  <a16:creationId xmlns:a16="http://schemas.microsoft.com/office/drawing/2014/main" id="{473D4E21-B97D-BC44-A15A-4AAE72389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0027" y="5446284"/>
              <a:ext cx="1210520" cy="1702710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8" name="Entrada de lápiz 7">
                  <a:extLst>
                    <a:ext uri="{FF2B5EF4-FFF2-40B4-BE49-F238E27FC236}">
                      <a16:creationId xmlns:a16="http://schemas.microsoft.com/office/drawing/2014/main" id="{A472EA69-99FB-1B4B-82E8-244481F6F67D}"/>
                    </a:ext>
                  </a:extLst>
                </p14:cNvPr>
                <p14:cNvContentPartPr/>
                <p14:nvPr/>
              </p14:nvContentPartPr>
              <p14:xfrm>
                <a:off x="1408770" y="6898815"/>
                <a:ext cx="223920" cy="200880"/>
              </p14:xfrm>
            </p:contentPart>
          </mc:Choice>
          <mc:Fallback xmlns="">
            <p:pic>
              <p:nvPicPr>
                <p:cNvPr id="8" name="Entrada de lápiz 7">
                  <a:extLst>
                    <a:ext uri="{FF2B5EF4-FFF2-40B4-BE49-F238E27FC236}">
                      <a16:creationId xmlns:a16="http://schemas.microsoft.com/office/drawing/2014/main" id="{A472EA69-99FB-1B4B-82E8-244481F6F67D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400130" y="6889815"/>
                  <a:ext cx="241560" cy="21852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97367D9-E3D8-A947-815A-691C179B5597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9FC273A-F94C-AA4D-BA17-373393206445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3952280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92597EA-3315-4D5A-96A4-56C63D078D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21E7E2FB-86B5-7B40-B212-8333065C4D80}"/>
              </a:ext>
            </a:extLst>
          </p:cNvPr>
          <p:cNvSpPr txBox="1"/>
          <p:nvPr/>
        </p:nvSpPr>
        <p:spPr>
          <a:xfrm>
            <a:off x="535585" y="5118341"/>
            <a:ext cx="1359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TELEFONÍA</a:t>
            </a:r>
          </a:p>
        </p:txBody>
      </p:sp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E2A924EA-2806-F443-B006-DF50E1818A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212393"/>
              </p:ext>
            </p:extLst>
          </p:nvPr>
        </p:nvGraphicFramePr>
        <p:xfrm>
          <a:off x="535584" y="6247422"/>
          <a:ext cx="5691404" cy="2717405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66616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025237">
                  <a:extLst>
                    <a:ext uri="{9D8B030D-6E8A-4147-A177-3AD203B41FA5}">
                      <a16:colId xmlns:a16="http://schemas.microsoft.com/office/drawing/2014/main" val="3194913264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X LA  O LAS CARACTERÍSTICAS QUE CORRESPONDAN AL EQUIPO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294729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CARACTERÍSTICA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7277569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Agenda de 50 nombres y números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567936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Registro de 10.000 llamadas entrantes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65079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Botón SOS para emergencias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63702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Pantalla retro iluminada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250994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Función de manos libres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625206"/>
                  </a:ext>
                </a:extLst>
              </a:tr>
            </a:tbl>
          </a:graphicData>
        </a:graphic>
      </p:graphicFrame>
      <p:sp>
        <p:nvSpPr>
          <p:cNvPr id="24" name="CuadroTexto 23">
            <a:extLst>
              <a:ext uri="{FF2B5EF4-FFF2-40B4-BE49-F238E27FC236}">
                <a16:creationId xmlns:a16="http://schemas.microsoft.com/office/drawing/2014/main" id="{BDF9668A-F519-F841-B8E8-FF11D2611F77}"/>
              </a:ext>
            </a:extLst>
          </p:cNvPr>
          <p:cNvSpPr txBox="1"/>
          <p:nvPr/>
        </p:nvSpPr>
        <p:spPr>
          <a:xfrm>
            <a:off x="1182727" y="9105167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A1B04101-EDF4-4741-8058-BFA45F397E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082475"/>
              </p:ext>
            </p:extLst>
          </p:nvPr>
        </p:nvGraphicFramePr>
        <p:xfrm>
          <a:off x="235573" y="1974625"/>
          <a:ext cx="6336278" cy="173736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383995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923112">
                  <a:extLst>
                    <a:ext uri="{9D8B030D-6E8A-4147-A177-3AD203B41FA5}">
                      <a16:colId xmlns:a16="http://schemas.microsoft.com/office/drawing/2014/main" val="3734440676"/>
                    </a:ext>
                  </a:extLst>
                </a:gridCol>
                <a:gridCol w="2029171">
                  <a:extLst>
                    <a:ext uri="{9D8B030D-6E8A-4147-A177-3AD203B41FA5}">
                      <a16:colId xmlns:a16="http://schemas.microsoft.com/office/drawing/2014/main" val="2440856315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LA VELOCIDAD DE SUBIDA Y BAJADA:</a:t>
                      </a:r>
                      <a:endParaRPr lang="es-CL" sz="1400" kern="1200" dirty="0"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96042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PLAN</a:t>
                      </a:r>
                    </a:p>
                    <a:p>
                      <a:pPr algn="ctr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 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SUBIDA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BAJADA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INTERNET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634155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07708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816450"/>
                  </a:ext>
                </a:extLst>
              </a:tr>
            </a:tbl>
          </a:graphicData>
        </a:graphic>
      </p:graphicFrame>
      <p:pic>
        <p:nvPicPr>
          <p:cNvPr id="12" name="Imagen 11">
            <a:extLst>
              <a:ext uri="{FF2B5EF4-FFF2-40B4-BE49-F238E27FC236}">
                <a16:creationId xmlns:a16="http://schemas.microsoft.com/office/drawing/2014/main" id="{20BAD38C-18FE-1844-BBFA-416CBE03F0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035" t="2536" r="31637"/>
          <a:stretch/>
        </p:blipFill>
        <p:spPr>
          <a:xfrm>
            <a:off x="2821330" y="4899959"/>
            <a:ext cx="607670" cy="1207123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2B42351-FE6E-AE46-ABAB-68C7536C506C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E4586E2-1758-194A-8771-717465E5F583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2663670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9452531-A524-DE4F-9BB1-90C569ECC500}"/>
              </a:ext>
            </a:extLst>
          </p:cNvPr>
          <p:cNvSpPr txBox="1"/>
          <p:nvPr/>
        </p:nvSpPr>
        <p:spPr>
          <a:xfrm>
            <a:off x="161693" y="8527027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20EA7B-524C-44BC-9609-3CEA97EDC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68055"/>
              </p:ext>
            </p:extLst>
          </p:nvPr>
        </p:nvGraphicFramePr>
        <p:xfrm>
          <a:off x="418453" y="2656522"/>
          <a:ext cx="6226188" cy="51206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algn="ctr"/>
                      <a:r>
                        <a:rPr lang="es-CL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TRIPLE PACK PREMIUM 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TRIPLE PACK PLUS 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57141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1059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7992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321" y="424839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993" y="502426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038" y="3556344"/>
            <a:ext cx="463833" cy="463833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60BFD8C2-83FF-AC4C-A759-E17A0D89F0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591" y="6479175"/>
            <a:ext cx="426495" cy="426495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39713564-9652-E542-BE6B-9E116D9E5A7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927" y="7252254"/>
            <a:ext cx="431888" cy="426747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918BC68D-2050-1645-B9AE-6CED300D331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950" y="5758324"/>
            <a:ext cx="463833" cy="463833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2565389-9492-044B-984D-541B519A823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BFA3C66-9DCA-E74B-A8FB-90E339AD8AAB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951030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9452531-A524-DE4F-9BB1-90C569ECC500}"/>
              </a:ext>
            </a:extLst>
          </p:cNvPr>
          <p:cNvSpPr txBox="1"/>
          <p:nvPr/>
        </p:nvSpPr>
        <p:spPr>
          <a:xfrm>
            <a:off x="161693" y="8527027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20EA7B-524C-44BC-9609-3CEA97EDC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916096"/>
              </p:ext>
            </p:extLst>
          </p:nvPr>
        </p:nvGraphicFramePr>
        <p:xfrm>
          <a:off x="418453" y="2656522"/>
          <a:ext cx="6226188" cy="29260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DOBLE PACK PLUS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321" y="424839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993" y="502426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038" y="3556344"/>
            <a:ext cx="463833" cy="463833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90CD9C5A-CBFE-BA49-A2AF-739AC03B2899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738151C-E601-E54E-9530-0B97AA58558E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558040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CB72C99-72A3-E24A-A64C-0E8406685918}"/>
              </a:ext>
            </a:extLst>
          </p:cNvPr>
          <p:cNvSpPr txBox="1"/>
          <p:nvPr/>
        </p:nvSpPr>
        <p:spPr>
          <a:xfrm>
            <a:off x="212882" y="7954076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Clave dentro del  plan comercial y vtr.com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279CA41-A807-4D50-A4AD-AEA890FB8A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2600786-343A-C440-B5D2-3B4DA9093C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298343"/>
              </p:ext>
            </p:extLst>
          </p:nvPr>
        </p:nvGraphicFramePr>
        <p:xfrm>
          <a:off x="338766" y="2255520"/>
          <a:ext cx="6180467" cy="487680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30908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871380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LOS PRECIOS DE LOS SIGUIENTES PRODUCTOS Y SERVICIO, SEGÚN EL PLAN COMERCIAL VIGENTE</a:t>
                      </a: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3P 500 Megas + Stream Tv Plus HFC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3P 800 Megas + Stream Tv Premium FTTH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del Extensor Smart Desk (Mesh)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VTR TV Plus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 la Renta Mensual de la d-BOX Smart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47846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del equipo telefónico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84873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SVA: Valor de la OTT Universal+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798929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SVA: Valor del Pack Control Celulares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4120905"/>
                  </a:ext>
                </a:extLst>
              </a:tr>
            </a:tbl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F5877DC0-0026-0A4E-8F7F-FBE57DA7A113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D90DAF6-5809-FD49-AA4B-32C35ADF8632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1037779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63084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chemeClr val="bg1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03095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9F9D0F7-5599-534E-92B1-3C12E0B381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664" y="2848770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897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3346</TotalTime>
  <Words>637</Words>
  <Application>Microsoft Macintosh PowerPoint</Application>
  <PresentationFormat>A4 (210 x 297 mm)</PresentationFormat>
  <Paragraphs>190</Paragraphs>
  <Slides>12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Marcela Nuñez</cp:lastModifiedBy>
  <cp:revision>33</cp:revision>
  <dcterms:created xsi:type="dcterms:W3CDTF">2022-01-07T14:00:05Z</dcterms:created>
  <dcterms:modified xsi:type="dcterms:W3CDTF">2025-07-07T18:23:22Z</dcterms:modified>
</cp:coreProperties>
</file>