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54" r:id="rId2"/>
  </p:sldMasterIdLst>
  <p:sldIdLst>
    <p:sldId id="256" r:id="rId3"/>
    <p:sldId id="259" r:id="rId4"/>
    <p:sldId id="274" r:id="rId5"/>
    <p:sldId id="275" r:id="rId6"/>
    <p:sldId id="276" r:id="rId7"/>
    <p:sldId id="277" r:id="rId8"/>
    <p:sldId id="283" r:id="rId9"/>
    <p:sldId id="284" r:id="rId10"/>
    <p:sldId id="285" r:id="rId11"/>
    <p:sldId id="286" r:id="rId12"/>
    <p:sldId id="278" r:id="rId13"/>
    <p:sldId id="279" r:id="rId14"/>
    <p:sldId id="280" r:id="rId15"/>
    <p:sldId id="281" r:id="rId16"/>
    <p:sldId id="282" r:id="rId17"/>
    <p:sldId id="261" r:id="rId18"/>
    <p:sldId id="268" r:id="rId19"/>
    <p:sldId id="263" r:id="rId20"/>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998A7"/>
    <a:srgbClr val="FAAD0A"/>
    <a:srgbClr val="FA3F0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8"/>
    <p:restoredTop sz="95091"/>
  </p:normalViewPr>
  <p:slideViewPr>
    <p:cSldViewPr snapToGrid="0">
      <p:cViewPr varScale="1">
        <p:scale>
          <a:sx n="65" d="100"/>
          <a:sy n="65" d="100"/>
        </p:scale>
        <p:origin x="83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emf"/><Relationship Id="rId7" Type="http://schemas.openxmlformats.org/officeDocument/2006/relationships/image" Target="../media/image8.emf"/><Relationship Id="rId2" Type="http://schemas.openxmlformats.org/officeDocument/2006/relationships/image" Target="../media/image1.emf"/><Relationship Id="rId1" Type="http://schemas.openxmlformats.org/officeDocument/2006/relationships/slideMaster" Target="../slideMasters/slideMaster1.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emf"/><Relationship Id="rId1" Type="http://schemas.openxmlformats.org/officeDocument/2006/relationships/slideMaster" Target="../slideMasters/slideMaster1.xml"/><Relationship Id="rId4" Type="http://schemas.openxmlformats.org/officeDocument/2006/relationships/image" Target="../media/image11.emf"/></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6" Type="http://schemas.openxmlformats.org/officeDocument/2006/relationships/image" Target="../media/image14.emf"/><Relationship Id="rId5" Type="http://schemas.openxmlformats.org/officeDocument/2006/relationships/image" Target="../media/image13.emf"/><Relationship Id="rId4" Type="http://schemas.openxmlformats.org/officeDocument/2006/relationships/image" Target="../media/image12.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emf"/><Relationship Id="rId1" Type="http://schemas.openxmlformats.org/officeDocument/2006/relationships/slideMaster" Target="../slideMasters/slideMaster1.xml"/><Relationship Id="rId4" Type="http://schemas.openxmlformats.org/officeDocument/2006/relationships/image" Target="../media/image17.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emf"/><Relationship Id="rId7" Type="http://schemas.openxmlformats.org/officeDocument/2006/relationships/image" Target="../media/image8.emf"/><Relationship Id="rId2" Type="http://schemas.openxmlformats.org/officeDocument/2006/relationships/image" Target="../media/image1.emf"/><Relationship Id="rId1" Type="http://schemas.openxmlformats.org/officeDocument/2006/relationships/slideMaster" Target="../slideMasters/slideMaster1.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3.emf"/></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emf"/><Relationship Id="rId1" Type="http://schemas.openxmlformats.org/officeDocument/2006/relationships/slideMaster" Target="../slideMasters/slideMaster2.xml"/><Relationship Id="rId4" Type="http://schemas.openxmlformats.org/officeDocument/2006/relationships/image" Target="../media/image11.emf"/></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1310AE3-DF01-0516-E153-3BD40B7F2913}"/>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1700536B-055E-AF90-F87D-0BAE0BDB1B9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917F3DB8-F73E-79C0-D029-60E117B8A2D2}"/>
              </a:ext>
            </a:extLst>
          </p:cNvPr>
          <p:cNvSpPr>
            <a:spLocks noGrp="1"/>
          </p:cNvSpPr>
          <p:nvPr>
            <p:ph type="dt" sz="half" idx="10"/>
          </p:nvPr>
        </p:nvSpPr>
        <p:spPr/>
        <p:txBody>
          <a:bodyPr/>
          <a:lstStyle/>
          <a:p>
            <a:fld id="{D458CD8E-723E-6C4A-B9FA-8AD2FB9DAC0F}" type="datetimeFigureOut">
              <a:rPr lang="es-CL" smtClean="0"/>
              <a:t>12-04-2023</a:t>
            </a:fld>
            <a:endParaRPr lang="es-CL"/>
          </a:p>
        </p:txBody>
      </p:sp>
      <p:sp>
        <p:nvSpPr>
          <p:cNvPr id="5" name="Marcador de pie de página 4">
            <a:extLst>
              <a:ext uri="{FF2B5EF4-FFF2-40B4-BE49-F238E27FC236}">
                <a16:creationId xmlns:a16="http://schemas.microsoft.com/office/drawing/2014/main" id="{CF0CF50B-290C-8BE5-C601-D6094748D254}"/>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C703DC88-3ABB-E84B-8434-BD856A6F9FC9}"/>
              </a:ext>
            </a:extLst>
          </p:cNvPr>
          <p:cNvSpPr>
            <a:spLocks noGrp="1"/>
          </p:cNvSpPr>
          <p:nvPr>
            <p:ph type="sldNum" sz="quarter" idx="12"/>
          </p:nvPr>
        </p:nvSpPr>
        <p:spPr/>
        <p:txBody>
          <a:bodyPr/>
          <a:lstStyle/>
          <a:p>
            <a:fld id="{E4BB7FB3-D781-314E-AE61-DF65ABEE7843}" type="slidenum">
              <a:rPr lang="es-CL" smtClean="0"/>
              <a:t>‹Nº›</a:t>
            </a:fld>
            <a:endParaRPr lang="es-CL"/>
          </a:p>
        </p:txBody>
      </p:sp>
      <p:sp>
        <p:nvSpPr>
          <p:cNvPr id="7" name="Marcador de título 1">
            <a:extLst>
              <a:ext uri="{FF2B5EF4-FFF2-40B4-BE49-F238E27FC236}">
                <a16:creationId xmlns:a16="http://schemas.microsoft.com/office/drawing/2014/main" id="{E7A58D3A-CD79-CC68-357B-14F0039A4BF0}"/>
              </a:ext>
            </a:extLst>
          </p:cNvPr>
          <p:cNvSpPr txBox="1">
            <a:spLocks/>
          </p:cNvSpPr>
          <p:nvPr userDrawn="1"/>
        </p:nvSpPr>
        <p:spPr>
          <a:xfrm>
            <a:off x="838200" y="365125"/>
            <a:ext cx="10515600" cy="1325563"/>
          </a:xfrm>
          <a:prstGeom prst="rect">
            <a:avLst/>
          </a:prstGeom>
        </p:spPr>
        <p:txBody>
          <a:bodyPr vert="horz" lIns="91440" tIns="45720" rIns="91440" bIns="45720" rtlCol="0" anchor="ctr">
            <a:normAutofit fontScale="925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ES"/>
              <a:t>Haga clic para modificar el estilo de título del patrón</a:t>
            </a:r>
            <a:endParaRPr lang="es-CL"/>
          </a:p>
        </p:txBody>
      </p:sp>
      <p:sp>
        <p:nvSpPr>
          <p:cNvPr id="8" name="Marcador de texto 2">
            <a:extLst>
              <a:ext uri="{FF2B5EF4-FFF2-40B4-BE49-F238E27FC236}">
                <a16:creationId xmlns:a16="http://schemas.microsoft.com/office/drawing/2014/main" id="{5883C7CF-A347-CAD8-207E-4907D2AC9192}"/>
              </a:ext>
            </a:extLst>
          </p:cNvPr>
          <p:cNvSpPr txBox="1">
            <a:spLocks/>
          </p:cNvSpPr>
          <p:nvPr userDrawn="1"/>
        </p:nvSpPr>
        <p:spPr>
          <a:xfrm>
            <a:off x="838200" y="1825625"/>
            <a:ext cx="10515600" cy="435133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
        <p:nvSpPr>
          <p:cNvPr id="9" name="Marcador de fecha 3">
            <a:extLst>
              <a:ext uri="{FF2B5EF4-FFF2-40B4-BE49-F238E27FC236}">
                <a16:creationId xmlns:a16="http://schemas.microsoft.com/office/drawing/2014/main" id="{85703CCE-B2D9-A4B5-83C0-BEEE6F26FD9F}"/>
              </a:ext>
            </a:extLst>
          </p:cNvPr>
          <p:cNvSpPr txBox="1">
            <a:spLocks/>
          </p:cNvSpPr>
          <p:nvPr userDrawn="1"/>
        </p:nvSpPr>
        <p:spPr>
          <a:xfrm>
            <a:off x="838200" y="6356350"/>
            <a:ext cx="2743200" cy="365125"/>
          </a:xfrm>
          <a:prstGeom prst="rect">
            <a:avLst/>
          </a:prstGeom>
        </p:spPr>
        <p:txBody>
          <a:bodyPr vert="horz" lIns="91440" tIns="45720" rIns="91440" bIns="45720" rtlCol="0" anchor="ctr"/>
          <a:lstStyle>
            <a:defPPr>
              <a:defRPr lang="es-CL"/>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E36D433-4CD3-0A4C-B145-6C54EF0B8003}" type="datetimeFigureOut">
              <a:rPr lang="es-CL" smtClean="0"/>
              <a:pPr/>
              <a:t>12-04-2023</a:t>
            </a:fld>
            <a:endParaRPr lang="es-CL"/>
          </a:p>
        </p:txBody>
      </p:sp>
      <p:sp>
        <p:nvSpPr>
          <p:cNvPr id="10" name="Marcador de número de diapositiva 5">
            <a:extLst>
              <a:ext uri="{FF2B5EF4-FFF2-40B4-BE49-F238E27FC236}">
                <a16:creationId xmlns:a16="http://schemas.microsoft.com/office/drawing/2014/main" id="{041EEC72-21E5-285C-80AF-DD9B5C7ADDE2}"/>
              </a:ext>
            </a:extLst>
          </p:cNvPr>
          <p:cNvSpPr txBox="1">
            <a:spLocks/>
          </p:cNvSpPr>
          <p:nvPr userDrawn="1"/>
        </p:nvSpPr>
        <p:spPr>
          <a:xfrm>
            <a:off x="8610600" y="6356350"/>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AEF3C21-7AF6-F949-8655-CBA8E87E80E5}" type="slidenum">
              <a:rPr lang="es-CL" smtClean="0"/>
              <a:pPr/>
              <a:t>‹Nº›</a:t>
            </a:fld>
            <a:endParaRPr lang="es-CL"/>
          </a:p>
        </p:txBody>
      </p:sp>
      <p:pic>
        <p:nvPicPr>
          <p:cNvPr id="11" name="Imagen 10">
            <a:extLst>
              <a:ext uri="{FF2B5EF4-FFF2-40B4-BE49-F238E27FC236}">
                <a16:creationId xmlns:a16="http://schemas.microsoft.com/office/drawing/2014/main" id="{997F218A-5B21-A3C7-F461-D17E46B0BDD9}"/>
              </a:ext>
            </a:extLst>
          </p:cNvPr>
          <p:cNvPicPr>
            <a:picLocks noChangeAspect="1"/>
          </p:cNvPicPr>
          <p:nvPr userDrawn="1"/>
        </p:nvPicPr>
        <p:blipFill>
          <a:blip r:embed="rId2"/>
          <a:stretch>
            <a:fillRect/>
          </a:stretch>
        </p:blipFill>
        <p:spPr>
          <a:xfrm>
            <a:off x="0" y="0"/>
            <a:ext cx="12017830" cy="6858000"/>
          </a:xfrm>
          <a:prstGeom prst="rect">
            <a:avLst/>
          </a:prstGeom>
        </p:spPr>
      </p:pic>
      <p:pic>
        <p:nvPicPr>
          <p:cNvPr id="12" name="Imagen 11">
            <a:extLst>
              <a:ext uri="{FF2B5EF4-FFF2-40B4-BE49-F238E27FC236}">
                <a16:creationId xmlns:a16="http://schemas.microsoft.com/office/drawing/2014/main" id="{BAB73BDF-B0A7-F146-4314-4A6F13A1AC7A}"/>
              </a:ext>
            </a:extLst>
          </p:cNvPr>
          <p:cNvPicPr>
            <a:picLocks noChangeAspect="1"/>
          </p:cNvPicPr>
          <p:nvPr userDrawn="1"/>
        </p:nvPicPr>
        <p:blipFill>
          <a:blip r:embed="rId3"/>
          <a:stretch>
            <a:fillRect/>
          </a:stretch>
        </p:blipFill>
        <p:spPr>
          <a:xfrm>
            <a:off x="5444613" y="0"/>
            <a:ext cx="6747387" cy="6959600"/>
          </a:xfrm>
          <a:prstGeom prst="rect">
            <a:avLst/>
          </a:prstGeom>
        </p:spPr>
      </p:pic>
      <p:pic>
        <p:nvPicPr>
          <p:cNvPr id="13" name="Imagen 12">
            <a:extLst>
              <a:ext uri="{FF2B5EF4-FFF2-40B4-BE49-F238E27FC236}">
                <a16:creationId xmlns:a16="http://schemas.microsoft.com/office/drawing/2014/main" id="{454934BF-16C9-030C-B7BB-E4CDB7443DFE}"/>
              </a:ext>
            </a:extLst>
          </p:cNvPr>
          <p:cNvPicPr>
            <a:picLocks noChangeAspect="1"/>
          </p:cNvPicPr>
          <p:nvPr userDrawn="1"/>
        </p:nvPicPr>
        <p:blipFill>
          <a:blip r:embed="rId4"/>
          <a:stretch>
            <a:fillRect/>
          </a:stretch>
        </p:blipFill>
        <p:spPr>
          <a:xfrm>
            <a:off x="4415094" y="3076575"/>
            <a:ext cx="3492500" cy="3644900"/>
          </a:xfrm>
          <a:prstGeom prst="rect">
            <a:avLst/>
          </a:prstGeom>
        </p:spPr>
      </p:pic>
      <p:pic>
        <p:nvPicPr>
          <p:cNvPr id="17" name="Imagen 16">
            <a:extLst>
              <a:ext uri="{FF2B5EF4-FFF2-40B4-BE49-F238E27FC236}">
                <a16:creationId xmlns:a16="http://schemas.microsoft.com/office/drawing/2014/main" id="{612F2777-1A07-9DE4-8F2C-F19A2341694E}"/>
              </a:ext>
            </a:extLst>
          </p:cNvPr>
          <p:cNvPicPr>
            <a:picLocks noChangeAspect="1"/>
          </p:cNvPicPr>
          <p:nvPr userDrawn="1"/>
        </p:nvPicPr>
        <p:blipFill>
          <a:blip r:embed="rId5"/>
          <a:stretch>
            <a:fillRect/>
          </a:stretch>
        </p:blipFill>
        <p:spPr>
          <a:xfrm>
            <a:off x="-59812" y="3606800"/>
            <a:ext cx="3771900" cy="3302000"/>
          </a:xfrm>
          <a:prstGeom prst="rect">
            <a:avLst/>
          </a:prstGeom>
        </p:spPr>
      </p:pic>
      <p:pic>
        <p:nvPicPr>
          <p:cNvPr id="18" name="Imagen 17">
            <a:extLst>
              <a:ext uri="{FF2B5EF4-FFF2-40B4-BE49-F238E27FC236}">
                <a16:creationId xmlns:a16="http://schemas.microsoft.com/office/drawing/2014/main" id="{3FC9E449-3D0A-AD3D-E747-7363BC08A6C6}"/>
              </a:ext>
            </a:extLst>
          </p:cNvPr>
          <p:cNvPicPr>
            <a:picLocks noChangeAspect="1"/>
          </p:cNvPicPr>
          <p:nvPr userDrawn="1"/>
        </p:nvPicPr>
        <p:blipFill>
          <a:blip r:embed="rId6"/>
          <a:stretch>
            <a:fillRect/>
          </a:stretch>
        </p:blipFill>
        <p:spPr>
          <a:xfrm>
            <a:off x="-191351" y="26987"/>
            <a:ext cx="4024105" cy="1254125"/>
          </a:xfrm>
          <a:prstGeom prst="rect">
            <a:avLst/>
          </a:prstGeom>
        </p:spPr>
      </p:pic>
      <p:pic>
        <p:nvPicPr>
          <p:cNvPr id="19" name="Imagen 18">
            <a:extLst>
              <a:ext uri="{FF2B5EF4-FFF2-40B4-BE49-F238E27FC236}">
                <a16:creationId xmlns:a16="http://schemas.microsoft.com/office/drawing/2014/main" id="{DB555962-1B13-ED63-A00D-E1CDD2F5AAB9}"/>
              </a:ext>
            </a:extLst>
          </p:cNvPr>
          <p:cNvPicPr>
            <a:picLocks noChangeAspect="1"/>
          </p:cNvPicPr>
          <p:nvPr userDrawn="1"/>
        </p:nvPicPr>
        <p:blipFill>
          <a:blip r:embed="rId7"/>
          <a:stretch>
            <a:fillRect/>
          </a:stretch>
        </p:blipFill>
        <p:spPr>
          <a:xfrm>
            <a:off x="6354255" y="948762"/>
            <a:ext cx="5784199" cy="4614862"/>
          </a:xfrm>
          <a:prstGeom prst="rect">
            <a:avLst/>
          </a:prstGeom>
        </p:spPr>
      </p:pic>
    </p:spTree>
    <p:extLst>
      <p:ext uri="{BB962C8B-B14F-4D97-AF65-F5344CB8AC3E}">
        <p14:creationId xmlns:p14="http://schemas.microsoft.com/office/powerpoint/2010/main" val="34326977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3ED0095-9F98-8429-06D6-CD39756E88B9}"/>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359ABD44-ECA7-231B-37D2-EFE504C797CC}"/>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3945D0A9-1327-BD35-BA0D-C33C045098EF}"/>
              </a:ext>
            </a:extLst>
          </p:cNvPr>
          <p:cNvSpPr>
            <a:spLocks noGrp="1"/>
          </p:cNvSpPr>
          <p:nvPr>
            <p:ph type="dt" sz="half" idx="10"/>
          </p:nvPr>
        </p:nvSpPr>
        <p:spPr/>
        <p:txBody>
          <a:bodyPr/>
          <a:lstStyle/>
          <a:p>
            <a:fld id="{D458CD8E-723E-6C4A-B9FA-8AD2FB9DAC0F}" type="datetimeFigureOut">
              <a:rPr lang="es-CL" smtClean="0"/>
              <a:t>12-04-2023</a:t>
            </a:fld>
            <a:endParaRPr lang="es-CL"/>
          </a:p>
        </p:txBody>
      </p:sp>
      <p:sp>
        <p:nvSpPr>
          <p:cNvPr id="5" name="Marcador de pie de página 4">
            <a:extLst>
              <a:ext uri="{FF2B5EF4-FFF2-40B4-BE49-F238E27FC236}">
                <a16:creationId xmlns:a16="http://schemas.microsoft.com/office/drawing/2014/main" id="{B2A1D0A0-243E-2EFF-89F5-3F2C5A65C5A6}"/>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16850DD4-634B-789B-707E-3AF46B27EBCB}"/>
              </a:ext>
            </a:extLst>
          </p:cNvPr>
          <p:cNvSpPr>
            <a:spLocks noGrp="1"/>
          </p:cNvSpPr>
          <p:nvPr>
            <p:ph type="sldNum" sz="quarter" idx="12"/>
          </p:nvPr>
        </p:nvSpPr>
        <p:spPr/>
        <p:txBody>
          <a:bodyPr/>
          <a:lstStyle/>
          <a:p>
            <a:fld id="{E4BB7FB3-D781-314E-AE61-DF65ABEE7843}" type="slidenum">
              <a:rPr lang="es-CL" smtClean="0"/>
              <a:t>‹Nº›</a:t>
            </a:fld>
            <a:endParaRPr lang="es-CL"/>
          </a:p>
        </p:txBody>
      </p:sp>
      <p:sp>
        <p:nvSpPr>
          <p:cNvPr id="7" name="Marcador de fecha 3">
            <a:extLst>
              <a:ext uri="{FF2B5EF4-FFF2-40B4-BE49-F238E27FC236}">
                <a16:creationId xmlns:a16="http://schemas.microsoft.com/office/drawing/2014/main" id="{427F8E23-4030-0CBE-7B4B-9AAC0FBDF401}"/>
              </a:ext>
            </a:extLst>
          </p:cNvPr>
          <p:cNvSpPr txBox="1">
            <a:spLocks/>
          </p:cNvSpPr>
          <p:nvPr userDrawn="1"/>
        </p:nvSpPr>
        <p:spPr>
          <a:xfrm>
            <a:off x="838200" y="6356350"/>
            <a:ext cx="2743200" cy="365125"/>
          </a:xfrm>
          <a:prstGeom prst="rect">
            <a:avLst/>
          </a:prstGeom>
        </p:spPr>
        <p:txBody>
          <a:bodyPr vert="horz" lIns="91440" tIns="45720" rIns="91440" bIns="45720" rtlCol="0" anchor="ctr"/>
          <a:lstStyle>
            <a:defPPr>
              <a:defRPr lang="es-CL"/>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19A3457-F8BA-2248-8346-1819D549271F}" type="datetimeFigureOut">
              <a:rPr lang="es-CL" smtClean="0"/>
              <a:pPr/>
              <a:t>12-04-2023</a:t>
            </a:fld>
            <a:endParaRPr lang="es-CL"/>
          </a:p>
        </p:txBody>
      </p:sp>
      <p:sp>
        <p:nvSpPr>
          <p:cNvPr id="8" name="Marcador de número de diapositiva 5">
            <a:extLst>
              <a:ext uri="{FF2B5EF4-FFF2-40B4-BE49-F238E27FC236}">
                <a16:creationId xmlns:a16="http://schemas.microsoft.com/office/drawing/2014/main" id="{4AD8F159-3999-D981-F137-2F9AAC4C8963}"/>
              </a:ext>
            </a:extLst>
          </p:cNvPr>
          <p:cNvSpPr txBox="1">
            <a:spLocks/>
          </p:cNvSpPr>
          <p:nvPr userDrawn="1"/>
        </p:nvSpPr>
        <p:spPr>
          <a:xfrm>
            <a:off x="8610600" y="6356350"/>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595267A-CF7D-F64B-89A4-860D92A323AE}" type="slidenum">
              <a:rPr lang="es-CL" smtClean="0"/>
              <a:pPr/>
              <a:t>‹Nº›</a:t>
            </a:fld>
            <a:endParaRPr lang="es-CL"/>
          </a:p>
        </p:txBody>
      </p:sp>
      <p:pic>
        <p:nvPicPr>
          <p:cNvPr id="9" name="Imagen 8">
            <a:extLst>
              <a:ext uri="{FF2B5EF4-FFF2-40B4-BE49-F238E27FC236}">
                <a16:creationId xmlns:a16="http://schemas.microsoft.com/office/drawing/2014/main" id="{40B7EB06-7373-8ED1-B7A1-5B881DBD3EA7}"/>
              </a:ext>
            </a:extLst>
          </p:cNvPr>
          <p:cNvPicPr>
            <a:picLocks noChangeAspect="1"/>
          </p:cNvPicPr>
          <p:nvPr userDrawn="1"/>
        </p:nvPicPr>
        <p:blipFill>
          <a:blip r:embed="rId2"/>
          <a:stretch>
            <a:fillRect/>
          </a:stretch>
        </p:blipFill>
        <p:spPr>
          <a:xfrm>
            <a:off x="-1" y="-50800"/>
            <a:ext cx="12196291" cy="6908800"/>
          </a:xfrm>
          <a:prstGeom prst="rect">
            <a:avLst/>
          </a:prstGeom>
        </p:spPr>
      </p:pic>
      <p:pic>
        <p:nvPicPr>
          <p:cNvPr id="10" name="Imagen 9">
            <a:extLst>
              <a:ext uri="{FF2B5EF4-FFF2-40B4-BE49-F238E27FC236}">
                <a16:creationId xmlns:a16="http://schemas.microsoft.com/office/drawing/2014/main" id="{976509D4-6E2B-376F-3C6B-E505D94A9A94}"/>
              </a:ext>
            </a:extLst>
          </p:cNvPr>
          <p:cNvPicPr>
            <a:picLocks noChangeAspect="1"/>
          </p:cNvPicPr>
          <p:nvPr userDrawn="1"/>
        </p:nvPicPr>
        <p:blipFill>
          <a:blip r:embed="rId3"/>
          <a:stretch>
            <a:fillRect/>
          </a:stretch>
        </p:blipFill>
        <p:spPr>
          <a:xfrm>
            <a:off x="5444613" y="-101600"/>
            <a:ext cx="6747387" cy="7061200"/>
          </a:xfrm>
          <a:prstGeom prst="rect">
            <a:avLst/>
          </a:prstGeom>
        </p:spPr>
      </p:pic>
      <p:pic>
        <p:nvPicPr>
          <p:cNvPr id="11" name="Imagen 10">
            <a:extLst>
              <a:ext uri="{FF2B5EF4-FFF2-40B4-BE49-F238E27FC236}">
                <a16:creationId xmlns:a16="http://schemas.microsoft.com/office/drawing/2014/main" id="{6D9DE0F6-715C-0B7D-690E-9691721FA7DA}"/>
              </a:ext>
            </a:extLst>
          </p:cNvPr>
          <p:cNvPicPr>
            <a:picLocks noChangeAspect="1"/>
          </p:cNvPicPr>
          <p:nvPr userDrawn="1"/>
        </p:nvPicPr>
        <p:blipFill>
          <a:blip r:embed="rId4"/>
          <a:stretch>
            <a:fillRect/>
          </a:stretch>
        </p:blipFill>
        <p:spPr>
          <a:xfrm>
            <a:off x="4415094" y="3076575"/>
            <a:ext cx="3492500" cy="3644900"/>
          </a:xfrm>
          <a:prstGeom prst="rect">
            <a:avLst/>
          </a:prstGeom>
        </p:spPr>
      </p:pic>
      <p:pic>
        <p:nvPicPr>
          <p:cNvPr id="12" name="Imagen 11">
            <a:extLst>
              <a:ext uri="{FF2B5EF4-FFF2-40B4-BE49-F238E27FC236}">
                <a16:creationId xmlns:a16="http://schemas.microsoft.com/office/drawing/2014/main" id="{E05BBEB6-2A79-D9B6-31F0-BA051A2B0997}"/>
              </a:ext>
            </a:extLst>
          </p:cNvPr>
          <p:cNvPicPr>
            <a:picLocks noChangeAspect="1"/>
          </p:cNvPicPr>
          <p:nvPr userDrawn="1"/>
        </p:nvPicPr>
        <p:blipFill>
          <a:blip r:embed="rId5"/>
          <a:stretch>
            <a:fillRect/>
          </a:stretch>
        </p:blipFill>
        <p:spPr>
          <a:xfrm>
            <a:off x="-59812" y="3606800"/>
            <a:ext cx="3771900" cy="3302000"/>
          </a:xfrm>
          <a:prstGeom prst="rect">
            <a:avLst/>
          </a:prstGeom>
        </p:spPr>
      </p:pic>
      <p:pic>
        <p:nvPicPr>
          <p:cNvPr id="13" name="Imagen 12">
            <a:extLst>
              <a:ext uri="{FF2B5EF4-FFF2-40B4-BE49-F238E27FC236}">
                <a16:creationId xmlns:a16="http://schemas.microsoft.com/office/drawing/2014/main" id="{1CDBBF34-7E90-A897-398F-93C5A9B1DF42}"/>
              </a:ext>
            </a:extLst>
          </p:cNvPr>
          <p:cNvPicPr>
            <a:picLocks noChangeAspect="1"/>
          </p:cNvPicPr>
          <p:nvPr userDrawn="1"/>
        </p:nvPicPr>
        <p:blipFill>
          <a:blip r:embed="rId6"/>
          <a:stretch>
            <a:fillRect/>
          </a:stretch>
        </p:blipFill>
        <p:spPr>
          <a:xfrm>
            <a:off x="6273800" y="3282950"/>
            <a:ext cx="2159000" cy="2997200"/>
          </a:xfrm>
          <a:prstGeom prst="rect">
            <a:avLst/>
          </a:prstGeom>
        </p:spPr>
      </p:pic>
      <p:pic>
        <p:nvPicPr>
          <p:cNvPr id="14" name="Imagen 13">
            <a:extLst>
              <a:ext uri="{FF2B5EF4-FFF2-40B4-BE49-F238E27FC236}">
                <a16:creationId xmlns:a16="http://schemas.microsoft.com/office/drawing/2014/main" id="{6FB9AC7E-74D9-6F68-283F-B9471E99DBA5}"/>
              </a:ext>
            </a:extLst>
          </p:cNvPr>
          <p:cNvPicPr>
            <a:picLocks noChangeAspect="1"/>
          </p:cNvPicPr>
          <p:nvPr userDrawn="1"/>
        </p:nvPicPr>
        <p:blipFill>
          <a:blip r:embed="rId7"/>
          <a:stretch>
            <a:fillRect/>
          </a:stretch>
        </p:blipFill>
        <p:spPr>
          <a:xfrm>
            <a:off x="8718550" y="-128290"/>
            <a:ext cx="2527300" cy="1295400"/>
          </a:xfrm>
          <a:prstGeom prst="rect">
            <a:avLst/>
          </a:prstGeom>
        </p:spPr>
      </p:pic>
      <p:pic>
        <p:nvPicPr>
          <p:cNvPr id="15" name="Imagen 14">
            <a:extLst>
              <a:ext uri="{FF2B5EF4-FFF2-40B4-BE49-F238E27FC236}">
                <a16:creationId xmlns:a16="http://schemas.microsoft.com/office/drawing/2014/main" id="{F7FEBD04-72D0-76DE-D31A-582534F03AEC}"/>
              </a:ext>
            </a:extLst>
          </p:cNvPr>
          <p:cNvPicPr>
            <a:picLocks noChangeAspect="1"/>
          </p:cNvPicPr>
          <p:nvPr userDrawn="1"/>
        </p:nvPicPr>
        <p:blipFill>
          <a:blip r:embed="rId8"/>
          <a:stretch>
            <a:fillRect/>
          </a:stretch>
        </p:blipFill>
        <p:spPr>
          <a:xfrm>
            <a:off x="-191351" y="26987"/>
            <a:ext cx="4024105" cy="1254125"/>
          </a:xfrm>
          <a:prstGeom prst="rect">
            <a:avLst/>
          </a:prstGeom>
        </p:spPr>
      </p:pic>
    </p:spTree>
    <p:extLst>
      <p:ext uri="{BB962C8B-B14F-4D97-AF65-F5344CB8AC3E}">
        <p14:creationId xmlns:p14="http://schemas.microsoft.com/office/powerpoint/2010/main" val="17844662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Encabezado de sección">
    <p:spTree>
      <p:nvGrpSpPr>
        <p:cNvPr id="1" name=""/>
        <p:cNvGrpSpPr/>
        <p:nvPr/>
      </p:nvGrpSpPr>
      <p:grpSpPr>
        <a:xfrm>
          <a:off x="0" y="0"/>
          <a:ext cx="0" cy="0"/>
          <a:chOff x="0" y="0"/>
          <a:chExt cx="0" cy="0"/>
        </a:xfrm>
      </p:grpSpPr>
      <p:pic>
        <p:nvPicPr>
          <p:cNvPr id="7" name="Imagen 6">
            <a:extLst>
              <a:ext uri="{FF2B5EF4-FFF2-40B4-BE49-F238E27FC236}">
                <a16:creationId xmlns:a16="http://schemas.microsoft.com/office/drawing/2014/main" id="{8A1CDFD4-1BB4-7DDF-1B39-9207EF5CFF4E}"/>
              </a:ext>
            </a:extLst>
          </p:cNvPr>
          <p:cNvPicPr>
            <a:picLocks noChangeAspect="1"/>
          </p:cNvPicPr>
          <p:nvPr userDrawn="1"/>
        </p:nvPicPr>
        <p:blipFill>
          <a:blip r:embed="rId2"/>
          <a:stretch>
            <a:fillRect/>
          </a:stretch>
        </p:blipFill>
        <p:spPr>
          <a:xfrm>
            <a:off x="0" y="0"/>
            <a:ext cx="12221768" cy="991688"/>
          </a:xfrm>
          <a:prstGeom prst="rect">
            <a:avLst/>
          </a:prstGeom>
        </p:spPr>
      </p:pic>
      <p:pic>
        <p:nvPicPr>
          <p:cNvPr id="8" name="Imagen 7">
            <a:extLst>
              <a:ext uri="{FF2B5EF4-FFF2-40B4-BE49-F238E27FC236}">
                <a16:creationId xmlns:a16="http://schemas.microsoft.com/office/drawing/2014/main" id="{2B122E55-C01A-3D91-E312-2505CC0C6458}"/>
              </a:ext>
            </a:extLst>
          </p:cNvPr>
          <p:cNvPicPr>
            <a:picLocks noChangeAspect="1"/>
          </p:cNvPicPr>
          <p:nvPr userDrawn="1"/>
        </p:nvPicPr>
        <p:blipFill>
          <a:blip r:embed="rId3"/>
          <a:stretch>
            <a:fillRect/>
          </a:stretch>
        </p:blipFill>
        <p:spPr>
          <a:xfrm>
            <a:off x="312397" y="6101658"/>
            <a:ext cx="1813141" cy="483172"/>
          </a:xfrm>
          <a:prstGeom prst="rect">
            <a:avLst/>
          </a:prstGeom>
        </p:spPr>
      </p:pic>
      <p:pic>
        <p:nvPicPr>
          <p:cNvPr id="9" name="Imagen 8">
            <a:extLst>
              <a:ext uri="{FF2B5EF4-FFF2-40B4-BE49-F238E27FC236}">
                <a16:creationId xmlns:a16="http://schemas.microsoft.com/office/drawing/2014/main" id="{1C807C0D-7A3B-8913-9C1E-188BF87C95B7}"/>
              </a:ext>
            </a:extLst>
          </p:cNvPr>
          <p:cNvPicPr>
            <a:picLocks noChangeAspect="1"/>
          </p:cNvPicPr>
          <p:nvPr userDrawn="1"/>
        </p:nvPicPr>
        <p:blipFill>
          <a:blip r:embed="rId4"/>
          <a:stretch>
            <a:fillRect/>
          </a:stretch>
        </p:blipFill>
        <p:spPr>
          <a:xfrm>
            <a:off x="312397" y="945969"/>
            <a:ext cx="11542146" cy="46372"/>
          </a:xfrm>
          <a:prstGeom prst="rect">
            <a:avLst/>
          </a:prstGeom>
        </p:spPr>
      </p:pic>
    </p:spTree>
    <p:extLst>
      <p:ext uri="{BB962C8B-B14F-4D97-AF65-F5344CB8AC3E}">
        <p14:creationId xmlns:p14="http://schemas.microsoft.com/office/powerpoint/2010/main" val="37468902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50890FF-C5CF-6FDE-5B9A-C4B5C4F08672}"/>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AEE04875-478B-FD4F-C52D-C309886A0C3B}"/>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a:extLst>
              <a:ext uri="{FF2B5EF4-FFF2-40B4-BE49-F238E27FC236}">
                <a16:creationId xmlns:a16="http://schemas.microsoft.com/office/drawing/2014/main" id="{240CE022-475F-58AF-EAD4-E3D15EC68E63}"/>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a:extLst>
              <a:ext uri="{FF2B5EF4-FFF2-40B4-BE49-F238E27FC236}">
                <a16:creationId xmlns:a16="http://schemas.microsoft.com/office/drawing/2014/main" id="{D61E2025-25B0-965D-8573-BC1C84245136}"/>
              </a:ext>
            </a:extLst>
          </p:cNvPr>
          <p:cNvSpPr>
            <a:spLocks noGrp="1"/>
          </p:cNvSpPr>
          <p:nvPr>
            <p:ph type="dt" sz="half" idx="10"/>
          </p:nvPr>
        </p:nvSpPr>
        <p:spPr/>
        <p:txBody>
          <a:bodyPr/>
          <a:lstStyle/>
          <a:p>
            <a:fld id="{D458CD8E-723E-6C4A-B9FA-8AD2FB9DAC0F}" type="datetimeFigureOut">
              <a:rPr lang="es-CL" smtClean="0"/>
              <a:t>12-04-2023</a:t>
            </a:fld>
            <a:endParaRPr lang="es-CL"/>
          </a:p>
        </p:txBody>
      </p:sp>
      <p:sp>
        <p:nvSpPr>
          <p:cNvPr id="6" name="Marcador de pie de página 5">
            <a:extLst>
              <a:ext uri="{FF2B5EF4-FFF2-40B4-BE49-F238E27FC236}">
                <a16:creationId xmlns:a16="http://schemas.microsoft.com/office/drawing/2014/main" id="{A184B5A8-0138-9975-C0FE-235EF815C22F}"/>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05065E18-2EB2-7C30-37B0-545B71255956}"/>
              </a:ext>
            </a:extLst>
          </p:cNvPr>
          <p:cNvSpPr>
            <a:spLocks noGrp="1"/>
          </p:cNvSpPr>
          <p:nvPr>
            <p:ph type="sldNum" sz="quarter" idx="12"/>
          </p:nvPr>
        </p:nvSpPr>
        <p:spPr/>
        <p:txBody>
          <a:bodyPr/>
          <a:lstStyle/>
          <a:p>
            <a:fld id="{E4BB7FB3-D781-314E-AE61-DF65ABEE7843}" type="slidenum">
              <a:rPr lang="es-CL" smtClean="0"/>
              <a:t>‹Nº›</a:t>
            </a:fld>
            <a:endParaRPr lang="es-CL"/>
          </a:p>
        </p:txBody>
      </p:sp>
      <p:sp>
        <p:nvSpPr>
          <p:cNvPr id="8" name="Marcador de contenido 2">
            <a:extLst>
              <a:ext uri="{FF2B5EF4-FFF2-40B4-BE49-F238E27FC236}">
                <a16:creationId xmlns:a16="http://schemas.microsoft.com/office/drawing/2014/main" id="{BB61DFCC-D85C-1E96-8757-E55EE5D1A422}"/>
              </a:ext>
            </a:extLst>
          </p:cNvPr>
          <p:cNvSpPr>
            <a:spLocks noGrp="1"/>
          </p:cNvSpPr>
          <p:nvPr>
            <p:ph idx="13"/>
          </p:nvPr>
        </p:nvSpPr>
        <p:spPr>
          <a:xfrm>
            <a:off x="838200" y="1825625"/>
            <a:ext cx="10515600" cy="4351338"/>
          </a:xfrm>
        </p:spPr>
        <p:txBody>
          <a:bodyPr/>
          <a:lstStyle/>
          <a:p>
            <a:endParaRPr lang="es-CL" dirty="0"/>
          </a:p>
        </p:txBody>
      </p:sp>
      <p:pic>
        <p:nvPicPr>
          <p:cNvPr id="9" name="Imagen 8">
            <a:extLst>
              <a:ext uri="{FF2B5EF4-FFF2-40B4-BE49-F238E27FC236}">
                <a16:creationId xmlns:a16="http://schemas.microsoft.com/office/drawing/2014/main" id="{C62B4C77-BB9F-AA96-E396-0921C8A7D10B}"/>
              </a:ext>
            </a:extLst>
          </p:cNvPr>
          <p:cNvPicPr>
            <a:picLocks noChangeAspect="1"/>
          </p:cNvPicPr>
          <p:nvPr userDrawn="1"/>
        </p:nvPicPr>
        <p:blipFill>
          <a:blip r:embed="rId2"/>
          <a:stretch>
            <a:fillRect/>
          </a:stretch>
        </p:blipFill>
        <p:spPr>
          <a:xfrm>
            <a:off x="-1" y="-101600"/>
            <a:ext cx="12196291" cy="6959600"/>
          </a:xfrm>
          <a:prstGeom prst="rect">
            <a:avLst/>
          </a:prstGeom>
        </p:spPr>
      </p:pic>
      <p:pic>
        <p:nvPicPr>
          <p:cNvPr id="10" name="Imagen 9">
            <a:extLst>
              <a:ext uri="{FF2B5EF4-FFF2-40B4-BE49-F238E27FC236}">
                <a16:creationId xmlns:a16="http://schemas.microsoft.com/office/drawing/2014/main" id="{53478250-EC87-35FF-249D-CBB51BF9120C}"/>
              </a:ext>
            </a:extLst>
          </p:cNvPr>
          <p:cNvPicPr>
            <a:picLocks noChangeAspect="1"/>
          </p:cNvPicPr>
          <p:nvPr userDrawn="1"/>
        </p:nvPicPr>
        <p:blipFill>
          <a:blip r:embed="rId3">
            <a:alphaModFix amt="59000"/>
          </a:blip>
          <a:stretch>
            <a:fillRect/>
          </a:stretch>
        </p:blipFill>
        <p:spPr>
          <a:xfrm flipH="1">
            <a:off x="-2" y="-101600"/>
            <a:ext cx="6720839" cy="7061200"/>
          </a:xfrm>
          <a:prstGeom prst="rect">
            <a:avLst/>
          </a:prstGeom>
        </p:spPr>
      </p:pic>
      <p:pic>
        <p:nvPicPr>
          <p:cNvPr id="11" name="Imagen 10">
            <a:extLst>
              <a:ext uri="{FF2B5EF4-FFF2-40B4-BE49-F238E27FC236}">
                <a16:creationId xmlns:a16="http://schemas.microsoft.com/office/drawing/2014/main" id="{159AC7B1-C327-8814-DDD6-416A76AC05F2}"/>
              </a:ext>
            </a:extLst>
          </p:cNvPr>
          <p:cNvPicPr>
            <a:picLocks noChangeAspect="1"/>
          </p:cNvPicPr>
          <p:nvPr userDrawn="1"/>
        </p:nvPicPr>
        <p:blipFill>
          <a:blip r:embed="rId4"/>
          <a:stretch>
            <a:fillRect/>
          </a:stretch>
        </p:blipFill>
        <p:spPr>
          <a:xfrm>
            <a:off x="-368357" y="1954213"/>
            <a:ext cx="5268912" cy="5268912"/>
          </a:xfrm>
          <a:prstGeom prst="rect">
            <a:avLst/>
          </a:prstGeom>
        </p:spPr>
      </p:pic>
      <p:pic>
        <p:nvPicPr>
          <p:cNvPr id="12" name="Imagen 11">
            <a:extLst>
              <a:ext uri="{FF2B5EF4-FFF2-40B4-BE49-F238E27FC236}">
                <a16:creationId xmlns:a16="http://schemas.microsoft.com/office/drawing/2014/main" id="{22CBEE49-FBE7-C3BE-6DC2-4F8566A16672}"/>
              </a:ext>
            </a:extLst>
          </p:cNvPr>
          <p:cNvPicPr>
            <a:picLocks noChangeAspect="1"/>
          </p:cNvPicPr>
          <p:nvPr userDrawn="1"/>
        </p:nvPicPr>
        <p:blipFill>
          <a:blip r:embed="rId5"/>
          <a:stretch>
            <a:fillRect/>
          </a:stretch>
        </p:blipFill>
        <p:spPr>
          <a:xfrm rot="21356350">
            <a:off x="3343485" y="1793876"/>
            <a:ext cx="914400" cy="812800"/>
          </a:xfrm>
          <a:prstGeom prst="rect">
            <a:avLst/>
          </a:prstGeom>
        </p:spPr>
      </p:pic>
      <p:pic>
        <p:nvPicPr>
          <p:cNvPr id="13" name="Imagen 12">
            <a:extLst>
              <a:ext uri="{FF2B5EF4-FFF2-40B4-BE49-F238E27FC236}">
                <a16:creationId xmlns:a16="http://schemas.microsoft.com/office/drawing/2014/main" id="{C3C7D105-CB9A-AAD9-C851-9E8B3F1E4823}"/>
              </a:ext>
            </a:extLst>
          </p:cNvPr>
          <p:cNvPicPr>
            <a:picLocks noChangeAspect="1"/>
          </p:cNvPicPr>
          <p:nvPr userDrawn="1"/>
        </p:nvPicPr>
        <p:blipFill>
          <a:blip r:embed="rId6"/>
          <a:stretch>
            <a:fillRect/>
          </a:stretch>
        </p:blipFill>
        <p:spPr>
          <a:xfrm>
            <a:off x="1038370" y="1753794"/>
            <a:ext cx="914400" cy="800100"/>
          </a:xfrm>
          <a:prstGeom prst="rect">
            <a:avLst/>
          </a:prstGeom>
        </p:spPr>
      </p:pic>
      <p:sp>
        <p:nvSpPr>
          <p:cNvPr id="14" name="CuadroTexto 13">
            <a:extLst>
              <a:ext uri="{FF2B5EF4-FFF2-40B4-BE49-F238E27FC236}">
                <a16:creationId xmlns:a16="http://schemas.microsoft.com/office/drawing/2014/main" id="{4039ACD2-3C77-C86A-9554-9277E9D2F1A7}"/>
              </a:ext>
            </a:extLst>
          </p:cNvPr>
          <p:cNvSpPr txBox="1"/>
          <p:nvPr userDrawn="1"/>
        </p:nvSpPr>
        <p:spPr>
          <a:xfrm>
            <a:off x="1245136" y="770533"/>
            <a:ext cx="3040381" cy="923330"/>
          </a:xfrm>
          <a:prstGeom prst="rect">
            <a:avLst/>
          </a:prstGeom>
          <a:noFill/>
        </p:spPr>
        <p:txBody>
          <a:bodyPr wrap="square" rtlCol="0">
            <a:spAutoFit/>
          </a:bodyPr>
          <a:lstStyle/>
          <a:p>
            <a:pPr algn="ctr"/>
            <a:r>
              <a:rPr lang="es-CL" sz="5400" b="1" dirty="0">
                <a:solidFill>
                  <a:srgbClr val="FAAD0A"/>
                </a:solidFill>
              </a:rPr>
              <a:t>¿Dudas?</a:t>
            </a:r>
          </a:p>
        </p:txBody>
      </p:sp>
      <p:sp>
        <p:nvSpPr>
          <p:cNvPr id="15" name="CuadroTexto 14">
            <a:extLst>
              <a:ext uri="{FF2B5EF4-FFF2-40B4-BE49-F238E27FC236}">
                <a16:creationId xmlns:a16="http://schemas.microsoft.com/office/drawing/2014/main" id="{CB20129E-777E-A356-F3F7-94C47413411A}"/>
              </a:ext>
            </a:extLst>
          </p:cNvPr>
          <p:cNvSpPr txBox="1"/>
          <p:nvPr userDrawn="1"/>
        </p:nvSpPr>
        <p:spPr>
          <a:xfrm>
            <a:off x="6720838" y="2834343"/>
            <a:ext cx="4787420" cy="1754326"/>
          </a:xfrm>
          <a:prstGeom prst="rect">
            <a:avLst/>
          </a:prstGeom>
          <a:noFill/>
        </p:spPr>
        <p:txBody>
          <a:bodyPr wrap="square" rtlCol="0">
            <a:spAutoFit/>
          </a:bodyPr>
          <a:lstStyle/>
          <a:p>
            <a:pPr algn="ctr"/>
            <a:r>
              <a:rPr lang="es-CL" sz="5400" b="1" dirty="0">
                <a:solidFill>
                  <a:srgbClr val="FAAD0A"/>
                </a:solidFill>
              </a:rPr>
              <a:t>¡</a:t>
            </a:r>
            <a:r>
              <a:rPr lang="es-CL" sz="5400" dirty="0">
                <a:solidFill>
                  <a:srgbClr val="FAAD0A"/>
                </a:solidFill>
              </a:rPr>
              <a:t>Es tiempo de </a:t>
            </a:r>
            <a:r>
              <a:rPr lang="es-CL" sz="5400" b="1" dirty="0">
                <a:solidFill>
                  <a:srgbClr val="FAAD0A"/>
                </a:solidFill>
              </a:rPr>
              <a:t>resolverlas!</a:t>
            </a:r>
          </a:p>
        </p:txBody>
      </p:sp>
    </p:spTree>
    <p:extLst>
      <p:ext uri="{BB962C8B-B14F-4D97-AF65-F5344CB8AC3E}">
        <p14:creationId xmlns:p14="http://schemas.microsoft.com/office/powerpoint/2010/main" val="19850660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Encabezado de sección">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0B2E15B5-FE4C-F0C1-1C7A-0D07B31354A1}"/>
              </a:ext>
            </a:extLst>
          </p:cNvPr>
          <p:cNvPicPr>
            <a:picLocks noChangeAspect="1"/>
          </p:cNvPicPr>
          <p:nvPr userDrawn="1"/>
        </p:nvPicPr>
        <p:blipFill>
          <a:blip r:embed="rId2"/>
          <a:stretch>
            <a:fillRect/>
          </a:stretch>
        </p:blipFill>
        <p:spPr>
          <a:xfrm>
            <a:off x="-219771" y="0"/>
            <a:ext cx="12411771" cy="6972300"/>
          </a:xfrm>
          <a:prstGeom prst="rect">
            <a:avLst/>
          </a:prstGeom>
        </p:spPr>
      </p:pic>
      <p:sp>
        <p:nvSpPr>
          <p:cNvPr id="15" name="CuadroTexto 14">
            <a:extLst>
              <a:ext uri="{FF2B5EF4-FFF2-40B4-BE49-F238E27FC236}">
                <a16:creationId xmlns:a16="http://schemas.microsoft.com/office/drawing/2014/main" id="{C62D1D8D-2202-DE42-DE7F-2A4C34828437}"/>
              </a:ext>
            </a:extLst>
          </p:cNvPr>
          <p:cNvSpPr txBox="1"/>
          <p:nvPr userDrawn="1"/>
        </p:nvSpPr>
        <p:spPr>
          <a:xfrm>
            <a:off x="5625706" y="3099217"/>
            <a:ext cx="5762407" cy="923330"/>
          </a:xfrm>
          <a:prstGeom prst="rect">
            <a:avLst/>
          </a:prstGeom>
          <a:noFill/>
        </p:spPr>
        <p:txBody>
          <a:bodyPr wrap="square" rtlCol="0">
            <a:spAutoFit/>
          </a:bodyPr>
          <a:lstStyle/>
          <a:p>
            <a:pPr algn="ctr"/>
            <a:r>
              <a:rPr lang="es-CL" sz="5400" b="1" dirty="0">
                <a:solidFill>
                  <a:srgbClr val="FAAD0A"/>
                </a:solidFill>
              </a:rPr>
              <a:t>¡Llego el momento!</a:t>
            </a:r>
          </a:p>
        </p:txBody>
      </p:sp>
      <p:sp>
        <p:nvSpPr>
          <p:cNvPr id="16" name="CuadroTexto 15">
            <a:extLst>
              <a:ext uri="{FF2B5EF4-FFF2-40B4-BE49-F238E27FC236}">
                <a16:creationId xmlns:a16="http://schemas.microsoft.com/office/drawing/2014/main" id="{ACE36615-A38F-C9DF-30EE-F99C5EEEAF58}"/>
              </a:ext>
            </a:extLst>
          </p:cNvPr>
          <p:cNvSpPr txBox="1"/>
          <p:nvPr userDrawn="1"/>
        </p:nvSpPr>
        <p:spPr>
          <a:xfrm>
            <a:off x="5625707" y="3786452"/>
            <a:ext cx="5762406" cy="1200329"/>
          </a:xfrm>
          <a:prstGeom prst="rect">
            <a:avLst/>
          </a:prstGeom>
          <a:noFill/>
        </p:spPr>
        <p:txBody>
          <a:bodyPr wrap="square" rtlCol="0">
            <a:spAutoFit/>
          </a:bodyPr>
          <a:lstStyle/>
          <a:p>
            <a:pPr algn="ctr"/>
            <a:r>
              <a:rPr lang="es-CL" sz="3600" b="0" dirty="0">
                <a:solidFill>
                  <a:srgbClr val="0998A7"/>
                </a:solidFill>
              </a:rPr>
              <a:t>Pongamos a prueba tus </a:t>
            </a:r>
          </a:p>
          <a:p>
            <a:pPr algn="ctr"/>
            <a:r>
              <a:rPr lang="es-CL" sz="3600" b="1" dirty="0">
                <a:solidFill>
                  <a:srgbClr val="0998A7"/>
                </a:solidFill>
              </a:rPr>
              <a:t>CONOCIMIENTOS</a:t>
            </a:r>
          </a:p>
        </p:txBody>
      </p:sp>
      <p:pic>
        <p:nvPicPr>
          <p:cNvPr id="3078" name="Picture 6" descr="Creative Idea icon PNG and SVG Vector Free Download">
            <a:extLst>
              <a:ext uri="{FF2B5EF4-FFF2-40B4-BE49-F238E27FC236}">
                <a16:creationId xmlns:a16="http://schemas.microsoft.com/office/drawing/2014/main" id="{A09266F3-740C-41A6-E3CE-ED6B3A6EDF9D}"/>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917033" y="1996970"/>
            <a:ext cx="1033356" cy="1102247"/>
          </a:xfrm>
          <a:prstGeom prst="rect">
            <a:avLst/>
          </a:prstGeom>
          <a:noFill/>
          <a:extLst>
            <a:ext uri="{909E8E84-426E-40DD-AFC4-6F175D3DCCD1}">
              <a14:hiddenFill xmlns:a14="http://schemas.microsoft.com/office/drawing/2010/main">
                <a:solidFill>
                  <a:srgbClr val="FFFFFF"/>
                </a:solidFill>
              </a14:hiddenFill>
            </a:ext>
          </a:extLst>
        </p:spPr>
      </p:pic>
      <p:pic>
        <p:nvPicPr>
          <p:cNvPr id="18" name="Imagen 17">
            <a:extLst>
              <a:ext uri="{FF2B5EF4-FFF2-40B4-BE49-F238E27FC236}">
                <a16:creationId xmlns:a16="http://schemas.microsoft.com/office/drawing/2014/main" id="{245385F0-B177-5079-2584-791B0DF24D07}"/>
              </a:ext>
            </a:extLst>
          </p:cNvPr>
          <p:cNvPicPr>
            <a:picLocks noChangeAspect="1"/>
          </p:cNvPicPr>
          <p:nvPr userDrawn="1"/>
        </p:nvPicPr>
        <p:blipFill>
          <a:blip r:embed="rId4"/>
          <a:stretch>
            <a:fillRect/>
          </a:stretch>
        </p:blipFill>
        <p:spPr>
          <a:xfrm flipH="1">
            <a:off x="-1882112" y="1109272"/>
            <a:ext cx="8653482" cy="5863028"/>
          </a:xfrm>
          <a:prstGeom prst="rect">
            <a:avLst/>
          </a:prstGeom>
        </p:spPr>
      </p:pic>
    </p:spTree>
    <p:extLst>
      <p:ext uri="{BB962C8B-B14F-4D97-AF65-F5344CB8AC3E}">
        <p14:creationId xmlns:p14="http://schemas.microsoft.com/office/powerpoint/2010/main" val="41574137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10" name="Marcador de fecha 3">
            <a:extLst>
              <a:ext uri="{FF2B5EF4-FFF2-40B4-BE49-F238E27FC236}">
                <a16:creationId xmlns:a16="http://schemas.microsoft.com/office/drawing/2014/main" id="{70A0840B-B424-889C-F5D1-3C093360D664}"/>
              </a:ext>
            </a:extLst>
          </p:cNvPr>
          <p:cNvSpPr txBox="1">
            <a:spLocks/>
          </p:cNvSpPr>
          <p:nvPr userDrawn="1"/>
        </p:nvSpPr>
        <p:spPr>
          <a:xfrm>
            <a:off x="838200" y="6356350"/>
            <a:ext cx="2743200" cy="365125"/>
          </a:xfrm>
          <a:prstGeom prst="rect">
            <a:avLst/>
          </a:prstGeom>
        </p:spPr>
        <p:txBody>
          <a:bodyPr vert="horz" lIns="91440" tIns="45720" rIns="91440" bIns="45720" rtlCol="0" anchor="ctr"/>
          <a:lstStyle>
            <a:defPPr>
              <a:defRPr lang="es-CL"/>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19A3457-F8BA-2248-8346-1819D549271F}" type="datetimeFigureOut">
              <a:rPr lang="es-CL" smtClean="0"/>
              <a:pPr/>
              <a:t>12-04-2023</a:t>
            </a:fld>
            <a:endParaRPr lang="es-CL"/>
          </a:p>
        </p:txBody>
      </p:sp>
      <p:sp>
        <p:nvSpPr>
          <p:cNvPr id="11" name="Marcador de número de diapositiva 5">
            <a:extLst>
              <a:ext uri="{FF2B5EF4-FFF2-40B4-BE49-F238E27FC236}">
                <a16:creationId xmlns:a16="http://schemas.microsoft.com/office/drawing/2014/main" id="{17CB7230-806A-D3D4-ACF7-E6FB9010A1BA}"/>
              </a:ext>
            </a:extLst>
          </p:cNvPr>
          <p:cNvSpPr txBox="1">
            <a:spLocks/>
          </p:cNvSpPr>
          <p:nvPr userDrawn="1"/>
        </p:nvSpPr>
        <p:spPr>
          <a:xfrm>
            <a:off x="8610600" y="6356350"/>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595267A-CF7D-F64B-89A4-860D92A323AE}" type="slidenum">
              <a:rPr lang="es-CL" smtClean="0"/>
              <a:pPr/>
              <a:t>‹Nº›</a:t>
            </a:fld>
            <a:endParaRPr lang="es-CL"/>
          </a:p>
        </p:txBody>
      </p:sp>
      <p:pic>
        <p:nvPicPr>
          <p:cNvPr id="12" name="Imagen 11">
            <a:extLst>
              <a:ext uri="{FF2B5EF4-FFF2-40B4-BE49-F238E27FC236}">
                <a16:creationId xmlns:a16="http://schemas.microsoft.com/office/drawing/2014/main" id="{2B33EAEA-15C6-A66D-675A-9E6A805A426B}"/>
              </a:ext>
            </a:extLst>
          </p:cNvPr>
          <p:cNvPicPr>
            <a:picLocks noChangeAspect="1"/>
          </p:cNvPicPr>
          <p:nvPr userDrawn="1"/>
        </p:nvPicPr>
        <p:blipFill>
          <a:blip r:embed="rId2"/>
          <a:stretch>
            <a:fillRect/>
          </a:stretch>
        </p:blipFill>
        <p:spPr>
          <a:xfrm>
            <a:off x="-1" y="0"/>
            <a:ext cx="12196291" cy="6858000"/>
          </a:xfrm>
          <a:prstGeom prst="rect">
            <a:avLst/>
          </a:prstGeom>
        </p:spPr>
      </p:pic>
      <p:pic>
        <p:nvPicPr>
          <p:cNvPr id="13" name="Imagen 12">
            <a:extLst>
              <a:ext uri="{FF2B5EF4-FFF2-40B4-BE49-F238E27FC236}">
                <a16:creationId xmlns:a16="http://schemas.microsoft.com/office/drawing/2014/main" id="{69D2E10B-ACCB-9095-99AB-1474E210A202}"/>
              </a:ext>
            </a:extLst>
          </p:cNvPr>
          <p:cNvPicPr>
            <a:picLocks noChangeAspect="1"/>
          </p:cNvPicPr>
          <p:nvPr userDrawn="1"/>
        </p:nvPicPr>
        <p:blipFill>
          <a:blip r:embed="rId3"/>
          <a:stretch>
            <a:fillRect/>
          </a:stretch>
        </p:blipFill>
        <p:spPr>
          <a:xfrm>
            <a:off x="5444613" y="0"/>
            <a:ext cx="6747387" cy="6959600"/>
          </a:xfrm>
          <a:prstGeom prst="rect">
            <a:avLst/>
          </a:prstGeom>
        </p:spPr>
      </p:pic>
      <p:pic>
        <p:nvPicPr>
          <p:cNvPr id="14" name="Imagen 13">
            <a:extLst>
              <a:ext uri="{FF2B5EF4-FFF2-40B4-BE49-F238E27FC236}">
                <a16:creationId xmlns:a16="http://schemas.microsoft.com/office/drawing/2014/main" id="{B89171FF-CE33-7861-E93D-83E9E05EFE54}"/>
              </a:ext>
            </a:extLst>
          </p:cNvPr>
          <p:cNvPicPr>
            <a:picLocks noChangeAspect="1"/>
          </p:cNvPicPr>
          <p:nvPr userDrawn="1"/>
        </p:nvPicPr>
        <p:blipFill>
          <a:blip r:embed="rId4"/>
          <a:stretch>
            <a:fillRect/>
          </a:stretch>
        </p:blipFill>
        <p:spPr>
          <a:xfrm>
            <a:off x="5685740" y="4402667"/>
            <a:ext cx="2221854" cy="2318808"/>
          </a:xfrm>
          <a:prstGeom prst="rect">
            <a:avLst/>
          </a:prstGeom>
        </p:spPr>
      </p:pic>
      <p:pic>
        <p:nvPicPr>
          <p:cNvPr id="15" name="Imagen 14">
            <a:extLst>
              <a:ext uri="{FF2B5EF4-FFF2-40B4-BE49-F238E27FC236}">
                <a16:creationId xmlns:a16="http://schemas.microsoft.com/office/drawing/2014/main" id="{0FF44CDF-29E3-FE53-C7A6-770B8DD1D266}"/>
              </a:ext>
            </a:extLst>
          </p:cNvPr>
          <p:cNvPicPr>
            <a:picLocks noChangeAspect="1"/>
          </p:cNvPicPr>
          <p:nvPr userDrawn="1"/>
        </p:nvPicPr>
        <p:blipFill>
          <a:blip r:embed="rId5"/>
          <a:stretch>
            <a:fillRect/>
          </a:stretch>
        </p:blipFill>
        <p:spPr>
          <a:xfrm>
            <a:off x="-59812" y="3606800"/>
            <a:ext cx="3771900" cy="3302000"/>
          </a:xfrm>
          <a:prstGeom prst="rect">
            <a:avLst/>
          </a:prstGeom>
        </p:spPr>
      </p:pic>
      <p:pic>
        <p:nvPicPr>
          <p:cNvPr id="16" name="Imagen 15">
            <a:extLst>
              <a:ext uri="{FF2B5EF4-FFF2-40B4-BE49-F238E27FC236}">
                <a16:creationId xmlns:a16="http://schemas.microsoft.com/office/drawing/2014/main" id="{1874BD60-3130-C7DB-5D8D-01ADCD3747BD}"/>
              </a:ext>
            </a:extLst>
          </p:cNvPr>
          <p:cNvPicPr>
            <a:picLocks noChangeAspect="1"/>
          </p:cNvPicPr>
          <p:nvPr userDrawn="1"/>
        </p:nvPicPr>
        <p:blipFill>
          <a:blip r:embed="rId6"/>
          <a:stretch>
            <a:fillRect/>
          </a:stretch>
        </p:blipFill>
        <p:spPr>
          <a:xfrm>
            <a:off x="6273800" y="3282950"/>
            <a:ext cx="2159000" cy="2997200"/>
          </a:xfrm>
          <a:prstGeom prst="rect">
            <a:avLst/>
          </a:prstGeom>
        </p:spPr>
      </p:pic>
      <p:pic>
        <p:nvPicPr>
          <p:cNvPr id="17" name="Imagen 16">
            <a:extLst>
              <a:ext uri="{FF2B5EF4-FFF2-40B4-BE49-F238E27FC236}">
                <a16:creationId xmlns:a16="http://schemas.microsoft.com/office/drawing/2014/main" id="{90C66F48-B5D6-6D6C-E01F-E0EBEDF24A03}"/>
              </a:ext>
            </a:extLst>
          </p:cNvPr>
          <p:cNvPicPr>
            <a:picLocks noChangeAspect="1"/>
          </p:cNvPicPr>
          <p:nvPr userDrawn="1"/>
        </p:nvPicPr>
        <p:blipFill>
          <a:blip r:embed="rId7"/>
          <a:stretch>
            <a:fillRect/>
          </a:stretch>
        </p:blipFill>
        <p:spPr>
          <a:xfrm>
            <a:off x="8718550" y="-50800"/>
            <a:ext cx="2527300" cy="1295400"/>
          </a:xfrm>
          <a:prstGeom prst="rect">
            <a:avLst/>
          </a:prstGeom>
        </p:spPr>
      </p:pic>
      <p:pic>
        <p:nvPicPr>
          <p:cNvPr id="18" name="Imagen 17">
            <a:extLst>
              <a:ext uri="{FF2B5EF4-FFF2-40B4-BE49-F238E27FC236}">
                <a16:creationId xmlns:a16="http://schemas.microsoft.com/office/drawing/2014/main" id="{BE53BC60-421A-CE92-A732-5C9D73C8BC5E}"/>
              </a:ext>
            </a:extLst>
          </p:cNvPr>
          <p:cNvPicPr>
            <a:picLocks noChangeAspect="1"/>
          </p:cNvPicPr>
          <p:nvPr userDrawn="1"/>
        </p:nvPicPr>
        <p:blipFill>
          <a:blip r:embed="rId8"/>
          <a:stretch>
            <a:fillRect/>
          </a:stretch>
        </p:blipFill>
        <p:spPr>
          <a:xfrm>
            <a:off x="116800" y="2726197"/>
            <a:ext cx="5862970" cy="1827213"/>
          </a:xfrm>
          <a:prstGeom prst="rect">
            <a:avLst/>
          </a:prstGeom>
        </p:spPr>
      </p:pic>
      <p:sp>
        <p:nvSpPr>
          <p:cNvPr id="19" name="CuadroTexto 18">
            <a:extLst>
              <a:ext uri="{FF2B5EF4-FFF2-40B4-BE49-F238E27FC236}">
                <a16:creationId xmlns:a16="http://schemas.microsoft.com/office/drawing/2014/main" id="{47C85709-D627-A492-9C5D-2A63D65C57B8}"/>
              </a:ext>
            </a:extLst>
          </p:cNvPr>
          <p:cNvSpPr txBox="1"/>
          <p:nvPr userDrawn="1"/>
        </p:nvSpPr>
        <p:spPr>
          <a:xfrm>
            <a:off x="1772383" y="2624597"/>
            <a:ext cx="3378200" cy="707886"/>
          </a:xfrm>
          <a:prstGeom prst="rect">
            <a:avLst/>
          </a:prstGeom>
          <a:noFill/>
        </p:spPr>
        <p:txBody>
          <a:bodyPr wrap="square" rtlCol="0">
            <a:spAutoFit/>
          </a:bodyPr>
          <a:lstStyle/>
          <a:p>
            <a:pPr algn="ctr"/>
            <a:r>
              <a:rPr lang="es-CL" sz="4000" b="1" dirty="0">
                <a:solidFill>
                  <a:srgbClr val="FAAD0A"/>
                </a:solidFill>
              </a:rPr>
              <a:t>¡GRACIAS!</a:t>
            </a:r>
          </a:p>
        </p:txBody>
      </p:sp>
    </p:spTree>
    <p:extLst>
      <p:ext uri="{BB962C8B-B14F-4D97-AF65-F5344CB8AC3E}">
        <p14:creationId xmlns:p14="http://schemas.microsoft.com/office/powerpoint/2010/main" val="14072117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FAF074F-59BE-F676-99EF-812E62C2D0E7}"/>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5B8EB548-2A04-6582-E3B1-A3A69E2F3CD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1D2EDE71-90FB-936F-D5E6-CF9F48BACD72}"/>
              </a:ext>
            </a:extLst>
          </p:cNvPr>
          <p:cNvSpPr>
            <a:spLocks noGrp="1"/>
          </p:cNvSpPr>
          <p:nvPr>
            <p:ph type="dt" sz="half" idx="10"/>
          </p:nvPr>
        </p:nvSpPr>
        <p:spPr/>
        <p:txBody>
          <a:bodyPr/>
          <a:lstStyle/>
          <a:p>
            <a:fld id="{90F27629-A7D4-6144-9EB2-E15A8C92F279}" type="datetimeFigureOut">
              <a:rPr lang="es-CL" smtClean="0"/>
              <a:t>12-04-2023</a:t>
            </a:fld>
            <a:endParaRPr lang="es-CL"/>
          </a:p>
        </p:txBody>
      </p:sp>
      <p:sp>
        <p:nvSpPr>
          <p:cNvPr id="5" name="Marcador de pie de página 4">
            <a:extLst>
              <a:ext uri="{FF2B5EF4-FFF2-40B4-BE49-F238E27FC236}">
                <a16:creationId xmlns:a16="http://schemas.microsoft.com/office/drawing/2014/main" id="{022C84B7-BB69-C3A6-E2D4-348977415383}"/>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F72D2DF5-3320-BC48-E956-D2326132819B}"/>
              </a:ext>
            </a:extLst>
          </p:cNvPr>
          <p:cNvSpPr>
            <a:spLocks noGrp="1"/>
          </p:cNvSpPr>
          <p:nvPr>
            <p:ph type="sldNum" sz="quarter" idx="12"/>
          </p:nvPr>
        </p:nvSpPr>
        <p:spPr/>
        <p:txBody>
          <a:bodyPr/>
          <a:lstStyle/>
          <a:p>
            <a:fld id="{0A3B4FA1-62DE-8A4A-AE74-5FBB60BA2A2A}" type="slidenum">
              <a:rPr lang="es-CL" smtClean="0"/>
              <a:t>‹Nº›</a:t>
            </a:fld>
            <a:endParaRPr lang="es-CL"/>
          </a:p>
        </p:txBody>
      </p:sp>
    </p:spTree>
    <p:extLst>
      <p:ext uri="{BB962C8B-B14F-4D97-AF65-F5344CB8AC3E}">
        <p14:creationId xmlns:p14="http://schemas.microsoft.com/office/powerpoint/2010/main" val="34622549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Encabezado de sección">
    <p:spTree>
      <p:nvGrpSpPr>
        <p:cNvPr id="1" name=""/>
        <p:cNvGrpSpPr/>
        <p:nvPr/>
      </p:nvGrpSpPr>
      <p:grpSpPr>
        <a:xfrm>
          <a:off x="0" y="0"/>
          <a:ext cx="0" cy="0"/>
          <a:chOff x="0" y="0"/>
          <a:chExt cx="0" cy="0"/>
        </a:xfrm>
      </p:grpSpPr>
      <p:pic>
        <p:nvPicPr>
          <p:cNvPr id="7" name="Imagen 6">
            <a:extLst>
              <a:ext uri="{FF2B5EF4-FFF2-40B4-BE49-F238E27FC236}">
                <a16:creationId xmlns:a16="http://schemas.microsoft.com/office/drawing/2014/main" id="{8A1CDFD4-1BB4-7DDF-1B39-9207EF5CFF4E}"/>
              </a:ext>
            </a:extLst>
          </p:cNvPr>
          <p:cNvPicPr>
            <a:picLocks noChangeAspect="1"/>
          </p:cNvPicPr>
          <p:nvPr userDrawn="1"/>
        </p:nvPicPr>
        <p:blipFill>
          <a:blip r:embed="rId2"/>
          <a:stretch>
            <a:fillRect/>
          </a:stretch>
        </p:blipFill>
        <p:spPr>
          <a:xfrm>
            <a:off x="0" y="0"/>
            <a:ext cx="12221768" cy="991688"/>
          </a:xfrm>
          <a:prstGeom prst="rect">
            <a:avLst/>
          </a:prstGeom>
        </p:spPr>
      </p:pic>
      <p:pic>
        <p:nvPicPr>
          <p:cNvPr id="8" name="Imagen 7">
            <a:extLst>
              <a:ext uri="{FF2B5EF4-FFF2-40B4-BE49-F238E27FC236}">
                <a16:creationId xmlns:a16="http://schemas.microsoft.com/office/drawing/2014/main" id="{2B122E55-C01A-3D91-E312-2505CC0C6458}"/>
              </a:ext>
            </a:extLst>
          </p:cNvPr>
          <p:cNvPicPr>
            <a:picLocks noChangeAspect="1"/>
          </p:cNvPicPr>
          <p:nvPr userDrawn="1"/>
        </p:nvPicPr>
        <p:blipFill>
          <a:blip r:embed="rId3"/>
          <a:stretch>
            <a:fillRect/>
          </a:stretch>
        </p:blipFill>
        <p:spPr>
          <a:xfrm>
            <a:off x="312397" y="6101658"/>
            <a:ext cx="1813141" cy="483172"/>
          </a:xfrm>
          <a:prstGeom prst="rect">
            <a:avLst/>
          </a:prstGeom>
        </p:spPr>
      </p:pic>
      <p:pic>
        <p:nvPicPr>
          <p:cNvPr id="9" name="Imagen 8">
            <a:extLst>
              <a:ext uri="{FF2B5EF4-FFF2-40B4-BE49-F238E27FC236}">
                <a16:creationId xmlns:a16="http://schemas.microsoft.com/office/drawing/2014/main" id="{1C807C0D-7A3B-8913-9C1E-188BF87C95B7}"/>
              </a:ext>
            </a:extLst>
          </p:cNvPr>
          <p:cNvPicPr>
            <a:picLocks noChangeAspect="1"/>
          </p:cNvPicPr>
          <p:nvPr userDrawn="1"/>
        </p:nvPicPr>
        <p:blipFill>
          <a:blip r:embed="rId4"/>
          <a:stretch>
            <a:fillRect/>
          </a:stretch>
        </p:blipFill>
        <p:spPr>
          <a:xfrm>
            <a:off x="312397" y="945969"/>
            <a:ext cx="11542146" cy="46372"/>
          </a:xfrm>
          <a:prstGeom prst="rect">
            <a:avLst/>
          </a:prstGeom>
        </p:spPr>
      </p:pic>
    </p:spTree>
    <p:extLst>
      <p:ext uri="{BB962C8B-B14F-4D97-AF65-F5344CB8AC3E}">
        <p14:creationId xmlns:p14="http://schemas.microsoft.com/office/powerpoint/2010/main" val="406074557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theme" Target="../theme/theme2.xml"/><Relationship Id="rId7" Type="http://schemas.openxmlformats.org/officeDocument/2006/relationships/image" Target="../media/image19.emf"/><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image" Target="../media/image18.emf"/><Relationship Id="rId5" Type="http://schemas.openxmlformats.org/officeDocument/2006/relationships/image" Target="../media/image2.emf"/><Relationship Id="rId4" Type="http://schemas.openxmlformats.org/officeDocument/2006/relationships/image" Target="../media/image1.e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70D6520E-DB95-9EEE-6CA3-02CCC3510DF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BB00BA1B-294B-1A1C-3F83-D5AC40CD4EE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92A3DF5E-63F2-7B72-2699-EE143C6D2F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458CD8E-723E-6C4A-B9FA-8AD2FB9DAC0F}" type="datetimeFigureOut">
              <a:rPr lang="es-CL" smtClean="0"/>
              <a:t>12-04-2023</a:t>
            </a:fld>
            <a:endParaRPr lang="es-CL"/>
          </a:p>
        </p:txBody>
      </p:sp>
      <p:sp>
        <p:nvSpPr>
          <p:cNvPr id="5" name="Marcador de pie de página 4">
            <a:extLst>
              <a:ext uri="{FF2B5EF4-FFF2-40B4-BE49-F238E27FC236}">
                <a16:creationId xmlns:a16="http://schemas.microsoft.com/office/drawing/2014/main" id="{C5329318-7E9C-0D04-2A29-47203841197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a:extLst>
              <a:ext uri="{FF2B5EF4-FFF2-40B4-BE49-F238E27FC236}">
                <a16:creationId xmlns:a16="http://schemas.microsoft.com/office/drawing/2014/main" id="{D9A8C030-5B21-A781-4912-A7B075DD550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BB7FB3-D781-314E-AE61-DF65ABEE7843}" type="slidenum">
              <a:rPr lang="es-CL" smtClean="0"/>
              <a:t>‹Nº›</a:t>
            </a:fld>
            <a:endParaRPr lang="es-CL"/>
          </a:p>
        </p:txBody>
      </p:sp>
    </p:spTree>
    <p:extLst>
      <p:ext uri="{BB962C8B-B14F-4D97-AF65-F5344CB8AC3E}">
        <p14:creationId xmlns:p14="http://schemas.microsoft.com/office/powerpoint/2010/main" val="28415447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7" r:id="rId5"/>
    <p:sldLayoutId id="2147483653"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4D89681E-64D5-3FE7-B41E-42E1321CE8D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DBF679A4-DEAD-1198-B461-31F1DE443AC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00B0E565-906D-DCB6-1A52-031BD933BC6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F27629-A7D4-6144-9EB2-E15A8C92F279}" type="datetimeFigureOut">
              <a:rPr lang="es-CL" smtClean="0"/>
              <a:t>12-04-2023</a:t>
            </a:fld>
            <a:endParaRPr lang="es-CL"/>
          </a:p>
        </p:txBody>
      </p:sp>
      <p:sp>
        <p:nvSpPr>
          <p:cNvPr id="5" name="Marcador de pie de página 4">
            <a:extLst>
              <a:ext uri="{FF2B5EF4-FFF2-40B4-BE49-F238E27FC236}">
                <a16:creationId xmlns:a16="http://schemas.microsoft.com/office/drawing/2014/main" id="{B6A70DE6-F0B4-D297-C1FF-BBCE6241865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a:extLst>
              <a:ext uri="{FF2B5EF4-FFF2-40B4-BE49-F238E27FC236}">
                <a16:creationId xmlns:a16="http://schemas.microsoft.com/office/drawing/2014/main" id="{67A443A1-E6C1-9126-C886-4B71E61159C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3B4FA1-62DE-8A4A-AE74-5FBB60BA2A2A}" type="slidenum">
              <a:rPr lang="es-CL" smtClean="0"/>
              <a:t>‹Nº›</a:t>
            </a:fld>
            <a:endParaRPr lang="es-CL"/>
          </a:p>
        </p:txBody>
      </p:sp>
      <p:pic>
        <p:nvPicPr>
          <p:cNvPr id="7" name="Imagen 6">
            <a:extLst>
              <a:ext uri="{FF2B5EF4-FFF2-40B4-BE49-F238E27FC236}">
                <a16:creationId xmlns:a16="http://schemas.microsoft.com/office/drawing/2014/main" id="{0A3E68CB-3F44-15F2-790B-B975C1ED04B8}"/>
              </a:ext>
            </a:extLst>
          </p:cNvPr>
          <p:cNvPicPr>
            <a:picLocks noChangeAspect="1"/>
          </p:cNvPicPr>
          <p:nvPr userDrawn="1"/>
        </p:nvPicPr>
        <p:blipFill>
          <a:blip r:embed="rId4"/>
          <a:stretch>
            <a:fillRect/>
          </a:stretch>
        </p:blipFill>
        <p:spPr>
          <a:xfrm>
            <a:off x="-1" y="0"/>
            <a:ext cx="12196291" cy="6858000"/>
          </a:xfrm>
          <a:prstGeom prst="rect">
            <a:avLst/>
          </a:prstGeom>
        </p:spPr>
      </p:pic>
      <p:pic>
        <p:nvPicPr>
          <p:cNvPr id="8" name="Imagen 7">
            <a:extLst>
              <a:ext uri="{FF2B5EF4-FFF2-40B4-BE49-F238E27FC236}">
                <a16:creationId xmlns:a16="http://schemas.microsoft.com/office/drawing/2014/main" id="{76E239FA-9C53-A856-12E5-DB31307B9A05}"/>
              </a:ext>
            </a:extLst>
          </p:cNvPr>
          <p:cNvPicPr>
            <a:picLocks noChangeAspect="1"/>
          </p:cNvPicPr>
          <p:nvPr userDrawn="1"/>
        </p:nvPicPr>
        <p:blipFill>
          <a:blip r:embed="rId5">
            <a:alphaModFix amt="59000"/>
          </a:blip>
          <a:stretch>
            <a:fillRect/>
          </a:stretch>
        </p:blipFill>
        <p:spPr>
          <a:xfrm flipH="1">
            <a:off x="-1" y="0"/>
            <a:ext cx="6720839" cy="6959600"/>
          </a:xfrm>
          <a:prstGeom prst="rect">
            <a:avLst/>
          </a:prstGeom>
        </p:spPr>
      </p:pic>
      <p:pic>
        <p:nvPicPr>
          <p:cNvPr id="9" name="Imagen 8">
            <a:extLst>
              <a:ext uri="{FF2B5EF4-FFF2-40B4-BE49-F238E27FC236}">
                <a16:creationId xmlns:a16="http://schemas.microsoft.com/office/drawing/2014/main" id="{EA137452-DE59-7828-7400-D4F2F7CAA9DC}"/>
              </a:ext>
            </a:extLst>
          </p:cNvPr>
          <p:cNvPicPr>
            <a:picLocks noChangeAspect="1"/>
          </p:cNvPicPr>
          <p:nvPr userDrawn="1"/>
        </p:nvPicPr>
        <p:blipFill>
          <a:blip r:embed="rId6"/>
          <a:stretch>
            <a:fillRect/>
          </a:stretch>
        </p:blipFill>
        <p:spPr>
          <a:xfrm>
            <a:off x="7067227" y="3649135"/>
            <a:ext cx="4764092" cy="197338"/>
          </a:xfrm>
          <a:prstGeom prst="rect">
            <a:avLst/>
          </a:prstGeom>
        </p:spPr>
      </p:pic>
      <p:pic>
        <p:nvPicPr>
          <p:cNvPr id="10" name="Imagen 9">
            <a:extLst>
              <a:ext uri="{FF2B5EF4-FFF2-40B4-BE49-F238E27FC236}">
                <a16:creationId xmlns:a16="http://schemas.microsoft.com/office/drawing/2014/main" id="{BEA51232-51E4-6FB0-0C11-E5B107598BE5}"/>
              </a:ext>
            </a:extLst>
          </p:cNvPr>
          <p:cNvPicPr>
            <a:picLocks noChangeAspect="1"/>
          </p:cNvPicPr>
          <p:nvPr userDrawn="1"/>
        </p:nvPicPr>
        <p:blipFill>
          <a:blip r:embed="rId7"/>
          <a:stretch>
            <a:fillRect/>
          </a:stretch>
        </p:blipFill>
        <p:spPr>
          <a:xfrm>
            <a:off x="-4290" y="0"/>
            <a:ext cx="1528290" cy="896701"/>
          </a:xfrm>
          <a:prstGeom prst="rect">
            <a:avLst/>
          </a:prstGeom>
        </p:spPr>
      </p:pic>
      <p:pic>
        <p:nvPicPr>
          <p:cNvPr id="11" name="Imagen 10">
            <a:extLst>
              <a:ext uri="{FF2B5EF4-FFF2-40B4-BE49-F238E27FC236}">
                <a16:creationId xmlns:a16="http://schemas.microsoft.com/office/drawing/2014/main" id="{3EDD91B0-2AD8-9666-5FA3-653B6BC888BF}"/>
              </a:ext>
            </a:extLst>
          </p:cNvPr>
          <p:cNvPicPr>
            <a:picLocks noChangeAspect="1"/>
          </p:cNvPicPr>
          <p:nvPr userDrawn="1"/>
        </p:nvPicPr>
        <p:blipFill>
          <a:blip r:embed="rId7"/>
          <a:stretch>
            <a:fillRect/>
          </a:stretch>
        </p:blipFill>
        <p:spPr>
          <a:xfrm rot="10800000">
            <a:off x="9482610" y="5961299"/>
            <a:ext cx="1528290" cy="896701"/>
          </a:xfrm>
          <a:prstGeom prst="rect">
            <a:avLst/>
          </a:prstGeom>
        </p:spPr>
      </p:pic>
      <p:pic>
        <p:nvPicPr>
          <p:cNvPr id="12" name="Imagen 11">
            <a:extLst>
              <a:ext uri="{FF2B5EF4-FFF2-40B4-BE49-F238E27FC236}">
                <a16:creationId xmlns:a16="http://schemas.microsoft.com/office/drawing/2014/main" id="{08239D8D-EC62-4226-4469-95052AC17C57}"/>
              </a:ext>
            </a:extLst>
          </p:cNvPr>
          <p:cNvPicPr>
            <a:picLocks noChangeAspect="1"/>
          </p:cNvPicPr>
          <p:nvPr userDrawn="1"/>
        </p:nvPicPr>
        <p:blipFill>
          <a:blip r:embed="rId8"/>
          <a:stretch>
            <a:fillRect/>
          </a:stretch>
        </p:blipFill>
        <p:spPr>
          <a:xfrm>
            <a:off x="-167143" y="5741312"/>
            <a:ext cx="3382286" cy="1054100"/>
          </a:xfrm>
          <a:prstGeom prst="rect">
            <a:avLst/>
          </a:prstGeom>
        </p:spPr>
      </p:pic>
    </p:spTree>
    <p:extLst>
      <p:ext uri="{BB962C8B-B14F-4D97-AF65-F5344CB8AC3E}">
        <p14:creationId xmlns:p14="http://schemas.microsoft.com/office/powerpoint/2010/main" val="1019474684"/>
      </p:ext>
    </p:extLst>
  </p:cSld>
  <p:clrMap bg1="lt1" tx1="dk1" bg2="lt2" tx2="dk2" accent1="accent1" accent2="accent2" accent3="accent3" accent4="accent4" accent5="accent5" accent6="accent6" hlink="hlink" folHlink="folHlink"/>
  <p:sldLayoutIdLst>
    <p:sldLayoutId id="2147483655" r:id="rId1"/>
    <p:sldLayoutId id="2147483656"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emf"/><Relationship Id="rId7" Type="http://schemas.openxmlformats.org/officeDocument/2006/relationships/image" Target="../media/image8.emf"/><Relationship Id="rId2" Type="http://schemas.openxmlformats.org/officeDocument/2006/relationships/image" Target="../media/image1.emf"/><Relationship Id="rId1" Type="http://schemas.openxmlformats.org/officeDocument/2006/relationships/slideLayout" Target="../slideLayouts/slideLayout2.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3.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9FB3335-9923-3F12-7331-5D40D87D15C7}"/>
              </a:ext>
            </a:extLst>
          </p:cNvPr>
          <p:cNvSpPr txBox="1"/>
          <p:nvPr/>
        </p:nvSpPr>
        <p:spPr>
          <a:xfrm>
            <a:off x="330721" y="2411137"/>
            <a:ext cx="4197927" cy="1077218"/>
          </a:xfrm>
          <a:prstGeom prst="rect">
            <a:avLst/>
          </a:prstGeom>
          <a:noFill/>
        </p:spPr>
        <p:txBody>
          <a:bodyPr wrap="square" rtlCol="0">
            <a:spAutoFit/>
          </a:bodyPr>
          <a:lstStyle/>
          <a:p>
            <a:pPr fontAlgn="base"/>
            <a:r>
              <a:rPr lang="en-US" sz="3200" b="1" dirty="0"/>
              <a:t>Instructivo Ingreso Ticket Portal Help Desk</a:t>
            </a:r>
            <a:endParaRPr lang="es-ES" sz="3200" b="1" dirty="0"/>
          </a:p>
        </p:txBody>
      </p:sp>
    </p:spTree>
    <p:extLst>
      <p:ext uri="{BB962C8B-B14F-4D97-AF65-F5344CB8AC3E}">
        <p14:creationId xmlns:p14="http://schemas.microsoft.com/office/powerpoint/2010/main" val="30825811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uadroTexto 10">
            <a:extLst>
              <a:ext uri="{FF2B5EF4-FFF2-40B4-BE49-F238E27FC236}">
                <a16:creationId xmlns:a16="http://schemas.microsoft.com/office/drawing/2014/main" id="{FF6BFD0A-45FF-77C7-62E6-F4F78926FB99}"/>
              </a:ext>
            </a:extLst>
          </p:cNvPr>
          <p:cNvSpPr txBox="1"/>
          <p:nvPr/>
        </p:nvSpPr>
        <p:spPr>
          <a:xfrm>
            <a:off x="604434" y="48987"/>
            <a:ext cx="7264948" cy="584775"/>
          </a:xfrm>
          <a:prstGeom prst="rect">
            <a:avLst/>
          </a:prstGeom>
          <a:noFill/>
        </p:spPr>
        <p:txBody>
          <a:bodyPr wrap="square" rtlCol="0">
            <a:spAutoFit/>
          </a:bodyPr>
          <a:lstStyle/>
          <a:p>
            <a:r>
              <a:rPr lang="en-US" sz="3200" dirty="0" smtClean="0"/>
              <a:t>Ticket </a:t>
            </a:r>
            <a:r>
              <a:rPr lang="en-US" sz="3200" dirty="0"/>
              <a:t>Portal Help Desk</a:t>
            </a:r>
            <a:endParaRPr lang="es-CL" sz="3200" b="1" dirty="0"/>
          </a:p>
        </p:txBody>
      </p:sp>
      <p:sp>
        <p:nvSpPr>
          <p:cNvPr id="12" name="CuadroTexto 11">
            <a:extLst>
              <a:ext uri="{FF2B5EF4-FFF2-40B4-BE49-F238E27FC236}">
                <a16:creationId xmlns:a16="http://schemas.microsoft.com/office/drawing/2014/main" id="{C120D6CA-303D-B557-0EA0-D6CB559879A5}"/>
              </a:ext>
            </a:extLst>
          </p:cNvPr>
          <p:cNvSpPr txBox="1"/>
          <p:nvPr/>
        </p:nvSpPr>
        <p:spPr>
          <a:xfrm>
            <a:off x="653418" y="482694"/>
            <a:ext cx="6323308" cy="369332"/>
          </a:xfrm>
          <a:prstGeom prst="rect">
            <a:avLst/>
          </a:prstGeom>
          <a:noFill/>
        </p:spPr>
        <p:txBody>
          <a:bodyPr wrap="square" rtlCol="0">
            <a:spAutoFit/>
          </a:bodyPr>
          <a:lstStyle/>
          <a:p>
            <a:r>
              <a:rPr lang="en-US" dirty="0"/>
              <a:t>Instructivo Ingreso</a:t>
            </a:r>
            <a:endParaRPr lang="es-CL" dirty="0"/>
          </a:p>
        </p:txBody>
      </p:sp>
      <p:sp>
        <p:nvSpPr>
          <p:cNvPr id="13" name="CuadroTexto 12">
            <a:extLst>
              <a:ext uri="{FF2B5EF4-FFF2-40B4-BE49-F238E27FC236}">
                <a16:creationId xmlns:a16="http://schemas.microsoft.com/office/drawing/2014/main" id="{6B1ADBE4-4807-8610-AA40-B9834ABFF26D}"/>
              </a:ext>
            </a:extLst>
          </p:cNvPr>
          <p:cNvSpPr txBox="1"/>
          <p:nvPr/>
        </p:nvSpPr>
        <p:spPr>
          <a:xfrm>
            <a:off x="285779" y="1316512"/>
            <a:ext cx="11199639" cy="923330"/>
          </a:xfrm>
          <a:prstGeom prst="rect">
            <a:avLst/>
          </a:prstGeom>
          <a:noFill/>
        </p:spPr>
        <p:txBody>
          <a:bodyPr wrap="square" rtlCol="0">
            <a:spAutoFit/>
          </a:bodyPr>
          <a:lstStyle/>
          <a:p>
            <a:pPr algn="just"/>
            <a:r>
              <a:rPr lang="es-CL" b="1" dirty="0"/>
              <a:t>PORTAL</a:t>
            </a:r>
            <a:r>
              <a:rPr lang="es-CL" dirty="0"/>
              <a:t> </a:t>
            </a:r>
            <a:endParaRPr lang="es-CL" dirty="0" smtClean="0"/>
          </a:p>
          <a:p>
            <a:pPr algn="just"/>
            <a:r>
              <a:rPr lang="es-ES" dirty="0"/>
              <a:t>Portal </a:t>
            </a:r>
            <a:r>
              <a:rPr lang="es-ES" dirty="0" err="1"/>
              <a:t>Help</a:t>
            </a:r>
            <a:r>
              <a:rPr lang="es-ES" dirty="0"/>
              <a:t> Desk es una plataforma de </a:t>
            </a:r>
            <a:r>
              <a:rPr lang="es-ES" dirty="0" err="1"/>
              <a:t>travel</a:t>
            </a:r>
            <a:r>
              <a:rPr lang="es-ES" dirty="0"/>
              <a:t> ticket que te permite ingresar solicitudes de corrección de inconsistencias y errores en los sistemas.</a:t>
            </a:r>
          </a:p>
        </p:txBody>
      </p:sp>
      <p:sp>
        <p:nvSpPr>
          <p:cNvPr id="2" name="Rectángulo 1"/>
          <p:cNvSpPr/>
          <p:nvPr/>
        </p:nvSpPr>
        <p:spPr>
          <a:xfrm>
            <a:off x="285779" y="2922592"/>
            <a:ext cx="4729565" cy="1501473"/>
          </a:xfrm>
          <a:prstGeom prst="rect">
            <a:avLst/>
          </a:prstGeom>
        </p:spPr>
        <p:txBody>
          <a:bodyPr wrap="square">
            <a:spAutoFit/>
          </a:bodyPr>
          <a:lstStyle/>
          <a:p>
            <a:r>
              <a:rPr lang="es-ES" dirty="0"/>
              <a:t>Deberás ingresar con tu usuario y contraseña asignados. Los canales de atención cuentan con usuarios que contemplan en nombre del área de Servicio al Cliente, desde donde se ingresa el ticket.</a:t>
            </a:r>
            <a:endParaRPr lang="es-CL" dirty="0"/>
          </a:p>
        </p:txBody>
      </p:sp>
      <p:pic>
        <p:nvPicPr>
          <p:cNvPr id="3" name="Imagen 2"/>
          <p:cNvPicPr>
            <a:picLocks noChangeAspect="1"/>
          </p:cNvPicPr>
          <p:nvPr/>
        </p:nvPicPr>
        <p:blipFill>
          <a:blip r:embed="rId2"/>
          <a:stretch>
            <a:fillRect/>
          </a:stretch>
        </p:blipFill>
        <p:spPr>
          <a:xfrm>
            <a:off x="5738984" y="2420615"/>
            <a:ext cx="3734321" cy="2505425"/>
          </a:xfrm>
          <a:prstGeom prst="rect">
            <a:avLst/>
          </a:prstGeom>
        </p:spPr>
      </p:pic>
    </p:spTree>
    <p:extLst>
      <p:ext uri="{BB962C8B-B14F-4D97-AF65-F5344CB8AC3E}">
        <p14:creationId xmlns:p14="http://schemas.microsoft.com/office/powerpoint/2010/main" val="30039639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uadroTexto 10">
            <a:extLst>
              <a:ext uri="{FF2B5EF4-FFF2-40B4-BE49-F238E27FC236}">
                <a16:creationId xmlns:a16="http://schemas.microsoft.com/office/drawing/2014/main" id="{FF6BFD0A-45FF-77C7-62E6-F4F78926FB99}"/>
              </a:ext>
            </a:extLst>
          </p:cNvPr>
          <p:cNvSpPr txBox="1"/>
          <p:nvPr/>
        </p:nvSpPr>
        <p:spPr>
          <a:xfrm>
            <a:off x="604434" y="48987"/>
            <a:ext cx="7264948" cy="584775"/>
          </a:xfrm>
          <a:prstGeom prst="rect">
            <a:avLst/>
          </a:prstGeom>
          <a:noFill/>
        </p:spPr>
        <p:txBody>
          <a:bodyPr wrap="square" rtlCol="0">
            <a:spAutoFit/>
          </a:bodyPr>
          <a:lstStyle/>
          <a:p>
            <a:r>
              <a:rPr lang="en-US" sz="3200" dirty="0" smtClean="0"/>
              <a:t>Ticket </a:t>
            </a:r>
            <a:r>
              <a:rPr lang="en-US" sz="3200" dirty="0"/>
              <a:t>Portal Help Desk</a:t>
            </a:r>
            <a:endParaRPr lang="es-CL" sz="3200" b="1" dirty="0"/>
          </a:p>
        </p:txBody>
      </p:sp>
      <p:sp>
        <p:nvSpPr>
          <p:cNvPr id="12" name="CuadroTexto 11">
            <a:extLst>
              <a:ext uri="{FF2B5EF4-FFF2-40B4-BE49-F238E27FC236}">
                <a16:creationId xmlns:a16="http://schemas.microsoft.com/office/drawing/2014/main" id="{C120D6CA-303D-B557-0EA0-D6CB559879A5}"/>
              </a:ext>
            </a:extLst>
          </p:cNvPr>
          <p:cNvSpPr txBox="1"/>
          <p:nvPr/>
        </p:nvSpPr>
        <p:spPr>
          <a:xfrm>
            <a:off x="653418" y="482694"/>
            <a:ext cx="6323308" cy="369332"/>
          </a:xfrm>
          <a:prstGeom prst="rect">
            <a:avLst/>
          </a:prstGeom>
          <a:noFill/>
        </p:spPr>
        <p:txBody>
          <a:bodyPr wrap="square" rtlCol="0">
            <a:spAutoFit/>
          </a:bodyPr>
          <a:lstStyle/>
          <a:p>
            <a:r>
              <a:rPr lang="en-US" dirty="0"/>
              <a:t>Instructivo Ingreso</a:t>
            </a:r>
            <a:endParaRPr lang="es-CL" dirty="0"/>
          </a:p>
        </p:txBody>
      </p:sp>
      <p:sp>
        <p:nvSpPr>
          <p:cNvPr id="13" name="CuadroTexto 12">
            <a:extLst>
              <a:ext uri="{FF2B5EF4-FFF2-40B4-BE49-F238E27FC236}">
                <a16:creationId xmlns:a16="http://schemas.microsoft.com/office/drawing/2014/main" id="{6B1ADBE4-4807-8610-AA40-B9834ABFF26D}"/>
              </a:ext>
            </a:extLst>
          </p:cNvPr>
          <p:cNvSpPr txBox="1"/>
          <p:nvPr/>
        </p:nvSpPr>
        <p:spPr>
          <a:xfrm>
            <a:off x="285779" y="1261094"/>
            <a:ext cx="11199639" cy="923330"/>
          </a:xfrm>
          <a:prstGeom prst="rect">
            <a:avLst/>
          </a:prstGeom>
          <a:noFill/>
        </p:spPr>
        <p:txBody>
          <a:bodyPr wrap="square" rtlCol="0">
            <a:spAutoFit/>
          </a:bodyPr>
          <a:lstStyle/>
          <a:p>
            <a:pPr algn="just"/>
            <a:r>
              <a:rPr lang="es-CL" b="1" dirty="0"/>
              <a:t>INGRESO DE </a:t>
            </a:r>
            <a:r>
              <a:rPr lang="es-CL" b="1" dirty="0" smtClean="0"/>
              <a:t>TICKET</a:t>
            </a:r>
          </a:p>
          <a:p>
            <a:pPr algn="just"/>
            <a:r>
              <a:rPr lang="es-ES" dirty="0"/>
              <a:t>Desde la sección de “Registro”, podrás ingresar el ticket que necesitas, seleccionando el tipo de registro y las categorías, según el error que debes reportar</a:t>
            </a:r>
            <a:r>
              <a:rPr lang="es-ES" dirty="0" smtClean="0"/>
              <a:t>.</a:t>
            </a:r>
            <a:endParaRPr lang="es-CL" dirty="0" smtClean="0"/>
          </a:p>
        </p:txBody>
      </p:sp>
      <p:pic>
        <p:nvPicPr>
          <p:cNvPr id="4" name="Imagen 3"/>
          <p:cNvPicPr>
            <a:picLocks noChangeAspect="1"/>
          </p:cNvPicPr>
          <p:nvPr/>
        </p:nvPicPr>
        <p:blipFill>
          <a:blip r:embed="rId2"/>
          <a:stretch>
            <a:fillRect/>
          </a:stretch>
        </p:blipFill>
        <p:spPr>
          <a:xfrm>
            <a:off x="2239683" y="2593492"/>
            <a:ext cx="6077798" cy="2772162"/>
          </a:xfrm>
          <a:prstGeom prst="rect">
            <a:avLst/>
          </a:prstGeom>
        </p:spPr>
      </p:pic>
    </p:spTree>
    <p:extLst>
      <p:ext uri="{BB962C8B-B14F-4D97-AF65-F5344CB8AC3E}">
        <p14:creationId xmlns:p14="http://schemas.microsoft.com/office/powerpoint/2010/main" val="9783338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uadroTexto 10">
            <a:extLst>
              <a:ext uri="{FF2B5EF4-FFF2-40B4-BE49-F238E27FC236}">
                <a16:creationId xmlns:a16="http://schemas.microsoft.com/office/drawing/2014/main" id="{FF6BFD0A-45FF-77C7-62E6-F4F78926FB99}"/>
              </a:ext>
            </a:extLst>
          </p:cNvPr>
          <p:cNvSpPr txBox="1"/>
          <p:nvPr/>
        </p:nvSpPr>
        <p:spPr>
          <a:xfrm>
            <a:off x="604434" y="48987"/>
            <a:ext cx="7264948" cy="584775"/>
          </a:xfrm>
          <a:prstGeom prst="rect">
            <a:avLst/>
          </a:prstGeom>
          <a:noFill/>
        </p:spPr>
        <p:txBody>
          <a:bodyPr wrap="square" rtlCol="0">
            <a:spAutoFit/>
          </a:bodyPr>
          <a:lstStyle/>
          <a:p>
            <a:r>
              <a:rPr lang="en-US" sz="3200" dirty="0" smtClean="0"/>
              <a:t>Ticket </a:t>
            </a:r>
            <a:r>
              <a:rPr lang="en-US" sz="3200" dirty="0"/>
              <a:t>Portal Help Desk</a:t>
            </a:r>
            <a:endParaRPr lang="es-CL" sz="3200" b="1" dirty="0"/>
          </a:p>
        </p:txBody>
      </p:sp>
      <p:sp>
        <p:nvSpPr>
          <p:cNvPr id="12" name="CuadroTexto 11">
            <a:extLst>
              <a:ext uri="{FF2B5EF4-FFF2-40B4-BE49-F238E27FC236}">
                <a16:creationId xmlns:a16="http://schemas.microsoft.com/office/drawing/2014/main" id="{C120D6CA-303D-B557-0EA0-D6CB559879A5}"/>
              </a:ext>
            </a:extLst>
          </p:cNvPr>
          <p:cNvSpPr txBox="1"/>
          <p:nvPr/>
        </p:nvSpPr>
        <p:spPr>
          <a:xfrm>
            <a:off x="653418" y="482694"/>
            <a:ext cx="6323308" cy="369332"/>
          </a:xfrm>
          <a:prstGeom prst="rect">
            <a:avLst/>
          </a:prstGeom>
          <a:noFill/>
        </p:spPr>
        <p:txBody>
          <a:bodyPr wrap="square" rtlCol="0">
            <a:spAutoFit/>
          </a:bodyPr>
          <a:lstStyle/>
          <a:p>
            <a:r>
              <a:rPr lang="en-US" dirty="0"/>
              <a:t>Instructivo Ingreso</a:t>
            </a:r>
            <a:endParaRPr lang="es-CL" dirty="0"/>
          </a:p>
        </p:txBody>
      </p:sp>
      <p:sp>
        <p:nvSpPr>
          <p:cNvPr id="13" name="CuadroTexto 12">
            <a:extLst>
              <a:ext uri="{FF2B5EF4-FFF2-40B4-BE49-F238E27FC236}">
                <a16:creationId xmlns:a16="http://schemas.microsoft.com/office/drawing/2014/main" id="{6B1ADBE4-4807-8610-AA40-B9834ABFF26D}"/>
              </a:ext>
            </a:extLst>
          </p:cNvPr>
          <p:cNvSpPr txBox="1"/>
          <p:nvPr/>
        </p:nvSpPr>
        <p:spPr>
          <a:xfrm>
            <a:off x="285780" y="1261094"/>
            <a:ext cx="5796365" cy="923330"/>
          </a:xfrm>
          <a:prstGeom prst="rect">
            <a:avLst/>
          </a:prstGeom>
          <a:noFill/>
        </p:spPr>
        <p:txBody>
          <a:bodyPr wrap="square" rtlCol="0">
            <a:spAutoFit/>
          </a:bodyPr>
          <a:lstStyle/>
          <a:p>
            <a:pPr algn="just"/>
            <a:r>
              <a:rPr lang="es-CL" b="1" dirty="0"/>
              <a:t>SEGUIMIENTO DE TICKET </a:t>
            </a:r>
            <a:endParaRPr lang="es-CL" b="1" dirty="0" smtClean="0"/>
          </a:p>
          <a:p>
            <a:pPr algn="just"/>
            <a:r>
              <a:rPr lang="es-ES" dirty="0"/>
              <a:t>Una vez ingresado el ticket, podrás hacer el seguimiento del reporte y verificar su estado en etapas de gestión.</a:t>
            </a:r>
            <a:endParaRPr lang="es-CL" dirty="0" smtClean="0"/>
          </a:p>
        </p:txBody>
      </p:sp>
      <p:sp>
        <p:nvSpPr>
          <p:cNvPr id="2" name="Rectángulo 1"/>
          <p:cNvSpPr/>
          <p:nvPr/>
        </p:nvSpPr>
        <p:spPr>
          <a:xfrm>
            <a:off x="285781" y="2316493"/>
            <a:ext cx="1820110" cy="1200329"/>
          </a:xfrm>
          <a:prstGeom prst="rect">
            <a:avLst/>
          </a:prstGeom>
        </p:spPr>
        <p:txBody>
          <a:bodyPr wrap="square">
            <a:spAutoFit/>
          </a:bodyPr>
          <a:lstStyle/>
          <a:p>
            <a:pPr algn="just"/>
            <a:r>
              <a:rPr lang="es-ES" dirty="0"/>
              <a:t>Ticket ingresado, a la espera de atención de las áreas de Soporte</a:t>
            </a:r>
            <a:endParaRPr lang="es-CL" dirty="0"/>
          </a:p>
        </p:txBody>
      </p:sp>
      <p:sp>
        <p:nvSpPr>
          <p:cNvPr id="3" name="Rectángulo 2"/>
          <p:cNvSpPr/>
          <p:nvPr/>
        </p:nvSpPr>
        <p:spPr>
          <a:xfrm>
            <a:off x="604434" y="3648891"/>
            <a:ext cx="1399192" cy="369332"/>
          </a:xfrm>
          <a:prstGeom prst="rect">
            <a:avLst/>
          </a:prstGeom>
          <a:ln/>
        </p:spPr>
        <p:style>
          <a:lnRef idx="1">
            <a:schemeClr val="accent4"/>
          </a:lnRef>
          <a:fillRef idx="2">
            <a:schemeClr val="accent4"/>
          </a:fillRef>
          <a:effectRef idx="1">
            <a:schemeClr val="accent4"/>
          </a:effectRef>
          <a:fontRef idx="minor">
            <a:schemeClr val="dk1"/>
          </a:fontRef>
        </p:style>
        <p:txBody>
          <a:bodyPr wrap="square" lIns="91440" tIns="45720" rIns="91440" bIns="45720">
            <a:spAutoFit/>
          </a:bodyPr>
          <a:lstStyle/>
          <a:p>
            <a:pPr algn="ctr"/>
            <a:r>
              <a:rPr lang="es-ES" b="0" cap="none" spc="0" dirty="0" smtClean="0">
                <a:ln w="0"/>
                <a:solidFill>
                  <a:schemeClr val="tx1"/>
                </a:solidFill>
                <a:effectLst>
                  <a:outerShdw blurRad="38100" dist="19050" dir="2700000" algn="tl" rotWithShape="0">
                    <a:schemeClr val="dk1">
                      <a:alpha val="40000"/>
                    </a:schemeClr>
                  </a:outerShdw>
                </a:effectLst>
              </a:rPr>
              <a:t>Abierto</a:t>
            </a:r>
            <a:endParaRPr lang="es-ES" b="0" cap="none" spc="0" dirty="0">
              <a:ln w="0"/>
              <a:solidFill>
                <a:schemeClr val="tx1"/>
              </a:solidFill>
              <a:effectLst>
                <a:outerShdw blurRad="38100" dist="19050" dir="2700000" algn="tl" rotWithShape="0">
                  <a:schemeClr val="dk1">
                    <a:alpha val="40000"/>
                  </a:schemeClr>
                </a:outerShdw>
              </a:effectLst>
            </a:endParaRPr>
          </a:p>
        </p:txBody>
      </p:sp>
      <p:sp>
        <p:nvSpPr>
          <p:cNvPr id="5" name="Rectángulo 4"/>
          <p:cNvSpPr/>
          <p:nvPr/>
        </p:nvSpPr>
        <p:spPr>
          <a:xfrm>
            <a:off x="2595872" y="2316492"/>
            <a:ext cx="1857665" cy="1200329"/>
          </a:xfrm>
          <a:prstGeom prst="rect">
            <a:avLst/>
          </a:prstGeom>
        </p:spPr>
        <p:txBody>
          <a:bodyPr wrap="square">
            <a:spAutoFit/>
          </a:bodyPr>
          <a:lstStyle/>
          <a:p>
            <a:pPr algn="just"/>
            <a:r>
              <a:rPr lang="es-ES" dirty="0"/>
              <a:t>Ticket en proceso de gestión por parte de las áreas de Soporte</a:t>
            </a:r>
            <a:endParaRPr lang="es-CL" dirty="0"/>
          </a:p>
        </p:txBody>
      </p:sp>
      <p:sp>
        <p:nvSpPr>
          <p:cNvPr id="9" name="Rectángulo 8"/>
          <p:cNvSpPr/>
          <p:nvPr/>
        </p:nvSpPr>
        <p:spPr>
          <a:xfrm>
            <a:off x="2771420" y="3648891"/>
            <a:ext cx="1399192" cy="369332"/>
          </a:xfrm>
          <a:prstGeom prst="rect">
            <a:avLst/>
          </a:prstGeom>
          <a:ln/>
        </p:spPr>
        <p:style>
          <a:lnRef idx="1">
            <a:schemeClr val="accent4"/>
          </a:lnRef>
          <a:fillRef idx="2">
            <a:schemeClr val="accent4"/>
          </a:fillRef>
          <a:effectRef idx="1">
            <a:schemeClr val="accent4"/>
          </a:effectRef>
          <a:fontRef idx="minor">
            <a:schemeClr val="dk1"/>
          </a:fontRef>
        </p:style>
        <p:txBody>
          <a:bodyPr wrap="square" lIns="91440" tIns="45720" rIns="91440" bIns="45720">
            <a:spAutoFit/>
          </a:bodyPr>
          <a:lstStyle/>
          <a:p>
            <a:pPr algn="ctr"/>
            <a:r>
              <a:rPr lang="es-ES" dirty="0">
                <a:ln w="0"/>
                <a:solidFill>
                  <a:schemeClr val="tx1"/>
                </a:solidFill>
                <a:effectLst>
                  <a:outerShdw blurRad="38100" dist="19050" dir="2700000" algn="tl" rotWithShape="0">
                    <a:schemeClr val="dk1">
                      <a:alpha val="40000"/>
                    </a:schemeClr>
                  </a:outerShdw>
                </a:effectLst>
              </a:rPr>
              <a:t>En Atención</a:t>
            </a:r>
          </a:p>
        </p:txBody>
      </p:sp>
      <p:sp>
        <p:nvSpPr>
          <p:cNvPr id="10" name="Rectángulo 9"/>
          <p:cNvSpPr/>
          <p:nvPr/>
        </p:nvSpPr>
        <p:spPr>
          <a:xfrm>
            <a:off x="4926922" y="3648891"/>
            <a:ext cx="1399192" cy="369332"/>
          </a:xfrm>
          <a:prstGeom prst="rect">
            <a:avLst/>
          </a:prstGeom>
          <a:ln/>
        </p:spPr>
        <p:style>
          <a:lnRef idx="1">
            <a:schemeClr val="accent4"/>
          </a:lnRef>
          <a:fillRef idx="2">
            <a:schemeClr val="accent4"/>
          </a:fillRef>
          <a:effectRef idx="1">
            <a:schemeClr val="accent4"/>
          </a:effectRef>
          <a:fontRef idx="minor">
            <a:schemeClr val="dk1"/>
          </a:fontRef>
        </p:style>
        <p:txBody>
          <a:bodyPr wrap="square" lIns="91440" tIns="45720" rIns="91440" bIns="45720">
            <a:spAutoFit/>
          </a:bodyPr>
          <a:lstStyle/>
          <a:p>
            <a:pPr algn="ctr"/>
            <a:r>
              <a:rPr lang="es-ES" dirty="0">
                <a:ln w="0"/>
                <a:solidFill>
                  <a:schemeClr val="tx1"/>
                </a:solidFill>
                <a:effectLst>
                  <a:outerShdw blurRad="38100" dist="19050" dir="2700000" algn="tl" rotWithShape="0">
                    <a:schemeClr val="dk1">
                      <a:alpha val="40000"/>
                    </a:schemeClr>
                  </a:outerShdw>
                </a:effectLst>
              </a:rPr>
              <a:t>Cerrado</a:t>
            </a:r>
          </a:p>
        </p:txBody>
      </p:sp>
      <p:sp>
        <p:nvSpPr>
          <p:cNvPr id="14" name="Rectángulo 13"/>
          <p:cNvSpPr/>
          <p:nvPr/>
        </p:nvSpPr>
        <p:spPr>
          <a:xfrm>
            <a:off x="4926922" y="4938191"/>
            <a:ext cx="1399192" cy="369332"/>
          </a:xfrm>
          <a:prstGeom prst="rect">
            <a:avLst/>
          </a:prstGeom>
          <a:ln/>
        </p:spPr>
        <p:style>
          <a:lnRef idx="1">
            <a:schemeClr val="accent4"/>
          </a:lnRef>
          <a:fillRef idx="2">
            <a:schemeClr val="accent4"/>
          </a:fillRef>
          <a:effectRef idx="1">
            <a:schemeClr val="accent4"/>
          </a:effectRef>
          <a:fontRef idx="minor">
            <a:schemeClr val="dk1"/>
          </a:fontRef>
        </p:style>
        <p:txBody>
          <a:bodyPr wrap="square" lIns="91440" tIns="45720" rIns="91440" bIns="45720">
            <a:spAutoFit/>
          </a:bodyPr>
          <a:lstStyle/>
          <a:p>
            <a:pPr algn="ctr"/>
            <a:r>
              <a:rPr lang="es-ES" dirty="0">
                <a:ln w="0"/>
                <a:solidFill>
                  <a:schemeClr val="tx1"/>
                </a:solidFill>
                <a:effectLst>
                  <a:outerShdw blurRad="38100" dist="19050" dir="2700000" algn="tl" rotWithShape="0">
                    <a:schemeClr val="dk1">
                      <a:alpha val="40000"/>
                    </a:schemeClr>
                  </a:outerShdw>
                </a:effectLst>
              </a:rPr>
              <a:t>Cancelado</a:t>
            </a:r>
          </a:p>
        </p:txBody>
      </p:sp>
      <p:sp>
        <p:nvSpPr>
          <p:cNvPr id="6" name="Rectángulo 5"/>
          <p:cNvSpPr/>
          <p:nvPr/>
        </p:nvSpPr>
        <p:spPr>
          <a:xfrm>
            <a:off x="4926922" y="3147489"/>
            <a:ext cx="1557349" cy="369332"/>
          </a:xfrm>
          <a:prstGeom prst="rect">
            <a:avLst/>
          </a:prstGeom>
        </p:spPr>
        <p:txBody>
          <a:bodyPr wrap="none">
            <a:spAutoFit/>
          </a:bodyPr>
          <a:lstStyle/>
          <a:p>
            <a:pPr algn="just"/>
            <a:r>
              <a:rPr lang="es-CL" dirty="0"/>
              <a:t>Ticket resuelto</a:t>
            </a:r>
          </a:p>
        </p:txBody>
      </p:sp>
      <p:sp>
        <p:nvSpPr>
          <p:cNvPr id="7" name="Flecha derecha 6"/>
          <p:cNvSpPr/>
          <p:nvPr/>
        </p:nvSpPr>
        <p:spPr>
          <a:xfrm>
            <a:off x="2139661" y="3741226"/>
            <a:ext cx="489981" cy="276997"/>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5" name="Flecha derecha 14"/>
          <p:cNvSpPr/>
          <p:nvPr/>
        </p:nvSpPr>
        <p:spPr>
          <a:xfrm>
            <a:off x="4325107" y="3716042"/>
            <a:ext cx="489981" cy="235029"/>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6" name="Flecha derecha 15"/>
          <p:cNvSpPr/>
          <p:nvPr/>
        </p:nvSpPr>
        <p:spPr>
          <a:xfrm rot="3400558">
            <a:off x="4208545" y="4292590"/>
            <a:ext cx="489981" cy="276997"/>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8" name="Rectángulo 7"/>
          <p:cNvSpPr/>
          <p:nvPr/>
        </p:nvSpPr>
        <p:spPr>
          <a:xfrm>
            <a:off x="2272145" y="4883691"/>
            <a:ext cx="2654777" cy="1754326"/>
          </a:xfrm>
          <a:prstGeom prst="rect">
            <a:avLst/>
          </a:prstGeom>
        </p:spPr>
        <p:txBody>
          <a:bodyPr wrap="square">
            <a:spAutoFit/>
          </a:bodyPr>
          <a:lstStyle/>
          <a:p>
            <a:r>
              <a:rPr lang="es-ES" dirty="0"/>
              <a:t>Ticket cancelado por error de ingreso, ya sea porque la solicitud no corresponde o porque la tipificación utilizada no es la correcta.</a:t>
            </a:r>
            <a:endParaRPr lang="es-CL" dirty="0"/>
          </a:p>
        </p:txBody>
      </p:sp>
      <p:sp>
        <p:nvSpPr>
          <p:cNvPr id="18" name="Flecha doblada 17"/>
          <p:cNvSpPr/>
          <p:nvPr/>
        </p:nvSpPr>
        <p:spPr>
          <a:xfrm>
            <a:off x="6858860" y="1942456"/>
            <a:ext cx="446604" cy="725834"/>
          </a:xfrm>
          <a:prstGeom prst="ben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pic>
        <p:nvPicPr>
          <p:cNvPr id="19" name="Imagen 18"/>
          <p:cNvPicPr>
            <a:picLocks noChangeAspect="1"/>
          </p:cNvPicPr>
          <p:nvPr/>
        </p:nvPicPr>
        <p:blipFill>
          <a:blip r:embed="rId2"/>
          <a:stretch>
            <a:fillRect/>
          </a:stretch>
        </p:blipFill>
        <p:spPr>
          <a:xfrm>
            <a:off x="6787787" y="2891472"/>
            <a:ext cx="3962953" cy="3524742"/>
          </a:xfrm>
          <a:prstGeom prst="rect">
            <a:avLst/>
          </a:prstGeom>
        </p:spPr>
      </p:pic>
      <p:sp>
        <p:nvSpPr>
          <p:cNvPr id="20" name="Rectángulo 19"/>
          <p:cNvSpPr/>
          <p:nvPr/>
        </p:nvSpPr>
        <p:spPr>
          <a:xfrm>
            <a:off x="7358630" y="1219861"/>
            <a:ext cx="4497604" cy="1754326"/>
          </a:xfrm>
          <a:prstGeom prst="rect">
            <a:avLst/>
          </a:prstGeom>
        </p:spPr>
        <p:txBody>
          <a:bodyPr wrap="square">
            <a:spAutoFit/>
          </a:bodyPr>
          <a:lstStyle/>
          <a:p>
            <a:r>
              <a:rPr lang="es-ES" dirty="0"/>
              <a:t>Es importante que una vez finalizada la gestión, puedas validar en el “Indicador de Estados” las observaciones de cierre, puesto que es posible que las distintas áreas de Soporte, te soliciten información o alguna gestión adiciona</a:t>
            </a:r>
            <a:endParaRPr lang="es-CL" dirty="0"/>
          </a:p>
        </p:txBody>
      </p:sp>
    </p:spTree>
    <p:extLst>
      <p:ext uri="{BB962C8B-B14F-4D97-AF65-F5344CB8AC3E}">
        <p14:creationId xmlns:p14="http://schemas.microsoft.com/office/powerpoint/2010/main" val="25506428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uadroTexto 10">
            <a:extLst>
              <a:ext uri="{FF2B5EF4-FFF2-40B4-BE49-F238E27FC236}">
                <a16:creationId xmlns:a16="http://schemas.microsoft.com/office/drawing/2014/main" id="{FF6BFD0A-45FF-77C7-62E6-F4F78926FB99}"/>
              </a:ext>
            </a:extLst>
          </p:cNvPr>
          <p:cNvSpPr txBox="1"/>
          <p:nvPr/>
        </p:nvSpPr>
        <p:spPr>
          <a:xfrm>
            <a:off x="604434" y="48987"/>
            <a:ext cx="7264948" cy="584775"/>
          </a:xfrm>
          <a:prstGeom prst="rect">
            <a:avLst/>
          </a:prstGeom>
          <a:noFill/>
        </p:spPr>
        <p:txBody>
          <a:bodyPr wrap="square" rtlCol="0">
            <a:spAutoFit/>
          </a:bodyPr>
          <a:lstStyle/>
          <a:p>
            <a:r>
              <a:rPr lang="en-US" sz="3200" dirty="0" smtClean="0"/>
              <a:t>Ticket </a:t>
            </a:r>
            <a:r>
              <a:rPr lang="en-US" sz="3200" dirty="0"/>
              <a:t>Portal Help Desk</a:t>
            </a:r>
            <a:endParaRPr lang="es-CL" sz="3200" b="1" dirty="0"/>
          </a:p>
        </p:txBody>
      </p:sp>
      <p:sp>
        <p:nvSpPr>
          <p:cNvPr id="12" name="CuadroTexto 11">
            <a:extLst>
              <a:ext uri="{FF2B5EF4-FFF2-40B4-BE49-F238E27FC236}">
                <a16:creationId xmlns:a16="http://schemas.microsoft.com/office/drawing/2014/main" id="{C120D6CA-303D-B557-0EA0-D6CB559879A5}"/>
              </a:ext>
            </a:extLst>
          </p:cNvPr>
          <p:cNvSpPr txBox="1"/>
          <p:nvPr/>
        </p:nvSpPr>
        <p:spPr>
          <a:xfrm>
            <a:off x="653418" y="482694"/>
            <a:ext cx="6323308" cy="369332"/>
          </a:xfrm>
          <a:prstGeom prst="rect">
            <a:avLst/>
          </a:prstGeom>
          <a:noFill/>
        </p:spPr>
        <p:txBody>
          <a:bodyPr wrap="square" rtlCol="0">
            <a:spAutoFit/>
          </a:bodyPr>
          <a:lstStyle/>
          <a:p>
            <a:r>
              <a:rPr lang="en-US" dirty="0" smtClean="0"/>
              <a:t>Categorías</a:t>
            </a:r>
            <a:endParaRPr lang="es-CL" dirty="0"/>
          </a:p>
        </p:txBody>
      </p:sp>
      <p:pic>
        <p:nvPicPr>
          <p:cNvPr id="2" name="Imagen 1"/>
          <p:cNvPicPr>
            <a:picLocks noChangeAspect="1"/>
          </p:cNvPicPr>
          <p:nvPr/>
        </p:nvPicPr>
        <p:blipFill>
          <a:blip r:embed="rId2"/>
          <a:stretch>
            <a:fillRect/>
          </a:stretch>
        </p:blipFill>
        <p:spPr>
          <a:xfrm>
            <a:off x="1031004" y="1285733"/>
            <a:ext cx="8466958" cy="4799973"/>
          </a:xfrm>
          <a:prstGeom prst="rect">
            <a:avLst/>
          </a:prstGeom>
        </p:spPr>
      </p:pic>
    </p:spTree>
    <p:extLst>
      <p:ext uri="{BB962C8B-B14F-4D97-AF65-F5344CB8AC3E}">
        <p14:creationId xmlns:p14="http://schemas.microsoft.com/office/powerpoint/2010/main" val="586862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uadroTexto 10">
            <a:extLst>
              <a:ext uri="{FF2B5EF4-FFF2-40B4-BE49-F238E27FC236}">
                <a16:creationId xmlns:a16="http://schemas.microsoft.com/office/drawing/2014/main" id="{FF6BFD0A-45FF-77C7-62E6-F4F78926FB99}"/>
              </a:ext>
            </a:extLst>
          </p:cNvPr>
          <p:cNvSpPr txBox="1"/>
          <p:nvPr/>
        </p:nvSpPr>
        <p:spPr>
          <a:xfrm>
            <a:off x="604434" y="48987"/>
            <a:ext cx="7264948" cy="584775"/>
          </a:xfrm>
          <a:prstGeom prst="rect">
            <a:avLst/>
          </a:prstGeom>
          <a:noFill/>
        </p:spPr>
        <p:txBody>
          <a:bodyPr wrap="square" rtlCol="0">
            <a:spAutoFit/>
          </a:bodyPr>
          <a:lstStyle/>
          <a:p>
            <a:r>
              <a:rPr lang="en-US" sz="3200" dirty="0" smtClean="0"/>
              <a:t>Ticket </a:t>
            </a:r>
            <a:r>
              <a:rPr lang="en-US" sz="3200" dirty="0"/>
              <a:t>Portal Help Desk</a:t>
            </a:r>
            <a:endParaRPr lang="es-CL" sz="3200" b="1" dirty="0"/>
          </a:p>
        </p:txBody>
      </p:sp>
      <p:pic>
        <p:nvPicPr>
          <p:cNvPr id="3" name="Imagen 2"/>
          <p:cNvPicPr>
            <a:picLocks noChangeAspect="1"/>
          </p:cNvPicPr>
          <p:nvPr/>
        </p:nvPicPr>
        <p:blipFill>
          <a:blip r:embed="rId2"/>
          <a:stretch>
            <a:fillRect/>
          </a:stretch>
        </p:blipFill>
        <p:spPr>
          <a:xfrm>
            <a:off x="1528762" y="1159437"/>
            <a:ext cx="8220075" cy="4981575"/>
          </a:xfrm>
          <a:prstGeom prst="rect">
            <a:avLst/>
          </a:prstGeom>
        </p:spPr>
      </p:pic>
    </p:spTree>
    <p:extLst>
      <p:ext uri="{BB962C8B-B14F-4D97-AF65-F5344CB8AC3E}">
        <p14:creationId xmlns:p14="http://schemas.microsoft.com/office/powerpoint/2010/main" val="32771566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uadroTexto 10">
            <a:extLst>
              <a:ext uri="{FF2B5EF4-FFF2-40B4-BE49-F238E27FC236}">
                <a16:creationId xmlns:a16="http://schemas.microsoft.com/office/drawing/2014/main" id="{FF6BFD0A-45FF-77C7-62E6-F4F78926FB99}"/>
              </a:ext>
            </a:extLst>
          </p:cNvPr>
          <p:cNvSpPr txBox="1"/>
          <p:nvPr/>
        </p:nvSpPr>
        <p:spPr>
          <a:xfrm>
            <a:off x="604434" y="48987"/>
            <a:ext cx="7264948" cy="584775"/>
          </a:xfrm>
          <a:prstGeom prst="rect">
            <a:avLst/>
          </a:prstGeom>
          <a:noFill/>
        </p:spPr>
        <p:txBody>
          <a:bodyPr wrap="square" rtlCol="0">
            <a:spAutoFit/>
          </a:bodyPr>
          <a:lstStyle/>
          <a:p>
            <a:r>
              <a:rPr lang="en-US" sz="3200" dirty="0" smtClean="0"/>
              <a:t>Ticket </a:t>
            </a:r>
            <a:r>
              <a:rPr lang="en-US" sz="3200" dirty="0"/>
              <a:t>Portal Help Desk</a:t>
            </a:r>
            <a:endParaRPr lang="es-CL" sz="3200" b="1" dirty="0"/>
          </a:p>
        </p:txBody>
      </p:sp>
      <p:pic>
        <p:nvPicPr>
          <p:cNvPr id="4" name="Imagen 3"/>
          <p:cNvPicPr>
            <a:picLocks noChangeAspect="1"/>
          </p:cNvPicPr>
          <p:nvPr/>
        </p:nvPicPr>
        <p:blipFill>
          <a:blip r:embed="rId2"/>
          <a:stretch>
            <a:fillRect/>
          </a:stretch>
        </p:blipFill>
        <p:spPr>
          <a:xfrm>
            <a:off x="1901158" y="1012415"/>
            <a:ext cx="8157242" cy="5424411"/>
          </a:xfrm>
          <a:prstGeom prst="rect">
            <a:avLst/>
          </a:prstGeom>
        </p:spPr>
      </p:pic>
    </p:spTree>
    <p:extLst>
      <p:ext uri="{BB962C8B-B14F-4D97-AF65-F5344CB8AC3E}">
        <p14:creationId xmlns:p14="http://schemas.microsoft.com/office/powerpoint/2010/main" val="30963045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uadroTexto 10">
            <a:extLst>
              <a:ext uri="{FF2B5EF4-FFF2-40B4-BE49-F238E27FC236}">
                <a16:creationId xmlns:a16="http://schemas.microsoft.com/office/drawing/2014/main" id="{FF6BFD0A-45FF-77C7-62E6-F4F78926FB99}"/>
              </a:ext>
            </a:extLst>
          </p:cNvPr>
          <p:cNvSpPr txBox="1"/>
          <p:nvPr/>
        </p:nvSpPr>
        <p:spPr>
          <a:xfrm>
            <a:off x="604434" y="48987"/>
            <a:ext cx="7264948" cy="584775"/>
          </a:xfrm>
          <a:prstGeom prst="rect">
            <a:avLst/>
          </a:prstGeom>
          <a:noFill/>
        </p:spPr>
        <p:txBody>
          <a:bodyPr wrap="square" rtlCol="0">
            <a:spAutoFit/>
          </a:bodyPr>
          <a:lstStyle/>
          <a:p>
            <a:r>
              <a:rPr lang="en-US" sz="3200" dirty="0" smtClean="0"/>
              <a:t>Ticket </a:t>
            </a:r>
            <a:r>
              <a:rPr lang="en-US" sz="3200" dirty="0"/>
              <a:t>Portal Help Desk</a:t>
            </a:r>
            <a:endParaRPr lang="es-CL" sz="3200" b="1" dirty="0"/>
          </a:p>
        </p:txBody>
      </p:sp>
      <p:pic>
        <p:nvPicPr>
          <p:cNvPr id="2" name="Imagen 1"/>
          <p:cNvPicPr>
            <a:picLocks noChangeAspect="1"/>
          </p:cNvPicPr>
          <p:nvPr/>
        </p:nvPicPr>
        <p:blipFill>
          <a:blip r:embed="rId2"/>
          <a:stretch>
            <a:fillRect/>
          </a:stretch>
        </p:blipFill>
        <p:spPr>
          <a:xfrm>
            <a:off x="2436402" y="1185708"/>
            <a:ext cx="8175850" cy="5215091"/>
          </a:xfrm>
          <a:prstGeom prst="rect">
            <a:avLst/>
          </a:prstGeom>
        </p:spPr>
      </p:pic>
    </p:spTree>
    <p:extLst>
      <p:ext uri="{BB962C8B-B14F-4D97-AF65-F5344CB8AC3E}">
        <p14:creationId xmlns:p14="http://schemas.microsoft.com/office/powerpoint/2010/main" val="2533317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uadroTexto 10">
            <a:extLst>
              <a:ext uri="{FF2B5EF4-FFF2-40B4-BE49-F238E27FC236}">
                <a16:creationId xmlns:a16="http://schemas.microsoft.com/office/drawing/2014/main" id="{FF6BFD0A-45FF-77C7-62E6-F4F78926FB99}"/>
              </a:ext>
            </a:extLst>
          </p:cNvPr>
          <p:cNvSpPr txBox="1"/>
          <p:nvPr/>
        </p:nvSpPr>
        <p:spPr>
          <a:xfrm>
            <a:off x="604434" y="48987"/>
            <a:ext cx="7264948" cy="584775"/>
          </a:xfrm>
          <a:prstGeom prst="rect">
            <a:avLst/>
          </a:prstGeom>
          <a:noFill/>
        </p:spPr>
        <p:txBody>
          <a:bodyPr wrap="square" rtlCol="0">
            <a:spAutoFit/>
          </a:bodyPr>
          <a:lstStyle/>
          <a:p>
            <a:r>
              <a:rPr lang="en-US" sz="3200" dirty="0" smtClean="0"/>
              <a:t>Ticket </a:t>
            </a:r>
            <a:r>
              <a:rPr lang="en-US" sz="3200" dirty="0"/>
              <a:t>Portal Help Desk</a:t>
            </a:r>
            <a:endParaRPr lang="es-CL" sz="3200" b="1" dirty="0"/>
          </a:p>
        </p:txBody>
      </p:sp>
      <p:pic>
        <p:nvPicPr>
          <p:cNvPr id="3" name="Imagen 2"/>
          <p:cNvPicPr>
            <a:picLocks noChangeAspect="1"/>
          </p:cNvPicPr>
          <p:nvPr/>
        </p:nvPicPr>
        <p:blipFill>
          <a:blip r:embed="rId2"/>
          <a:stretch>
            <a:fillRect/>
          </a:stretch>
        </p:blipFill>
        <p:spPr>
          <a:xfrm>
            <a:off x="2444237" y="1465928"/>
            <a:ext cx="7348691" cy="4971756"/>
          </a:xfrm>
          <a:prstGeom prst="rect">
            <a:avLst/>
          </a:prstGeom>
        </p:spPr>
      </p:pic>
    </p:spTree>
    <p:extLst>
      <p:ext uri="{BB962C8B-B14F-4D97-AF65-F5344CB8AC3E}">
        <p14:creationId xmlns:p14="http://schemas.microsoft.com/office/powerpoint/2010/main" val="4283443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uadroTexto 10">
            <a:extLst>
              <a:ext uri="{FF2B5EF4-FFF2-40B4-BE49-F238E27FC236}">
                <a16:creationId xmlns:a16="http://schemas.microsoft.com/office/drawing/2014/main" id="{FF6BFD0A-45FF-77C7-62E6-F4F78926FB99}"/>
              </a:ext>
            </a:extLst>
          </p:cNvPr>
          <p:cNvSpPr txBox="1"/>
          <p:nvPr/>
        </p:nvSpPr>
        <p:spPr>
          <a:xfrm>
            <a:off x="604434" y="48987"/>
            <a:ext cx="7264948" cy="584775"/>
          </a:xfrm>
          <a:prstGeom prst="rect">
            <a:avLst/>
          </a:prstGeom>
          <a:noFill/>
        </p:spPr>
        <p:txBody>
          <a:bodyPr wrap="square" rtlCol="0">
            <a:spAutoFit/>
          </a:bodyPr>
          <a:lstStyle/>
          <a:p>
            <a:r>
              <a:rPr lang="en-US" sz="3200" dirty="0" smtClean="0"/>
              <a:t>Ticket </a:t>
            </a:r>
            <a:r>
              <a:rPr lang="en-US" sz="3200" dirty="0"/>
              <a:t>Portal Help Desk</a:t>
            </a:r>
            <a:endParaRPr lang="es-CL" sz="3200" b="1" dirty="0"/>
          </a:p>
        </p:txBody>
      </p:sp>
      <p:pic>
        <p:nvPicPr>
          <p:cNvPr id="4" name="Imagen 3"/>
          <p:cNvPicPr>
            <a:picLocks noChangeAspect="1"/>
          </p:cNvPicPr>
          <p:nvPr/>
        </p:nvPicPr>
        <p:blipFill>
          <a:blip r:embed="rId2"/>
          <a:stretch>
            <a:fillRect/>
          </a:stretch>
        </p:blipFill>
        <p:spPr>
          <a:xfrm>
            <a:off x="2187062" y="1159591"/>
            <a:ext cx="7954731" cy="4916743"/>
          </a:xfrm>
          <a:prstGeom prst="rect">
            <a:avLst/>
          </a:prstGeom>
        </p:spPr>
      </p:pic>
    </p:spTree>
    <p:extLst>
      <p:ext uri="{BB962C8B-B14F-4D97-AF65-F5344CB8AC3E}">
        <p14:creationId xmlns:p14="http://schemas.microsoft.com/office/powerpoint/2010/main" val="10658689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uadroTexto 10">
            <a:extLst>
              <a:ext uri="{FF2B5EF4-FFF2-40B4-BE49-F238E27FC236}">
                <a16:creationId xmlns:a16="http://schemas.microsoft.com/office/drawing/2014/main" id="{FF6BFD0A-45FF-77C7-62E6-F4F78926FB99}"/>
              </a:ext>
            </a:extLst>
          </p:cNvPr>
          <p:cNvSpPr txBox="1"/>
          <p:nvPr/>
        </p:nvSpPr>
        <p:spPr>
          <a:xfrm>
            <a:off x="604434" y="48987"/>
            <a:ext cx="7264948" cy="584775"/>
          </a:xfrm>
          <a:prstGeom prst="rect">
            <a:avLst/>
          </a:prstGeom>
          <a:noFill/>
        </p:spPr>
        <p:txBody>
          <a:bodyPr wrap="square" rtlCol="0">
            <a:spAutoFit/>
          </a:bodyPr>
          <a:lstStyle/>
          <a:p>
            <a:r>
              <a:rPr lang="en-US" sz="3200" dirty="0" smtClean="0"/>
              <a:t>Ticket </a:t>
            </a:r>
            <a:r>
              <a:rPr lang="en-US" sz="3200" dirty="0"/>
              <a:t>Portal Help Desk</a:t>
            </a:r>
            <a:endParaRPr lang="es-CL" sz="3200" b="1" dirty="0"/>
          </a:p>
        </p:txBody>
      </p:sp>
      <p:sp>
        <p:nvSpPr>
          <p:cNvPr id="12" name="CuadroTexto 11">
            <a:extLst>
              <a:ext uri="{FF2B5EF4-FFF2-40B4-BE49-F238E27FC236}">
                <a16:creationId xmlns:a16="http://schemas.microsoft.com/office/drawing/2014/main" id="{C120D6CA-303D-B557-0EA0-D6CB559879A5}"/>
              </a:ext>
            </a:extLst>
          </p:cNvPr>
          <p:cNvSpPr txBox="1"/>
          <p:nvPr/>
        </p:nvSpPr>
        <p:spPr>
          <a:xfrm>
            <a:off x="653418" y="482694"/>
            <a:ext cx="6323308" cy="369332"/>
          </a:xfrm>
          <a:prstGeom prst="rect">
            <a:avLst/>
          </a:prstGeom>
          <a:noFill/>
        </p:spPr>
        <p:txBody>
          <a:bodyPr wrap="square" rtlCol="0">
            <a:spAutoFit/>
          </a:bodyPr>
          <a:lstStyle/>
          <a:p>
            <a:r>
              <a:rPr lang="en-US" dirty="0"/>
              <a:t>Instructivo Ingreso</a:t>
            </a:r>
            <a:endParaRPr lang="es-CL" dirty="0"/>
          </a:p>
        </p:txBody>
      </p:sp>
      <p:sp>
        <p:nvSpPr>
          <p:cNvPr id="13" name="CuadroTexto 12">
            <a:extLst>
              <a:ext uri="{FF2B5EF4-FFF2-40B4-BE49-F238E27FC236}">
                <a16:creationId xmlns:a16="http://schemas.microsoft.com/office/drawing/2014/main" id="{6B1ADBE4-4807-8610-AA40-B9834ABFF26D}"/>
              </a:ext>
            </a:extLst>
          </p:cNvPr>
          <p:cNvSpPr txBox="1"/>
          <p:nvPr/>
        </p:nvSpPr>
        <p:spPr>
          <a:xfrm>
            <a:off x="285780" y="1285733"/>
            <a:ext cx="5796365" cy="369332"/>
          </a:xfrm>
          <a:prstGeom prst="rect">
            <a:avLst/>
          </a:prstGeom>
          <a:noFill/>
        </p:spPr>
        <p:txBody>
          <a:bodyPr wrap="square" rtlCol="0">
            <a:spAutoFit/>
          </a:bodyPr>
          <a:lstStyle/>
          <a:p>
            <a:pPr algn="just"/>
            <a:r>
              <a:rPr lang="es-CL" b="1" dirty="0"/>
              <a:t>CATEGORÍA: ONE</a:t>
            </a:r>
            <a:endParaRPr lang="es-CL" b="1" dirty="0" smtClean="0"/>
          </a:p>
        </p:txBody>
      </p:sp>
      <p:sp>
        <p:nvSpPr>
          <p:cNvPr id="3" name="Rectángulo 2"/>
          <p:cNvSpPr/>
          <p:nvPr/>
        </p:nvSpPr>
        <p:spPr>
          <a:xfrm>
            <a:off x="285780" y="2662627"/>
            <a:ext cx="6096000" cy="1477328"/>
          </a:xfrm>
          <a:prstGeom prst="rect">
            <a:avLst/>
          </a:prstGeom>
        </p:spPr>
        <p:txBody>
          <a:bodyPr>
            <a:spAutoFit/>
          </a:bodyPr>
          <a:lstStyle/>
          <a:p>
            <a:pPr algn="just"/>
            <a:r>
              <a:rPr lang="es-ES" dirty="0"/>
              <a:t>La Categoría de </a:t>
            </a:r>
            <a:r>
              <a:rPr lang="es-ES" dirty="0" err="1"/>
              <a:t>One</a:t>
            </a:r>
            <a:r>
              <a:rPr lang="es-ES" dirty="0"/>
              <a:t>, permite el reporte de correcciones de eventuales errores que ocurren en el CRM </a:t>
            </a:r>
            <a:r>
              <a:rPr lang="es-ES" dirty="0" err="1"/>
              <a:t>One</a:t>
            </a:r>
            <a:r>
              <a:rPr lang="es-ES" dirty="0"/>
              <a:t>, al generar diversas acciones como cambios de plan, aprovisionamiento de servicios o ventas. A continuación, se presenta las tipificaciones más frecuentes</a:t>
            </a:r>
            <a:endParaRPr lang="es-CL" dirty="0"/>
          </a:p>
        </p:txBody>
      </p:sp>
      <p:pic>
        <p:nvPicPr>
          <p:cNvPr id="4" name="Imagen 3"/>
          <p:cNvPicPr>
            <a:picLocks noChangeAspect="1"/>
          </p:cNvPicPr>
          <p:nvPr/>
        </p:nvPicPr>
        <p:blipFill>
          <a:blip r:embed="rId2"/>
          <a:stretch>
            <a:fillRect/>
          </a:stretch>
        </p:blipFill>
        <p:spPr>
          <a:xfrm>
            <a:off x="6671111" y="1655065"/>
            <a:ext cx="4086795" cy="3772426"/>
          </a:xfrm>
          <a:prstGeom prst="rect">
            <a:avLst/>
          </a:prstGeom>
        </p:spPr>
      </p:pic>
    </p:spTree>
    <p:extLst>
      <p:ext uri="{BB962C8B-B14F-4D97-AF65-F5344CB8AC3E}">
        <p14:creationId xmlns:p14="http://schemas.microsoft.com/office/powerpoint/2010/main" val="27097489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uadroTexto 10">
            <a:extLst>
              <a:ext uri="{FF2B5EF4-FFF2-40B4-BE49-F238E27FC236}">
                <a16:creationId xmlns:a16="http://schemas.microsoft.com/office/drawing/2014/main" id="{FF6BFD0A-45FF-77C7-62E6-F4F78926FB99}"/>
              </a:ext>
            </a:extLst>
          </p:cNvPr>
          <p:cNvSpPr txBox="1"/>
          <p:nvPr/>
        </p:nvSpPr>
        <p:spPr>
          <a:xfrm>
            <a:off x="604434" y="48987"/>
            <a:ext cx="7264948" cy="584775"/>
          </a:xfrm>
          <a:prstGeom prst="rect">
            <a:avLst/>
          </a:prstGeom>
          <a:noFill/>
        </p:spPr>
        <p:txBody>
          <a:bodyPr wrap="square" rtlCol="0">
            <a:spAutoFit/>
          </a:bodyPr>
          <a:lstStyle/>
          <a:p>
            <a:r>
              <a:rPr lang="en-US" sz="3200" dirty="0" smtClean="0"/>
              <a:t>Ticket </a:t>
            </a:r>
            <a:r>
              <a:rPr lang="en-US" sz="3200" dirty="0"/>
              <a:t>Portal Help Desk</a:t>
            </a:r>
            <a:endParaRPr lang="es-CL" sz="3200" b="1" dirty="0"/>
          </a:p>
        </p:txBody>
      </p:sp>
      <p:sp>
        <p:nvSpPr>
          <p:cNvPr id="12" name="CuadroTexto 11">
            <a:extLst>
              <a:ext uri="{FF2B5EF4-FFF2-40B4-BE49-F238E27FC236}">
                <a16:creationId xmlns:a16="http://schemas.microsoft.com/office/drawing/2014/main" id="{C120D6CA-303D-B557-0EA0-D6CB559879A5}"/>
              </a:ext>
            </a:extLst>
          </p:cNvPr>
          <p:cNvSpPr txBox="1"/>
          <p:nvPr/>
        </p:nvSpPr>
        <p:spPr>
          <a:xfrm>
            <a:off x="653418" y="482694"/>
            <a:ext cx="6323308" cy="369332"/>
          </a:xfrm>
          <a:prstGeom prst="rect">
            <a:avLst/>
          </a:prstGeom>
          <a:noFill/>
        </p:spPr>
        <p:txBody>
          <a:bodyPr wrap="square" rtlCol="0">
            <a:spAutoFit/>
          </a:bodyPr>
          <a:lstStyle/>
          <a:p>
            <a:r>
              <a:rPr lang="en-US" dirty="0"/>
              <a:t>Instructivo Ingreso</a:t>
            </a:r>
            <a:endParaRPr lang="es-CL" dirty="0"/>
          </a:p>
        </p:txBody>
      </p:sp>
      <p:sp>
        <p:nvSpPr>
          <p:cNvPr id="13" name="CuadroTexto 12">
            <a:extLst>
              <a:ext uri="{FF2B5EF4-FFF2-40B4-BE49-F238E27FC236}">
                <a16:creationId xmlns:a16="http://schemas.microsoft.com/office/drawing/2014/main" id="{6B1ADBE4-4807-8610-AA40-B9834ABFF26D}"/>
              </a:ext>
            </a:extLst>
          </p:cNvPr>
          <p:cNvSpPr txBox="1"/>
          <p:nvPr/>
        </p:nvSpPr>
        <p:spPr>
          <a:xfrm>
            <a:off x="285780" y="1285733"/>
            <a:ext cx="5796365" cy="369332"/>
          </a:xfrm>
          <a:prstGeom prst="rect">
            <a:avLst/>
          </a:prstGeom>
          <a:noFill/>
        </p:spPr>
        <p:txBody>
          <a:bodyPr wrap="square" rtlCol="0">
            <a:spAutoFit/>
          </a:bodyPr>
          <a:lstStyle/>
          <a:p>
            <a:pPr algn="just"/>
            <a:r>
              <a:rPr lang="es-CL" b="1" dirty="0"/>
              <a:t>CATEGORÍA: ONE (SISTEMAS)</a:t>
            </a:r>
            <a:endParaRPr lang="es-CL" b="1" dirty="0" smtClean="0"/>
          </a:p>
        </p:txBody>
      </p:sp>
      <p:pic>
        <p:nvPicPr>
          <p:cNvPr id="5" name="Imagen 4"/>
          <p:cNvPicPr>
            <a:picLocks noChangeAspect="1"/>
          </p:cNvPicPr>
          <p:nvPr/>
        </p:nvPicPr>
        <p:blipFill>
          <a:blip r:embed="rId2"/>
          <a:stretch>
            <a:fillRect/>
          </a:stretch>
        </p:blipFill>
        <p:spPr>
          <a:xfrm>
            <a:off x="1732941" y="1900024"/>
            <a:ext cx="8726118" cy="3057952"/>
          </a:xfrm>
          <a:prstGeom prst="rect">
            <a:avLst/>
          </a:prstGeom>
        </p:spPr>
      </p:pic>
    </p:spTree>
    <p:extLst>
      <p:ext uri="{BB962C8B-B14F-4D97-AF65-F5344CB8AC3E}">
        <p14:creationId xmlns:p14="http://schemas.microsoft.com/office/powerpoint/2010/main" val="2149055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uadroTexto 10">
            <a:extLst>
              <a:ext uri="{FF2B5EF4-FFF2-40B4-BE49-F238E27FC236}">
                <a16:creationId xmlns:a16="http://schemas.microsoft.com/office/drawing/2014/main" id="{FF6BFD0A-45FF-77C7-62E6-F4F78926FB99}"/>
              </a:ext>
            </a:extLst>
          </p:cNvPr>
          <p:cNvSpPr txBox="1"/>
          <p:nvPr/>
        </p:nvSpPr>
        <p:spPr>
          <a:xfrm>
            <a:off x="604434" y="48987"/>
            <a:ext cx="7264948" cy="584775"/>
          </a:xfrm>
          <a:prstGeom prst="rect">
            <a:avLst/>
          </a:prstGeom>
          <a:noFill/>
        </p:spPr>
        <p:txBody>
          <a:bodyPr wrap="square" rtlCol="0">
            <a:spAutoFit/>
          </a:bodyPr>
          <a:lstStyle/>
          <a:p>
            <a:r>
              <a:rPr lang="en-US" sz="3200" dirty="0" smtClean="0"/>
              <a:t>Ticket </a:t>
            </a:r>
            <a:r>
              <a:rPr lang="en-US" sz="3200" dirty="0"/>
              <a:t>Portal Help Desk</a:t>
            </a:r>
            <a:endParaRPr lang="es-CL" sz="3200" b="1" dirty="0"/>
          </a:p>
        </p:txBody>
      </p:sp>
      <p:sp>
        <p:nvSpPr>
          <p:cNvPr id="12" name="CuadroTexto 11">
            <a:extLst>
              <a:ext uri="{FF2B5EF4-FFF2-40B4-BE49-F238E27FC236}">
                <a16:creationId xmlns:a16="http://schemas.microsoft.com/office/drawing/2014/main" id="{C120D6CA-303D-B557-0EA0-D6CB559879A5}"/>
              </a:ext>
            </a:extLst>
          </p:cNvPr>
          <p:cNvSpPr txBox="1"/>
          <p:nvPr/>
        </p:nvSpPr>
        <p:spPr>
          <a:xfrm>
            <a:off x="653418" y="482694"/>
            <a:ext cx="6323308" cy="369332"/>
          </a:xfrm>
          <a:prstGeom prst="rect">
            <a:avLst/>
          </a:prstGeom>
          <a:noFill/>
        </p:spPr>
        <p:txBody>
          <a:bodyPr wrap="square" rtlCol="0">
            <a:spAutoFit/>
          </a:bodyPr>
          <a:lstStyle/>
          <a:p>
            <a:r>
              <a:rPr lang="en-US" dirty="0"/>
              <a:t>Instructivo Ingreso</a:t>
            </a:r>
            <a:endParaRPr lang="es-CL" dirty="0"/>
          </a:p>
        </p:txBody>
      </p:sp>
      <p:sp>
        <p:nvSpPr>
          <p:cNvPr id="13" name="CuadroTexto 12">
            <a:extLst>
              <a:ext uri="{FF2B5EF4-FFF2-40B4-BE49-F238E27FC236}">
                <a16:creationId xmlns:a16="http://schemas.microsoft.com/office/drawing/2014/main" id="{6B1ADBE4-4807-8610-AA40-B9834ABFF26D}"/>
              </a:ext>
            </a:extLst>
          </p:cNvPr>
          <p:cNvSpPr txBox="1"/>
          <p:nvPr/>
        </p:nvSpPr>
        <p:spPr>
          <a:xfrm>
            <a:off x="285780" y="1271878"/>
            <a:ext cx="5796365" cy="369332"/>
          </a:xfrm>
          <a:prstGeom prst="rect">
            <a:avLst/>
          </a:prstGeom>
          <a:noFill/>
        </p:spPr>
        <p:txBody>
          <a:bodyPr wrap="square" rtlCol="0">
            <a:spAutoFit/>
          </a:bodyPr>
          <a:lstStyle/>
          <a:p>
            <a:pPr algn="just"/>
            <a:r>
              <a:rPr lang="es-CL" b="1" dirty="0"/>
              <a:t>CATEGORÍA: </a:t>
            </a:r>
            <a:r>
              <a:rPr lang="es-CL" b="1" dirty="0" smtClean="0"/>
              <a:t>HLR</a:t>
            </a:r>
          </a:p>
        </p:txBody>
      </p:sp>
      <p:sp>
        <p:nvSpPr>
          <p:cNvPr id="2" name="Rectángulo 1"/>
          <p:cNvSpPr/>
          <p:nvPr/>
        </p:nvSpPr>
        <p:spPr>
          <a:xfrm>
            <a:off x="415636" y="2967335"/>
            <a:ext cx="5278582" cy="923330"/>
          </a:xfrm>
          <a:prstGeom prst="rect">
            <a:avLst/>
          </a:prstGeom>
        </p:spPr>
        <p:txBody>
          <a:bodyPr wrap="square">
            <a:spAutoFit/>
          </a:bodyPr>
          <a:lstStyle/>
          <a:p>
            <a:pPr algn="just"/>
            <a:r>
              <a:rPr lang="es-ES" dirty="0"/>
              <a:t>Por medio de la Categoría de HLR, es posible corregir inconsistencias que ocurren entre los parámetros de la red móvil y el CRM de atención.</a:t>
            </a:r>
            <a:endParaRPr lang="es-CL" dirty="0"/>
          </a:p>
        </p:txBody>
      </p:sp>
      <p:pic>
        <p:nvPicPr>
          <p:cNvPr id="3" name="Imagen 2"/>
          <p:cNvPicPr>
            <a:picLocks noChangeAspect="1"/>
          </p:cNvPicPr>
          <p:nvPr/>
        </p:nvPicPr>
        <p:blipFill>
          <a:blip r:embed="rId2"/>
          <a:stretch>
            <a:fillRect/>
          </a:stretch>
        </p:blipFill>
        <p:spPr>
          <a:xfrm>
            <a:off x="6200015" y="1641209"/>
            <a:ext cx="5335796" cy="4524063"/>
          </a:xfrm>
          <a:prstGeom prst="rect">
            <a:avLst/>
          </a:prstGeom>
        </p:spPr>
      </p:pic>
    </p:spTree>
    <p:extLst>
      <p:ext uri="{BB962C8B-B14F-4D97-AF65-F5344CB8AC3E}">
        <p14:creationId xmlns:p14="http://schemas.microsoft.com/office/powerpoint/2010/main" val="37280215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uadroTexto 10">
            <a:extLst>
              <a:ext uri="{FF2B5EF4-FFF2-40B4-BE49-F238E27FC236}">
                <a16:creationId xmlns:a16="http://schemas.microsoft.com/office/drawing/2014/main" id="{FF6BFD0A-45FF-77C7-62E6-F4F78926FB99}"/>
              </a:ext>
            </a:extLst>
          </p:cNvPr>
          <p:cNvSpPr txBox="1"/>
          <p:nvPr/>
        </p:nvSpPr>
        <p:spPr>
          <a:xfrm>
            <a:off x="604434" y="48987"/>
            <a:ext cx="7264948" cy="584775"/>
          </a:xfrm>
          <a:prstGeom prst="rect">
            <a:avLst/>
          </a:prstGeom>
          <a:noFill/>
        </p:spPr>
        <p:txBody>
          <a:bodyPr wrap="square" rtlCol="0">
            <a:spAutoFit/>
          </a:bodyPr>
          <a:lstStyle/>
          <a:p>
            <a:r>
              <a:rPr lang="en-US" sz="3200" dirty="0" smtClean="0"/>
              <a:t>Ticket </a:t>
            </a:r>
            <a:r>
              <a:rPr lang="en-US" sz="3200" dirty="0"/>
              <a:t>Portal Help Desk</a:t>
            </a:r>
            <a:endParaRPr lang="es-CL" sz="3200" b="1" dirty="0"/>
          </a:p>
        </p:txBody>
      </p:sp>
      <p:sp>
        <p:nvSpPr>
          <p:cNvPr id="12" name="CuadroTexto 11">
            <a:extLst>
              <a:ext uri="{FF2B5EF4-FFF2-40B4-BE49-F238E27FC236}">
                <a16:creationId xmlns:a16="http://schemas.microsoft.com/office/drawing/2014/main" id="{C120D6CA-303D-B557-0EA0-D6CB559879A5}"/>
              </a:ext>
            </a:extLst>
          </p:cNvPr>
          <p:cNvSpPr txBox="1"/>
          <p:nvPr/>
        </p:nvSpPr>
        <p:spPr>
          <a:xfrm>
            <a:off x="653418" y="482694"/>
            <a:ext cx="6323308" cy="369332"/>
          </a:xfrm>
          <a:prstGeom prst="rect">
            <a:avLst/>
          </a:prstGeom>
          <a:noFill/>
        </p:spPr>
        <p:txBody>
          <a:bodyPr wrap="square" rtlCol="0">
            <a:spAutoFit/>
          </a:bodyPr>
          <a:lstStyle/>
          <a:p>
            <a:r>
              <a:rPr lang="en-US" dirty="0"/>
              <a:t>Instructivo Ingreso</a:t>
            </a:r>
            <a:endParaRPr lang="es-CL" dirty="0"/>
          </a:p>
        </p:txBody>
      </p:sp>
      <p:sp>
        <p:nvSpPr>
          <p:cNvPr id="13" name="CuadroTexto 12">
            <a:extLst>
              <a:ext uri="{FF2B5EF4-FFF2-40B4-BE49-F238E27FC236}">
                <a16:creationId xmlns:a16="http://schemas.microsoft.com/office/drawing/2014/main" id="{6B1ADBE4-4807-8610-AA40-B9834ABFF26D}"/>
              </a:ext>
            </a:extLst>
          </p:cNvPr>
          <p:cNvSpPr txBox="1"/>
          <p:nvPr/>
        </p:nvSpPr>
        <p:spPr>
          <a:xfrm>
            <a:off x="403650" y="1238279"/>
            <a:ext cx="5796365" cy="369332"/>
          </a:xfrm>
          <a:prstGeom prst="rect">
            <a:avLst/>
          </a:prstGeom>
          <a:noFill/>
        </p:spPr>
        <p:txBody>
          <a:bodyPr wrap="square" rtlCol="0">
            <a:spAutoFit/>
          </a:bodyPr>
          <a:lstStyle/>
          <a:p>
            <a:pPr algn="just"/>
            <a:r>
              <a:rPr lang="es-CL" b="1" dirty="0"/>
              <a:t>CATEGORÍA: HLR (SISTEMAS)</a:t>
            </a:r>
            <a:endParaRPr lang="es-CL" b="1" dirty="0" smtClean="0"/>
          </a:p>
        </p:txBody>
      </p:sp>
      <p:pic>
        <p:nvPicPr>
          <p:cNvPr id="4" name="Imagen 3"/>
          <p:cNvPicPr>
            <a:picLocks noChangeAspect="1"/>
          </p:cNvPicPr>
          <p:nvPr/>
        </p:nvPicPr>
        <p:blipFill>
          <a:blip r:embed="rId2"/>
          <a:stretch>
            <a:fillRect/>
          </a:stretch>
        </p:blipFill>
        <p:spPr>
          <a:xfrm>
            <a:off x="2089404" y="1723310"/>
            <a:ext cx="8221222" cy="4048690"/>
          </a:xfrm>
          <a:prstGeom prst="rect">
            <a:avLst/>
          </a:prstGeom>
        </p:spPr>
      </p:pic>
    </p:spTree>
    <p:extLst>
      <p:ext uri="{BB962C8B-B14F-4D97-AF65-F5344CB8AC3E}">
        <p14:creationId xmlns:p14="http://schemas.microsoft.com/office/powerpoint/2010/main" val="16195908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uadroTexto 10">
            <a:extLst>
              <a:ext uri="{FF2B5EF4-FFF2-40B4-BE49-F238E27FC236}">
                <a16:creationId xmlns:a16="http://schemas.microsoft.com/office/drawing/2014/main" id="{FF6BFD0A-45FF-77C7-62E6-F4F78926FB99}"/>
              </a:ext>
            </a:extLst>
          </p:cNvPr>
          <p:cNvSpPr txBox="1"/>
          <p:nvPr/>
        </p:nvSpPr>
        <p:spPr>
          <a:xfrm>
            <a:off x="604434" y="48987"/>
            <a:ext cx="7264948" cy="584775"/>
          </a:xfrm>
          <a:prstGeom prst="rect">
            <a:avLst/>
          </a:prstGeom>
          <a:noFill/>
        </p:spPr>
        <p:txBody>
          <a:bodyPr wrap="square" rtlCol="0">
            <a:spAutoFit/>
          </a:bodyPr>
          <a:lstStyle/>
          <a:p>
            <a:r>
              <a:rPr lang="en-US" sz="3200" dirty="0" smtClean="0"/>
              <a:t>Ticket </a:t>
            </a:r>
            <a:r>
              <a:rPr lang="en-US" sz="3200" dirty="0"/>
              <a:t>Portal Help Desk</a:t>
            </a:r>
            <a:endParaRPr lang="es-CL" sz="3200" b="1" dirty="0"/>
          </a:p>
        </p:txBody>
      </p:sp>
      <p:sp>
        <p:nvSpPr>
          <p:cNvPr id="12" name="CuadroTexto 11">
            <a:extLst>
              <a:ext uri="{FF2B5EF4-FFF2-40B4-BE49-F238E27FC236}">
                <a16:creationId xmlns:a16="http://schemas.microsoft.com/office/drawing/2014/main" id="{C120D6CA-303D-B557-0EA0-D6CB559879A5}"/>
              </a:ext>
            </a:extLst>
          </p:cNvPr>
          <p:cNvSpPr txBox="1"/>
          <p:nvPr/>
        </p:nvSpPr>
        <p:spPr>
          <a:xfrm>
            <a:off x="653418" y="482694"/>
            <a:ext cx="6323308" cy="369332"/>
          </a:xfrm>
          <a:prstGeom prst="rect">
            <a:avLst/>
          </a:prstGeom>
          <a:noFill/>
        </p:spPr>
        <p:txBody>
          <a:bodyPr wrap="square" rtlCol="0">
            <a:spAutoFit/>
          </a:bodyPr>
          <a:lstStyle/>
          <a:p>
            <a:r>
              <a:rPr lang="en-US" dirty="0"/>
              <a:t>Instructivo Ingreso</a:t>
            </a:r>
            <a:endParaRPr lang="es-CL" dirty="0"/>
          </a:p>
        </p:txBody>
      </p:sp>
      <p:sp>
        <p:nvSpPr>
          <p:cNvPr id="13" name="CuadroTexto 12">
            <a:extLst>
              <a:ext uri="{FF2B5EF4-FFF2-40B4-BE49-F238E27FC236}">
                <a16:creationId xmlns:a16="http://schemas.microsoft.com/office/drawing/2014/main" id="{6B1ADBE4-4807-8610-AA40-B9834ABFF26D}"/>
              </a:ext>
            </a:extLst>
          </p:cNvPr>
          <p:cNvSpPr txBox="1"/>
          <p:nvPr/>
        </p:nvSpPr>
        <p:spPr>
          <a:xfrm>
            <a:off x="403650" y="1238279"/>
            <a:ext cx="5796365" cy="369332"/>
          </a:xfrm>
          <a:prstGeom prst="rect">
            <a:avLst/>
          </a:prstGeom>
          <a:noFill/>
        </p:spPr>
        <p:txBody>
          <a:bodyPr wrap="square" rtlCol="0">
            <a:spAutoFit/>
          </a:bodyPr>
          <a:lstStyle/>
          <a:p>
            <a:pPr algn="just"/>
            <a:r>
              <a:rPr lang="es-CL" b="1" dirty="0"/>
              <a:t>CATEGORÍA: HLR (SISTEMAS)</a:t>
            </a:r>
            <a:endParaRPr lang="es-CL" b="1" dirty="0" smtClean="0"/>
          </a:p>
        </p:txBody>
      </p:sp>
      <p:pic>
        <p:nvPicPr>
          <p:cNvPr id="2" name="Imagen 1"/>
          <p:cNvPicPr>
            <a:picLocks noChangeAspect="1"/>
          </p:cNvPicPr>
          <p:nvPr/>
        </p:nvPicPr>
        <p:blipFill>
          <a:blip r:embed="rId2"/>
          <a:stretch>
            <a:fillRect/>
          </a:stretch>
        </p:blipFill>
        <p:spPr>
          <a:xfrm>
            <a:off x="1632914" y="2219156"/>
            <a:ext cx="8926171" cy="2419688"/>
          </a:xfrm>
          <a:prstGeom prst="rect">
            <a:avLst/>
          </a:prstGeom>
        </p:spPr>
      </p:pic>
    </p:spTree>
    <p:extLst>
      <p:ext uri="{BB962C8B-B14F-4D97-AF65-F5344CB8AC3E}">
        <p14:creationId xmlns:p14="http://schemas.microsoft.com/office/powerpoint/2010/main" val="2286974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6565752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0372656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Marcador de fecha 3">
            <a:extLst>
              <a:ext uri="{FF2B5EF4-FFF2-40B4-BE49-F238E27FC236}">
                <a16:creationId xmlns:a16="http://schemas.microsoft.com/office/drawing/2014/main" id="{D9FC04B1-CA88-8FF6-FE4B-D5B8E769B27B}"/>
              </a:ext>
            </a:extLst>
          </p:cNvPr>
          <p:cNvSpPr txBox="1">
            <a:spLocks/>
          </p:cNvSpPr>
          <p:nvPr/>
        </p:nvSpPr>
        <p:spPr>
          <a:xfrm>
            <a:off x="838200" y="6356350"/>
            <a:ext cx="2743200" cy="365125"/>
          </a:xfrm>
          <a:prstGeom prst="rect">
            <a:avLst/>
          </a:prstGeom>
        </p:spPr>
        <p:txBody>
          <a:bodyPr vert="horz" lIns="91440" tIns="45720" rIns="91440" bIns="45720" rtlCol="0" anchor="ctr"/>
          <a:lstStyle>
            <a:defPPr>
              <a:defRPr lang="es-CL"/>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19A3457-F8BA-2248-8346-1819D549271F}" type="datetimeFigureOut">
              <a:rPr lang="es-CL" smtClean="0"/>
              <a:pPr/>
              <a:t>12-04-2023</a:t>
            </a:fld>
            <a:endParaRPr lang="es-CL"/>
          </a:p>
        </p:txBody>
      </p:sp>
      <p:sp>
        <p:nvSpPr>
          <p:cNvPr id="12" name="Marcador de número de diapositiva 5">
            <a:extLst>
              <a:ext uri="{FF2B5EF4-FFF2-40B4-BE49-F238E27FC236}">
                <a16:creationId xmlns:a16="http://schemas.microsoft.com/office/drawing/2014/main" id="{E6EBA124-AC72-E3AB-799B-DE89F5634928}"/>
              </a:ext>
            </a:extLst>
          </p:cNvPr>
          <p:cNvSpPr txBox="1">
            <a:spLocks/>
          </p:cNvSpPr>
          <p:nvPr/>
        </p:nvSpPr>
        <p:spPr>
          <a:xfrm>
            <a:off x="8610600" y="6356350"/>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595267A-CF7D-F64B-89A4-860D92A323AE}" type="slidenum">
              <a:rPr lang="es-CL" smtClean="0"/>
              <a:pPr/>
              <a:t>18</a:t>
            </a:fld>
            <a:endParaRPr lang="es-CL"/>
          </a:p>
        </p:txBody>
      </p:sp>
      <p:pic>
        <p:nvPicPr>
          <p:cNvPr id="13" name="Imagen 12">
            <a:extLst>
              <a:ext uri="{FF2B5EF4-FFF2-40B4-BE49-F238E27FC236}">
                <a16:creationId xmlns:a16="http://schemas.microsoft.com/office/drawing/2014/main" id="{798AC53D-5059-5FD5-9779-BAE9491060D0}"/>
              </a:ext>
            </a:extLst>
          </p:cNvPr>
          <p:cNvPicPr>
            <a:picLocks noChangeAspect="1"/>
          </p:cNvPicPr>
          <p:nvPr/>
        </p:nvPicPr>
        <p:blipFill>
          <a:blip r:embed="rId2"/>
          <a:stretch>
            <a:fillRect/>
          </a:stretch>
        </p:blipFill>
        <p:spPr>
          <a:xfrm>
            <a:off x="-1" y="0"/>
            <a:ext cx="12196291" cy="6858000"/>
          </a:xfrm>
          <a:prstGeom prst="rect">
            <a:avLst/>
          </a:prstGeom>
        </p:spPr>
      </p:pic>
      <p:pic>
        <p:nvPicPr>
          <p:cNvPr id="14" name="Imagen 13">
            <a:extLst>
              <a:ext uri="{FF2B5EF4-FFF2-40B4-BE49-F238E27FC236}">
                <a16:creationId xmlns:a16="http://schemas.microsoft.com/office/drawing/2014/main" id="{F7A036B5-C907-0C90-8401-901E1643EBFE}"/>
              </a:ext>
            </a:extLst>
          </p:cNvPr>
          <p:cNvPicPr>
            <a:picLocks noChangeAspect="1"/>
          </p:cNvPicPr>
          <p:nvPr/>
        </p:nvPicPr>
        <p:blipFill>
          <a:blip r:embed="rId3"/>
          <a:stretch>
            <a:fillRect/>
          </a:stretch>
        </p:blipFill>
        <p:spPr>
          <a:xfrm>
            <a:off x="5444613" y="0"/>
            <a:ext cx="6747387" cy="6959600"/>
          </a:xfrm>
          <a:prstGeom prst="rect">
            <a:avLst/>
          </a:prstGeom>
        </p:spPr>
      </p:pic>
      <p:pic>
        <p:nvPicPr>
          <p:cNvPr id="15" name="Imagen 14">
            <a:extLst>
              <a:ext uri="{FF2B5EF4-FFF2-40B4-BE49-F238E27FC236}">
                <a16:creationId xmlns:a16="http://schemas.microsoft.com/office/drawing/2014/main" id="{30B4D9F4-F711-A1DC-1A4D-F6D91F209461}"/>
              </a:ext>
            </a:extLst>
          </p:cNvPr>
          <p:cNvPicPr>
            <a:picLocks noChangeAspect="1"/>
          </p:cNvPicPr>
          <p:nvPr/>
        </p:nvPicPr>
        <p:blipFill>
          <a:blip r:embed="rId4"/>
          <a:stretch>
            <a:fillRect/>
          </a:stretch>
        </p:blipFill>
        <p:spPr>
          <a:xfrm>
            <a:off x="5685740" y="4402667"/>
            <a:ext cx="2221854" cy="2318808"/>
          </a:xfrm>
          <a:prstGeom prst="rect">
            <a:avLst/>
          </a:prstGeom>
        </p:spPr>
      </p:pic>
      <p:pic>
        <p:nvPicPr>
          <p:cNvPr id="17" name="Imagen 16">
            <a:extLst>
              <a:ext uri="{FF2B5EF4-FFF2-40B4-BE49-F238E27FC236}">
                <a16:creationId xmlns:a16="http://schemas.microsoft.com/office/drawing/2014/main" id="{3577C49A-80B6-B0F6-B93E-E84A98A029E2}"/>
              </a:ext>
            </a:extLst>
          </p:cNvPr>
          <p:cNvPicPr>
            <a:picLocks noChangeAspect="1"/>
          </p:cNvPicPr>
          <p:nvPr/>
        </p:nvPicPr>
        <p:blipFill>
          <a:blip r:embed="rId5"/>
          <a:stretch>
            <a:fillRect/>
          </a:stretch>
        </p:blipFill>
        <p:spPr>
          <a:xfrm>
            <a:off x="-59812" y="3606800"/>
            <a:ext cx="3771900" cy="3302000"/>
          </a:xfrm>
          <a:prstGeom prst="rect">
            <a:avLst/>
          </a:prstGeom>
        </p:spPr>
      </p:pic>
      <p:pic>
        <p:nvPicPr>
          <p:cNvPr id="18" name="Imagen 17">
            <a:extLst>
              <a:ext uri="{FF2B5EF4-FFF2-40B4-BE49-F238E27FC236}">
                <a16:creationId xmlns:a16="http://schemas.microsoft.com/office/drawing/2014/main" id="{0CB29B98-028E-04D4-9B0F-1237C7E8C935}"/>
              </a:ext>
            </a:extLst>
          </p:cNvPr>
          <p:cNvPicPr>
            <a:picLocks noChangeAspect="1"/>
          </p:cNvPicPr>
          <p:nvPr/>
        </p:nvPicPr>
        <p:blipFill>
          <a:blip r:embed="rId6"/>
          <a:stretch>
            <a:fillRect/>
          </a:stretch>
        </p:blipFill>
        <p:spPr>
          <a:xfrm>
            <a:off x="6273800" y="3282950"/>
            <a:ext cx="2159000" cy="2997200"/>
          </a:xfrm>
          <a:prstGeom prst="rect">
            <a:avLst/>
          </a:prstGeom>
        </p:spPr>
      </p:pic>
      <p:pic>
        <p:nvPicPr>
          <p:cNvPr id="19" name="Imagen 18">
            <a:extLst>
              <a:ext uri="{FF2B5EF4-FFF2-40B4-BE49-F238E27FC236}">
                <a16:creationId xmlns:a16="http://schemas.microsoft.com/office/drawing/2014/main" id="{FE03E5AE-5CA7-F33C-30F9-1317972CE5DC}"/>
              </a:ext>
            </a:extLst>
          </p:cNvPr>
          <p:cNvPicPr>
            <a:picLocks noChangeAspect="1"/>
          </p:cNvPicPr>
          <p:nvPr/>
        </p:nvPicPr>
        <p:blipFill>
          <a:blip r:embed="rId7"/>
          <a:stretch>
            <a:fillRect/>
          </a:stretch>
        </p:blipFill>
        <p:spPr>
          <a:xfrm>
            <a:off x="8718550" y="-50800"/>
            <a:ext cx="2527300" cy="1295400"/>
          </a:xfrm>
          <a:prstGeom prst="rect">
            <a:avLst/>
          </a:prstGeom>
        </p:spPr>
      </p:pic>
      <p:pic>
        <p:nvPicPr>
          <p:cNvPr id="2" name="Imagen 1">
            <a:extLst>
              <a:ext uri="{FF2B5EF4-FFF2-40B4-BE49-F238E27FC236}">
                <a16:creationId xmlns:a16="http://schemas.microsoft.com/office/drawing/2014/main" id="{CF322026-8602-E0D3-8584-B5385D8F74E1}"/>
              </a:ext>
            </a:extLst>
          </p:cNvPr>
          <p:cNvPicPr>
            <a:picLocks noChangeAspect="1"/>
          </p:cNvPicPr>
          <p:nvPr/>
        </p:nvPicPr>
        <p:blipFill>
          <a:blip r:embed="rId8"/>
          <a:stretch>
            <a:fillRect/>
          </a:stretch>
        </p:blipFill>
        <p:spPr>
          <a:xfrm>
            <a:off x="116800" y="2726197"/>
            <a:ext cx="5862970" cy="1827213"/>
          </a:xfrm>
          <a:prstGeom prst="rect">
            <a:avLst/>
          </a:prstGeom>
        </p:spPr>
      </p:pic>
      <p:sp>
        <p:nvSpPr>
          <p:cNvPr id="3" name="CuadroTexto 2">
            <a:extLst>
              <a:ext uri="{FF2B5EF4-FFF2-40B4-BE49-F238E27FC236}">
                <a16:creationId xmlns:a16="http://schemas.microsoft.com/office/drawing/2014/main" id="{ECDAB15C-E4A1-F86F-38E4-22C4324F5203}"/>
              </a:ext>
            </a:extLst>
          </p:cNvPr>
          <p:cNvSpPr txBox="1"/>
          <p:nvPr/>
        </p:nvSpPr>
        <p:spPr>
          <a:xfrm>
            <a:off x="1772383" y="2624597"/>
            <a:ext cx="3378200" cy="707886"/>
          </a:xfrm>
          <a:prstGeom prst="rect">
            <a:avLst/>
          </a:prstGeom>
          <a:noFill/>
        </p:spPr>
        <p:txBody>
          <a:bodyPr wrap="square" rtlCol="0">
            <a:spAutoFit/>
          </a:bodyPr>
          <a:lstStyle/>
          <a:p>
            <a:pPr algn="ctr"/>
            <a:r>
              <a:rPr lang="es-CL" sz="4000" b="1" dirty="0">
                <a:solidFill>
                  <a:srgbClr val="FAAD0A"/>
                </a:solidFill>
              </a:rPr>
              <a:t>¡GRACIAS!</a:t>
            </a:r>
          </a:p>
        </p:txBody>
      </p:sp>
    </p:spTree>
    <p:extLst>
      <p:ext uri="{BB962C8B-B14F-4D97-AF65-F5344CB8AC3E}">
        <p14:creationId xmlns:p14="http://schemas.microsoft.com/office/powerpoint/2010/main" val="263047087"/>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ersonaliz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14303</TotalTime>
  <Words>392</Words>
  <Application>Microsoft Office PowerPoint</Application>
  <PresentationFormat>Panorámica</PresentationFormat>
  <Paragraphs>50</Paragraphs>
  <Slides>18</Slides>
  <Notes>0</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18</vt:i4>
      </vt:variant>
    </vt:vector>
  </HeadingPairs>
  <TitlesOfParts>
    <vt:vector size="23" baseType="lpstr">
      <vt:lpstr>Arial</vt:lpstr>
      <vt:lpstr>Calibri</vt:lpstr>
      <vt:lpstr>Calibri Light</vt:lpstr>
      <vt:lpstr>Tema de Office</vt:lpstr>
      <vt:lpstr>Diseño personalizado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Paula Smith</dc:creator>
  <cp:lastModifiedBy>Fuentealba Gutierrez Sandra Del C, CLAROCHILE</cp:lastModifiedBy>
  <cp:revision>37</cp:revision>
  <dcterms:created xsi:type="dcterms:W3CDTF">2023-02-20T13:59:36Z</dcterms:created>
  <dcterms:modified xsi:type="dcterms:W3CDTF">2023-04-14T13:06:26Z</dcterms:modified>
</cp:coreProperties>
</file>