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6" r:id="rId2"/>
    <p:sldMasterId id="2147483648" r:id="rId3"/>
  </p:sldMasterIdLst>
  <p:sldIdLst>
    <p:sldId id="256" r:id="rId4"/>
    <p:sldId id="259" r:id="rId5"/>
    <p:sldId id="264" r:id="rId6"/>
    <p:sldId id="270" r:id="rId7"/>
    <p:sldId id="269" r:id="rId8"/>
    <p:sldId id="266" r:id="rId9"/>
    <p:sldId id="272" r:id="rId10"/>
    <p:sldId id="275" r:id="rId11"/>
    <p:sldId id="274" r:id="rId12"/>
    <p:sldId id="273" r:id="rId13"/>
    <p:sldId id="279" r:id="rId14"/>
    <p:sldId id="278" r:id="rId15"/>
    <p:sldId id="280" r:id="rId16"/>
    <p:sldId id="261" r:id="rId17"/>
    <p:sldId id="263" r:id="rId1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olas Henriquez" initials="NH" lastIdx="1" clrIdx="0">
    <p:extLst>
      <p:ext uri="{19B8F6BF-5375-455C-9EA6-DF929625EA0E}">
        <p15:presenceInfo xmlns:p15="http://schemas.microsoft.com/office/powerpoint/2012/main" userId="1229bc0e53ae40e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3F04"/>
    <a:srgbClr val="0998A7"/>
    <a:srgbClr val="FAAD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F727C2-FA13-3FC3-C7F0-227DDB38CA18}" v="2" dt="2023-04-19T13:25:54.247"/>
    <p1510:client id="{528F3821-9B21-E0BB-3402-3CB9EA4EBFBE}" v="65" dt="2023-04-06T19:54:50.317"/>
    <p1510:client id="{75D59F52-A323-4BF2-B46A-64759192005D}" v="1" dt="2023-04-19T13:30:09.462"/>
    <p1510:client id="{8028B06E-CE0F-2A51-AC08-1EECE1EEDB15}" v="8" dt="2023-04-06T15:09:08.2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ergara Sandoval Jose Alejandro, CLAROCHILE" userId="S::jose.vergara@clarochile.cl::3d0533c6-ee20-40d3-b206-d198e2d4e017" providerId="AD" clId="Web-{528F3821-9B21-E0BB-3402-3CB9EA4EBFBE}"/>
    <pc:docChg chg="modSld">
      <pc:chgData name="Vergara Sandoval Jose Alejandro, CLAROCHILE" userId="S::jose.vergara@clarochile.cl::3d0533c6-ee20-40d3-b206-d198e2d4e017" providerId="AD" clId="Web-{528F3821-9B21-E0BB-3402-3CB9EA4EBFBE}" dt="2023-04-06T19:54:46.630" v="33" actId="20577"/>
      <pc:docMkLst>
        <pc:docMk/>
      </pc:docMkLst>
      <pc:sldChg chg="modSp">
        <pc:chgData name="Vergara Sandoval Jose Alejandro, CLAROCHILE" userId="S::jose.vergara@clarochile.cl::3d0533c6-ee20-40d3-b206-d198e2d4e017" providerId="AD" clId="Web-{528F3821-9B21-E0BB-3402-3CB9EA4EBFBE}" dt="2023-04-06T19:54:46.630" v="33" actId="20577"/>
        <pc:sldMkLst>
          <pc:docMk/>
          <pc:sldMk cId="850414762" sldId="270"/>
        </pc:sldMkLst>
        <pc:spChg chg="mod">
          <ac:chgData name="Vergara Sandoval Jose Alejandro, CLAROCHILE" userId="S::jose.vergara@clarochile.cl::3d0533c6-ee20-40d3-b206-d198e2d4e017" providerId="AD" clId="Web-{528F3821-9B21-E0BB-3402-3CB9EA4EBFBE}" dt="2023-04-06T19:54:46.630" v="33" actId="20577"/>
          <ac:spMkLst>
            <pc:docMk/>
            <pc:sldMk cId="850414762" sldId="270"/>
            <ac:spMk id="7" creationId="{C3C1F6C1-F79E-1C65-67D5-3E7C09B84EED}"/>
          </ac:spMkLst>
        </pc:spChg>
      </pc:sldChg>
    </pc:docChg>
  </pc:docChgLst>
  <pc:docChgLst>
    <pc:chgData name="Henriquez Gonzalez Nicolas Andres, CLAROCHILE" userId="S::nicolas.henriquez@clarochile.cl::713137e2-eea8-4f61-9c15-09817a6bcc35" providerId="AD" clId="Web-{0EF727C2-FA13-3FC3-C7F0-227DDB38CA18}"/>
    <pc:docChg chg="addSld sldOrd addMainMaster modMainMaster">
      <pc:chgData name="Henriquez Gonzalez Nicolas Andres, CLAROCHILE" userId="S::nicolas.henriquez@clarochile.cl::713137e2-eea8-4f61-9c15-09817a6bcc35" providerId="AD" clId="Web-{0EF727C2-FA13-3FC3-C7F0-227DDB38CA18}" dt="2023-04-19T13:25:54.247" v="1"/>
      <pc:docMkLst>
        <pc:docMk/>
      </pc:docMkLst>
      <pc:sldChg chg="add ord">
        <pc:chgData name="Henriquez Gonzalez Nicolas Andres, CLAROCHILE" userId="S::nicolas.henriquez@clarochile.cl::713137e2-eea8-4f61-9c15-09817a6bcc35" providerId="AD" clId="Web-{0EF727C2-FA13-3FC3-C7F0-227DDB38CA18}" dt="2023-04-19T13:25:54.247" v="1"/>
        <pc:sldMkLst>
          <pc:docMk/>
          <pc:sldMk cId="2236487517" sldId="280"/>
        </pc:sldMkLst>
      </pc:sldChg>
      <pc:sldMasterChg chg="add addSldLayout">
        <pc:chgData name="Henriquez Gonzalez Nicolas Andres, CLAROCHILE" userId="S::nicolas.henriquez@clarochile.cl::713137e2-eea8-4f61-9c15-09817a6bcc35" providerId="AD" clId="Web-{0EF727C2-FA13-3FC3-C7F0-227DDB38CA18}" dt="2023-04-19T13:25:44.747" v="0"/>
        <pc:sldMasterMkLst>
          <pc:docMk/>
          <pc:sldMasterMk cId="849799785" sldId="2147483648"/>
        </pc:sldMasterMkLst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1638664633" sldId="2147483649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1093683387" sldId="2147483650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469522526" sldId="2147483651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1469044194" sldId="2147483652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44804526" sldId="2147483653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1870494735" sldId="2147483654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1612223329" sldId="2147483655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2966113072" sldId="2147483656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837236521" sldId="2147483657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1437714854" sldId="2147483658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849799785" sldId="2147483648"/>
            <pc:sldLayoutMk cId="3426909420" sldId="214748365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0EF727C2-FA13-3FC3-C7F0-227DDB38CA18}" dt="2023-04-19T13:25:44.747" v="0"/>
        <pc:sldMasterMkLst>
          <pc:docMk/>
          <pc:sldMasterMk cId="2841544797" sldId="2147483660"/>
        </pc:sldMasterMkLst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2841544797" sldId="2147483660"/>
            <pc:sldLayoutMk cId="3432697726" sldId="2147483661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2841544797" sldId="2147483660"/>
            <pc:sldLayoutMk cId="1784466283" sldId="2147483662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2841544797" sldId="2147483660"/>
            <pc:sldLayoutMk cId="3746890249" sldId="2147483663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2841544797" sldId="2147483660"/>
            <pc:sldLayoutMk cId="1985066060" sldId="2147483664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2841544797" sldId="2147483660"/>
            <pc:sldLayoutMk cId="1407211750" sldId="2147483665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2841544797" sldId="2147483660"/>
            <pc:sldLayoutMk cId="4157413775" sldId="214748366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0EF727C2-FA13-3FC3-C7F0-227DDB38CA18}" dt="2023-04-19T13:25:44.747" v="0"/>
        <pc:sldMasterMkLst>
          <pc:docMk/>
          <pc:sldMasterMk cId="1019474684" sldId="2147483666"/>
        </pc:sldMasterMkLst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1019474684" sldId="2147483666"/>
            <pc:sldLayoutMk cId="3462254904" sldId="2147483667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0EF727C2-FA13-3FC3-C7F0-227DDB38CA18}" dt="2023-04-19T13:25:44.747" v="0"/>
          <pc:sldLayoutMkLst>
            <pc:docMk/>
            <pc:sldMasterMk cId="1019474684" sldId="2147483666"/>
            <pc:sldLayoutMk cId="4060745576" sldId="2147483668"/>
          </pc:sldLayoutMkLst>
        </pc:sldLayoutChg>
      </pc:sldMasterChg>
    </pc:docChg>
  </pc:docChgLst>
  <pc:docChgLst>
    <pc:chgData name="Vergara Sandoval Jose Alejandro, CLAROCHILE" userId="S::jose.vergara@clarochile.cl::3d0533c6-ee20-40d3-b206-d198e2d4e017" providerId="AD" clId="Web-{8028B06E-CE0F-2A51-AC08-1EECE1EEDB15}"/>
    <pc:docChg chg="modSld">
      <pc:chgData name="Vergara Sandoval Jose Alejandro, CLAROCHILE" userId="S::jose.vergara@clarochile.cl::3d0533c6-ee20-40d3-b206-d198e2d4e017" providerId="AD" clId="Web-{8028B06E-CE0F-2A51-AC08-1EECE1EEDB15}" dt="2023-04-06T15:09:06.283" v="3" actId="20577"/>
      <pc:docMkLst>
        <pc:docMk/>
      </pc:docMkLst>
      <pc:sldChg chg="modSp">
        <pc:chgData name="Vergara Sandoval Jose Alejandro, CLAROCHILE" userId="S::jose.vergara@clarochile.cl::3d0533c6-ee20-40d3-b206-d198e2d4e017" providerId="AD" clId="Web-{8028B06E-CE0F-2A51-AC08-1EECE1EEDB15}" dt="2023-04-06T15:09:06.283" v="3" actId="20577"/>
        <pc:sldMkLst>
          <pc:docMk/>
          <pc:sldMk cId="3082581128" sldId="256"/>
        </pc:sldMkLst>
        <pc:spChg chg="mod">
          <ac:chgData name="Vergara Sandoval Jose Alejandro, CLAROCHILE" userId="S::jose.vergara@clarochile.cl::3d0533c6-ee20-40d3-b206-d198e2d4e017" providerId="AD" clId="Web-{8028B06E-CE0F-2A51-AC08-1EECE1EEDB15}" dt="2023-04-06T15:09:06.283" v="3" actId="20577"/>
          <ac:spMkLst>
            <pc:docMk/>
            <pc:sldMk cId="3082581128" sldId="256"/>
            <ac:spMk id="2" creationId="{79FB3335-9923-3F12-7331-5D40D87D15C7}"/>
          </ac:spMkLst>
        </pc:spChg>
      </pc:sldChg>
    </pc:docChg>
  </pc:docChgLst>
  <pc:docChgLst>
    <pc:chgData name="Fuentealba Gutierrez Sandra Del C, CLAROCHILE" userId="S::sfuentealba@clarochile.cl::2068a2a1-db20-4df9-9a23-c9213a37bfa3" providerId="AD" clId="Web-{75D59F52-A323-4BF2-B46A-64759192005D}"/>
    <pc:docChg chg="delSld">
      <pc:chgData name="Fuentealba Gutierrez Sandra Del C, CLAROCHILE" userId="S::sfuentealba@clarochile.cl::2068a2a1-db20-4df9-9a23-c9213a37bfa3" providerId="AD" clId="Web-{75D59F52-A323-4BF2-B46A-64759192005D}" dt="2023-04-19T13:30:09.462" v="0"/>
      <pc:docMkLst>
        <pc:docMk/>
      </pc:docMkLst>
      <pc:sldChg chg="del">
        <pc:chgData name="Fuentealba Gutierrez Sandra Del C, CLAROCHILE" userId="S::sfuentealba@clarochile.cl::2068a2a1-db20-4df9-9a23-c9213a37bfa3" providerId="AD" clId="Web-{75D59F52-A323-4BF2-B46A-64759192005D}" dt="2023-04-19T13:30:09.462" v="0"/>
        <pc:sldMkLst>
          <pc:docMk/>
          <pc:sldMk cId="1037265650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‹#›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‹#›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>
                <a:solidFill>
                  <a:srgbClr val="FAAD0A"/>
                </a:solidFill>
              </a:rPr>
              <a:t>¡</a:t>
            </a:r>
            <a:r>
              <a:rPr lang="es-CL" sz="5400">
                <a:solidFill>
                  <a:srgbClr val="FAAD0A"/>
                </a:solidFill>
              </a:rPr>
              <a:t>Es tiempo de </a:t>
            </a:r>
            <a:r>
              <a:rPr lang="es-CL" sz="5400" b="1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‹#›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>
                <a:solidFill>
                  <a:srgbClr val="0998A7"/>
                </a:solidFill>
              </a:rPr>
              <a:t>Lo </a:t>
            </a:r>
            <a:r>
              <a:rPr lang="es-CL" sz="4800" b="1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95838-78F8-670F-82FF-F9CB87B1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34376-A5F9-E3C1-60C2-B62E9E7F5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845FBB-6E98-EF27-C24B-970A8E77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D28DCA-1D6F-175B-435D-816CF7A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27E8F-0A95-99D3-6BD9-6B5C18FF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8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5F0FE-12CF-2978-E204-B379CD0F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8B9F49-13B4-EA42-3AB9-553D3401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5AE33F-6DE7-B412-A88B-7C7963C90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9F88F5-90FF-ABC1-435F-3A3C2FFC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C8835-3AC8-0955-2F9C-41F89F8B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9522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8910D-2AFA-0CB9-3D1C-19AB1BC5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E92810-5376-C751-F718-F0710EDE9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A309DC-36CC-CA3B-A1F8-510EBA932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C07127-6A11-13B6-05CD-C6DAFC75F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08ECB4-E4AF-C16C-F194-9320400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9B536B-C4DC-09B6-A0C5-01FE33C6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044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AC43A-C684-D33A-058E-4E95AEE97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5788DE-16F7-1CAD-40E8-B66F091AB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3AA0EF-14B1-7AC8-B573-5CE36F309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D43060-1137-EA46-53E7-664ABD6BE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ED660E-C4C2-CA8E-A4BD-34DC651BE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C0A2F-C85E-EEC7-3E79-9ABF4810B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1055DFA-10A5-B75B-3B44-A39D5B6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7C2356-2532-8CD5-0C2F-56BC854F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029FE-A42C-328C-4AF7-C4FFEF5AA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731344-0682-4DA7-8F99-F1D092F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DF1C4A-81F2-AE0A-27B6-19941ABD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0530BF-3026-D3F6-33C9-8DACF998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049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411AEF-ACB2-1B54-6A10-A0AABB36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CB5BF54-20B9-035E-8820-CFFF7C6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33AC-64ED-8AA8-A352-F52C54EF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22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CB35B-2990-AE2C-C8C5-DD5166B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7A67CC-CF99-AE68-2892-8D1510A4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CB2322A-9CA9-84B2-95C6-A0DA88EC5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259F613-D876-7346-93D0-7FEF044D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BA2243-DAC5-C743-45CD-8F6BA616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0B0B76-7586-36FB-7D27-6C1D811B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6113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256C8-1FD8-238C-33DD-597B3290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C00987-2C90-FD44-B028-DE6909527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14A9D4-5523-DB27-C1E5-B6D6A550B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F72463-42B9-6D25-43E6-49A70BF2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119AD7-46B3-2B2B-F8D9-16076588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652B5D-A766-2146-78D3-414627CC1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23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E5727-512B-7D8D-DA88-A5B409D1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9B9442-BB40-6495-B423-0312A433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29770B-33FE-B21A-2FB6-85575ECF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D6C0B-1C74-7ED2-F2D2-F8FD331A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A1EEB-2413-6930-DD6C-393D3682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714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99AE06E-E6B1-9B56-1B35-65B53BEC7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A829B8-0553-80C2-A268-12C87BD87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370B83-FFFC-13A4-8449-B7EAB140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E1BE73-4ECC-E081-7915-21216BBA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F445A1-E55B-C3E6-6139-12BC774F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690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9" r:id="rId5"/>
    <p:sldLayoutId id="214748366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‹#›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C95F0E-466F-BF9C-3C8F-28304A91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F6369D-844D-71B2-02F2-EDFB77B57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C9B409-C671-610D-EADF-F931CB928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FC0D-8B86-CC4A-ADEC-46475F62A227}" type="datetimeFigureOut">
              <a:rPr lang="es-CL" smtClean="0"/>
              <a:t>19-04-2023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17217-A11F-8770-A085-B14FAD7C0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3137D3-63E9-46BC-B342-230A72086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B03F-A221-FB4A-A05E-86C74211540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79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CL" sz="4400" b="1"/>
              <a:t>Sistema Sur </a:t>
            </a:r>
            <a:endParaRPr lang="es-CL" sz="4400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750738" y="1499616"/>
            <a:ext cx="41961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Es la aplicación principal del servicio HFC/FTTH.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Orientado casi en su totalidad a las gestiones comerciales, atención al cliente, consultas, solicitudes y reclamos.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Es un aplicativo sensible a los intentos errados de inicio de sesión.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Link: 10.94.200.64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AAF9992-C30F-57B8-68ED-88CBAC5E3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804" y="1085757"/>
            <a:ext cx="6783688" cy="472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Título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2D17916-344D-0753-1646-2C85AB84A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505" y="1316511"/>
            <a:ext cx="9523533" cy="3366357"/>
          </a:xfrm>
          <a:prstGeom prst="rect">
            <a:avLst/>
          </a:prstGeom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A4E47A3F-B647-5B21-95E2-B6DFDDC1737D}"/>
              </a:ext>
            </a:extLst>
          </p:cNvPr>
          <p:cNvCxnSpPr/>
          <p:nvPr/>
        </p:nvCxnSpPr>
        <p:spPr>
          <a:xfrm>
            <a:off x="2395728" y="2834640"/>
            <a:ext cx="216712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B484145A-8B27-4612-B1D2-7F15B38F88F5}"/>
              </a:ext>
            </a:extLst>
          </p:cNvPr>
          <p:cNvCxnSpPr/>
          <p:nvPr/>
        </p:nvCxnSpPr>
        <p:spPr>
          <a:xfrm>
            <a:off x="3246120" y="3337560"/>
            <a:ext cx="1947672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C49E26E2-F135-7891-1C67-835FF87C3CC7}"/>
              </a:ext>
            </a:extLst>
          </p:cNvPr>
          <p:cNvCxnSpPr/>
          <p:nvPr/>
        </p:nvCxnSpPr>
        <p:spPr>
          <a:xfrm>
            <a:off x="4023360" y="4078224"/>
            <a:ext cx="138074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9174303-F7C1-CA54-3A35-6AFB7CB7EB95}"/>
              </a:ext>
            </a:extLst>
          </p:cNvPr>
          <p:cNvSpPr txBox="1"/>
          <p:nvPr/>
        </p:nvSpPr>
        <p:spPr>
          <a:xfrm>
            <a:off x="4713732" y="2667006"/>
            <a:ext cx="4430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s-CL" sz="14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arte principal de sur. Utilizada para atención al cliente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5C00AE8-4C08-836B-7337-BBC7598D8675}"/>
              </a:ext>
            </a:extLst>
          </p:cNvPr>
          <p:cNvSpPr txBox="1"/>
          <p:nvPr/>
        </p:nvSpPr>
        <p:spPr>
          <a:xfrm>
            <a:off x="5340096" y="3183845"/>
            <a:ext cx="4430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 verificar estado de una Visita Técnica 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7AF6FA8-7E9D-A4A6-7DB1-9EAC2733CADC}"/>
              </a:ext>
            </a:extLst>
          </p:cNvPr>
          <p:cNvSpPr txBox="1"/>
          <p:nvPr/>
        </p:nvSpPr>
        <p:spPr>
          <a:xfrm>
            <a:off x="5524500" y="3916432"/>
            <a:ext cx="4430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Modulo para agendar una Visita Técnica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Título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55DC2BA-6490-F3BF-2285-BA15F407E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067469"/>
            <a:ext cx="7370303" cy="5703724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3C1F6C1-F79E-1C65-67D5-3E7C09B84EED}"/>
              </a:ext>
            </a:extLst>
          </p:cNvPr>
          <p:cNvSpPr txBox="1"/>
          <p:nvPr/>
        </p:nvSpPr>
        <p:spPr>
          <a:xfrm>
            <a:off x="509016" y="1859338"/>
            <a:ext cx="3806952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La búsqueda del cliente debe realizarse a través del RUT con guion.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Este sistema solo busca clientes HFC y FTTH no muestra datos de otros clientes como Inalámbricos.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Al inicio, en la parte derecha figurará tu nombre de usuario para verificar tu correcto </a:t>
            </a:r>
            <a:r>
              <a:rPr lang="es-ES" err="1"/>
              <a:t>Logeo</a:t>
            </a:r>
            <a:r>
              <a:rPr lang="es-ES"/>
              <a:t> 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/>
              <a:t>Se puede buscar por RUT o Por Teléfono fijo claro. En la gestión diaria solo buscamos a través del RUT. 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414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Información Principal 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85F38FD-0019-A903-FE3A-9696C73DB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858" y="2990088"/>
            <a:ext cx="10027662" cy="886968"/>
          </a:xfrm>
          <a:prstGeom prst="rect">
            <a:avLst/>
          </a:prstGeom>
        </p:spPr>
      </p:pic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7FDEB63F-3AB2-57DE-371C-BDD91A59F9AB}"/>
              </a:ext>
            </a:extLst>
          </p:cNvPr>
          <p:cNvCxnSpPr>
            <a:cxnSpLocks/>
          </p:cNvCxnSpPr>
          <p:nvPr/>
        </p:nvCxnSpPr>
        <p:spPr>
          <a:xfrm flipH="1" flipV="1">
            <a:off x="3144297" y="2731746"/>
            <a:ext cx="341592" cy="3245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C5383C7E-91B2-5272-8DE5-9A6884E11D64}"/>
              </a:ext>
            </a:extLst>
          </p:cNvPr>
          <p:cNvCxnSpPr>
            <a:cxnSpLocks/>
          </p:cNvCxnSpPr>
          <p:nvPr/>
        </p:nvCxnSpPr>
        <p:spPr>
          <a:xfrm flipV="1">
            <a:off x="4119872" y="2258568"/>
            <a:ext cx="0" cy="10992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695F286E-7CF7-F079-06DF-B50C22472E5A}"/>
              </a:ext>
            </a:extLst>
          </p:cNvPr>
          <p:cNvCxnSpPr>
            <a:cxnSpLocks/>
          </p:cNvCxnSpPr>
          <p:nvPr/>
        </p:nvCxnSpPr>
        <p:spPr>
          <a:xfrm flipV="1">
            <a:off x="8493752" y="2757451"/>
            <a:ext cx="0" cy="6003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FFBB84FF-F4B7-66FB-367D-904BFBBF7772}"/>
              </a:ext>
            </a:extLst>
          </p:cNvPr>
          <p:cNvCxnSpPr>
            <a:cxnSpLocks/>
          </p:cNvCxnSpPr>
          <p:nvPr/>
        </p:nvCxnSpPr>
        <p:spPr>
          <a:xfrm>
            <a:off x="2287797" y="3841266"/>
            <a:ext cx="0" cy="6294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2485D913-2F63-AA81-1DD3-EC79FE115CE4}"/>
              </a:ext>
            </a:extLst>
          </p:cNvPr>
          <p:cNvCxnSpPr>
            <a:cxnSpLocks/>
          </p:cNvCxnSpPr>
          <p:nvPr/>
        </p:nvCxnSpPr>
        <p:spPr>
          <a:xfrm flipV="1">
            <a:off x="2279677" y="2741046"/>
            <a:ext cx="266200" cy="5942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4CE4F345-8BA4-967D-5C45-531EF64CB7A3}"/>
              </a:ext>
            </a:extLst>
          </p:cNvPr>
          <p:cNvCxnSpPr>
            <a:cxnSpLocks/>
          </p:cNvCxnSpPr>
          <p:nvPr/>
        </p:nvCxnSpPr>
        <p:spPr>
          <a:xfrm>
            <a:off x="4220456" y="3877056"/>
            <a:ext cx="0" cy="2384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03196AB-5C95-96CA-81ED-26E8E01D73B1}"/>
              </a:ext>
            </a:extLst>
          </p:cNvPr>
          <p:cNvCxnSpPr>
            <a:cxnSpLocks/>
          </p:cNvCxnSpPr>
          <p:nvPr/>
        </p:nvCxnSpPr>
        <p:spPr>
          <a:xfrm>
            <a:off x="6246352" y="3841266"/>
            <a:ext cx="0" cy="62946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0475EB9D-6942-F048-BEBF-C75882D1909D}"/>
              </a:ext>
            </a:extLst>
          </p:cNvPr>
          <p:cNvCxnSpPr>
            <a:cxnSpLocks/>
          </p:cNvCxnSpPr>
          <p:nvPr/>
        </p:nvCxnSpPr>
        <p:spPr>
          <a:xfrm>
            <a:off x="8059412" y="3841266"/>
            <a:ext cx="0" cy="5380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CuadroTexto 29">
            <a:extLst>
              <a:ext uri="{FF2B5EF4-FFF2-40B4-BE49-F238E27FC236}">
                <a16:creationId xmlns:a16="http://schemas.microsoft.com/office/drawing/2014/main" id="{A0D91630-AF61-9212-147E-EB3414FD7756}"/>
              </a:ext>
            </a:extLst>
          </p:cNvPr>
          <p:cNvSpPr txBox="1"/>
          <p:nvPr/>
        </p:nvSpPr>
        <p:spPr>
          <a:xfrm>
            <a:off x="2611909" y="2448806"/>
            <a:ext cx="686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RUT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DAC2C6F5-FDCD-B2EC-ED42-3405E113480A}"/>
              </a:ext>
            </a:extLst>
          </p:cNvPr>
          <p:cNvSpPr txBox="1"/>
          <p:nvPr/>
        </p:nvSpPr>
        <p:spPr>
          <a:xfrm>
            <a:off x="3355734" y="167479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Nombre del Cliente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F1664CE2-8A72-C4E1-D2F5-9C4264BF44BE}"/>
              </a:ext>
            </a:extLst>
          </p:cNvPr>
          <p:cNvSpPr txBox="1"/>
          <p:nvPr/>
        </p:nvSpPr>
        <p:spPr>
          <a:xfrm>
            <a:off x="7586699" y="2403387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Correo Electrónico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D1269C15-9384-EC61-8343-9C1187994CB2}"/>
              </a:ext>
            </a:extLst>
          </p:cNvPr>
          <p:cNvSpPr txBox="1"/>
          <p:nvPr/>
        </p:nvSpPr>
        <p:spPr>
          <a:xfrm>
            <a:off x="1325545" y="4463757"/>
            <a:ext cx="1908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Segmento, puede ser Persona o Empresa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69F7EB7-9418-DB7B-4C0A-1D7339E282E1}"/>
              </a:ext>
            </a:extLst>
          </p:cNvPr>
          <p:cNvSpPr txBox="1"/>
          <p:nvPr/>
        </p:nvSpPr>
        <p:spPr>
          <a:xfrm>
            <a:off x="3355734" y="4432770"/>
            <a:ext cx="1908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Estado del servicio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A80CCE9D-201C-D0FE-6AAB-E58CDB62FA0B}"/>
              </a:ext>
            </a:extLst>
          </p:cNvPr>
          <p:cNvSpPr txBox="1"/>
          <p:nvPr/>
        </p:nvSpPr>
        <p:spPr>
          <a:xfrm>
            <a:off x="5463016" y="4421483"/>
            <a:ext cx="1566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Fecha de contratación 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FD321E5D-D41D-5BF0-B75A-AC72A533A277}"/>
              </a:ext>
            </a:extLst>
          </p:cNvPr>
          <p:cNvCxnSpPr>
            <a:cxnSpLocks/>
          </p:cNvCxnSpPr>
          <p:nvPr/>
        </p:nvCxnSpPr>
        <p:spPr>
          <a:xfrm flipV="1">
            <a:off x="5067800" y="2727960"/>
            <a:ext cx="0" cy="2621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CuadroTexto 41">
            <a:extLst>
              <a:ext uri="{FF2B5EF4-FFF2-40B4-BE49-F238E27FC236}">
                <a16:creationId xmlns:a16="http://schemas.microsoft.com/office/drawing/2014/main" id="{949419E6-BA13-9EF0-94CB-4CA16513B9C2}"/>
              </a:ext>
            </a:extLst>
          </p:cNvPr>
          <p:cNvSpPr txBox="1"/>
          <p:nvPr/>
        </p:nvSpPr>
        <p:spPr>
          <a:xfrm>
            <a:off x="7276076" y="4421483"/>
            <a:ext cx="1566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Categoría, puede ser Normal o Funcionario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839BC099-5ED1-CCEC-EB50-8A33C58AB526}"/>
              </a:ext>
            </a:extLst>
          </p:cNvPr>
          <p:cNvSpPr txBox="1"/>
          <p:nvPr/>
        </p:nvSpPr>
        <p:spPr>
          <a:xfrm>
            <a:off x="4535424" y="2387595"/>
            <a:ext cx="206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Buscar        Guardar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EA25B3CD-56C6-5DCD-4C7C-3F7A33F19D5D}"/>
              </a:ext>
            </a:extLst>
          </p:cNvPr>
          <p:cNvCxnSpPr>
            <a:cxnSpLocks/>
          </p:cNvCxnSpPr>
          <p:nvPr/>
        </p:nvCxnSpPr>
        <p:spPr>
          <a:xfrm flipV="1">
            <a:off x="5896856" y="2727960"/>
            <a:ext cx="0" cy="2621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2611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	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P</a:t>
            </a:r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estañas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59F3ECA-7F8C-C1AC-1D09-5173E10A6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08" y="1517905"/>
            <a:ext cx="9416675" cy="1840158"/>
          </a:xfrm>
          <a:prstGeom prst="rect">
            <a:avLst/>
          </a:prstGeom>
        </p:spPr>
      </p:pic>
      <p:sp>
        <p:nvSpPr>
          <p:cNvPr id="14" name="Flecha: doblada hacia arriba 13">
            <a:extLst>
              <a:ext uri="{FF2B5EF4-FFF2-40B4-BE49-F238E27FC236}">
                <a16:creationId xmlns:a16="http://schemas.microsoft.com/office/drawing/2014/main" id="{105270CF-1EBE-1B5C-0F22-C105FDE1B670}"/>
              </a:ext>
            </a:extLst>
          </p:cNvPr>
          <p:cNvSpPr/>
          <p:nvPr/>
        </p:nvSpPr>
        <p:spPr>
          <a:xfrm flipH="1">
            <a:off x="4108704" y="3358063"/>
            <a:ext cx="502920" cy="795528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Flecha: doblada hacia arriba 14">
            <a:extLst>
              <a:ext uri="{FF2B5EF4-FFF2-40B4-BE49-F238E27FC236}">
                <a16:creationId xmlns:a16="http://schemas.microsoft.com/office/drawing/2014/main" id="{697D86DA-7963-C779-49C9-CCBB38E3446A}"/>
              </a:ext>
            </a:extLst>
          </p:cNvPr>
          <p:cNvSpPr/>
          <p:nvPr/>
        </p:nvSpPr>
        <p:spPr>
          <a:xfrm flipH="1">
            <a:off x="4954240" y="3374136"/>
            <a:ext cx="502920" cy="472440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Flecha: doblada hacia arriba 15">
            <a:extLst>
              <a:ext uri="{FF2B5EF4-FFF2-40B4-BE49-F238E27FC236}">
                <a16:creationId xmlns:a16="http://schemas.microsoft.com/office/drawing/2014/main" id="{010EAB0D-D854-E773-AC3C-96957B7FFB29}"/>
              </a:ext>
            </a:extLst>
          </p:cNvPr>
          <p:cNvSpPr/>
          <p:nvPr/>
        </p:nvSpPr>
        <p:spPr>
          <a:xfrm flipH="1">
            <a:off x="3263168" y="3358062"/>
            <a:ext cx="502920" cy="1268801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: doblada hacia arriba 16">
            <a:extLst>
              <a:ext uri="{FF2B5EF4-FFF2-40B4-BE49-F238E27FC236}">
                <a16:creationId xmlns:a16="http://schemas.microsoft.com/office/drawing/2014/main" id="{DB118D2D-D2BF-EB5A-10FD-A041C22347A5}"/>
              </a:ext>
            </a:extLst>
          </p:cNvPr>
          <p:cNvSpPr/>
          <p:nvPr/>
        </p:nvSpPr>
        <p:spPr>
          <a:xfrm flipH="1">
            <a:off x="2533172" y="3358062"/>
            <a:ext cx="502920" cy="1588841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doblada hacia arriba 17">
            <a:extLst>
              <a:ext uri="{FF2B5EF4-FFF2-40B4-BE49-F238E27FC236}">
                <a16:creationId xmlns:a16="http://schemas.microsoft.com/office/drawing/2014/main" id="{4FE0674F-FF8A-22C7-999B-86E4D532B662}"/>
              </a:ext>
            </a:extLst>
          </p:cNvPr>
          <p:cNvSpPr/>
          <p:nvPr/>
        </p:nvSpPr>
        <p:spPr>
          <a:xfrm flipH="1">
            <a:off x="1858944" y="3358062"/>
            <a:ext cx="502920" cy="1982033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: doblada hacia arriba 18">
            <a:extLst>
              <a:ext uri="{FF2B5EF4-FFF2-40B4-BE49-F238E27FC236}">
                <a16:creationId xmlns:a16="http://schemas.microsoft.com/office/drawing/2014/main" id="{72F0E8C3-3D2F-9F5A-0644-57B3A1F289FF}"/>
              </a:ext>
            </a:extLst>
          </p:cNvPr>
          <p:cNvSpPr/>
          <p:nvPr/>
        </p:nvSpPr>
        <p:spPr>
          <a:xfrm flipH="1">
            <a:off x="1116756" y="3358062"/>
            <a:ext cx="502920" cy="2265498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7B11A49-F19C-FF95-779B-86D6F6B5A8E2}"/>
              </a:ext>
            </a:extLst>
          </p:cNvPr>
          <p:cNvSpPr txBox="1"/>
          <p:nvPr/>
        </p:nvSpPr>
        <p:spPr>
          <a:xfrm>
            <a:off x="5457160" y="3608142"/>
            <a:ext cx="496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Permite visualizar el historial de registro del cliente</a:t>
            </a:r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77BEAA8E-DAC7-5F86-16F4-17D965FDDFB4}"/>
              </a:ext>
            </a:extLst>
          </p:cNvPr>
          <p:cNvSpPr txBox="1"/>
          <p:nvPr/>
        </p:nvSpPr>
        <p:spPr>
          <a:xfrm>
            <a:off x="4697278" y="3899059"/>
            <a:ext cx="5639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Permite visualizar montos pendientes, facturación, fecha de vencimiento, pagos ,ajustes y emisión de boleta.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32FC63B-0C6F-5818-6143-B52E8744A5E5}"/>
              </a:ext>
            </a:extLst>
          </p:cNvPr>
          <p:cNvSpPr txBox="1"/>
          <p:nvPr/>
        </p:nvSpPr>
        <p:spPr>
          <a:xfrm>
            <a:off x="3815072" y="4415172"/>
            <a:ext cx="58437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Permite visualizar ordenes, visitas técnicas y reclamos administrativos 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929FDE17-F9C4-2EE8-A7DE-C0134C55A452}"/>
              </a:ext>
            </a:extLst>
          </p:cNvPr>
          <p:cNvSpPr txBox="1"/>
          <p:nvPr/>
        </p:nvSpPr>
        <p:spPr>
          <a:xfrm>
            <a:off x="3210033" y="4701665"/>
            <a:ext cx="7158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Permite visualizar servicios contratados, servicios principales y adicionales ,promociones o descuentos y estado del servicio.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5345AB31-DF1D-260C-97F7-12D271E176B4}"/>
              </a:ext>
            </a:extLst>
          </p:cNvPr>
          <p:cNvSpPr txBox="1"/>
          <p:nvPr/>
        </p:nvSpPr>
        <p:spPr>
          <a:xfrm>
            <a:off x="2426981" y="5160644"/>
            <a:ext cx="58437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Permite visualizar ciclo de facturación y tipo de envió de boleta. 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BA13EF24-5CFD-EF05-C7EC-0503FF0C71C1}"/>
              </a:ext>
            </a:extLst>
          </p:cNvPr>
          <p:cNvSpPr txBox="1"/>
          <p:nvPr/>
        </p:nvSpPr>
        <p:spPr>
          <a:xfrm>
            <a:off x="1775399" y="5461181"/>
            <a:ext cx="85614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>
                <a:latin typeface="Calibri" panose="020F0502020204030204" pitchFamily="34" charset="0"/>
                <a:cs typeface="Calibri" panose="020F0502020204030204" pitchFamily="34" charset="0"/>
              </a:rPr>
              <a:t>Permite visualizar resumen del resto de pestañas, revisando información rápida y con menos detalles. </a:t>
            </a:r>
            <a:endParaRPr lang="es-CL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101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35130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C</a:t>
            </a:r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liente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A44195B-E72C-93A8-02B4-8E40E291B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8099" y="1896615"/>
            <a:ext cx="7744906" cy="2772162"/>
          </a:xfrm>
          <a:prstGeom prst="rect">
            <a:avLst/>
          </a:prstGeom>
        </p:spPr>
      </p:pic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6ABBF48B-20B9-8D40-7590-4372C57415B2}"/>
              </a:ext>
            </a:extLst>
          </p:cNvPr>
          <p:cNvSpPr/>
          <p:nvPr/>
        </p:nvSpPr>
        <p:spPr>
          <a:xfrm>
            <a:off x="2633472" y="1914903"/>
            <a:ext cx="512064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2281E7A6-37D3-91C6-BF1C-29A15618FD36}"/>
              </a:ext>
            </a:extLst>
          </p:cNvPr>
          <p:cNvSpPr/>
          <p:nvPr/>
        </p:nvSpPr>
        <p:spPr>
          <a:xfrm>
            <a:off x="2101627" y="2221993"/>
            <a:ext cx="1272509" cy="256032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10DC9375-62F6-02E8-08F6-E9CA53D03B5B}"/>
              </a:ext>
            </a:extLst>
          </p:cNvPr>
          <p:cNvCxnSpPr/>
          <p:nvPr/>
        </p:nvCxnSpPr>
        <p:spPr>
          <a:xfrm>
            <a:off x="5769864" y="3273552"/>
            <a:ext cx="108813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AC29657B-5679-09A5-6EE5-9B4D3565977E}"/>
              </a:ext>
            </a:extLst>
          </p:cNvPr>
          <p:cNvCxnSpPr/>
          <p:nvPr/>
        </p:nvCxnSpPr>
        <p:spPr>
          <a:xfrm>
            <a:off x="4898136" y="3745992"/>
            <a:ext cx="108813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ABB2AD1-26A5-A972-FABD-182A6B49E1D3}"/>
              </a:ext>
            </a:extLst>
          </p:cNvPr>
          <p:cNvSpPr txBox="1"/>
          <p:nvPr/>
        </p:nvSpPr>
        <p:spPr>
          <a:xfrm>
            <a:off x="6958438" y="3088886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Boleta Electrónica 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D8DFAE52-13F0-CEAA-2E49-817C4D0CB8CC}"/>
              </a:ext>
            </a:extLst>
          </p:cNvPr>
          <p:cNvSpPr txBox="1"/>
          <p:nvPr/>
        </p:nvSpPr>
        <p:spPr>
          <a:xfrm>
            <a:off x="6096000" y="3529440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Ciclo de facturación 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7CD74519-928A-C2BC-F755-48ED89650A63}"/>
              </a:ext>
            </a:extLst>
          </p:cNvPr>
          <p:cNvSpPr txBox="1"/>
          <p:nvPr/>
        </p:nvSpPr>
        <p:spPr>
          <a:xfrm>
            <a:off x="604434" y="1208182"/>
            <a:ext cx="100267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Este apartado es exclusivo para visualizar el ciclo de facturación del cliente y el método de envío de la boleta</a:t>
            </a:r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251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	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P</a:t>
            </a:r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roductos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271207" y="1610578"/>
            <a:ext cx="396246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Servicio contratado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Fecha de alta del servicio(o modificación)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Tecnología 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Costo Mensual del plan base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Ahorro ( por paquetización)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Estado del servicio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Servicios Adicionales 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Detalle de promociones activas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Detalle de promociones vencidas </a:t>
            </a:r>
          </a:p>
          <a:p>
            <a:pPr algn="just"/>
            <a:endParaRPr lang="es-ES" sz="1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2EE43AB-B67A-83D6-ADE3-C3DE2075D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5141" y="952154"/>
            <a:ext cx="7735380" cy="4953691"/>
          </a:xfrm>
          <a:prstGeom prst="rect">
            <a:avLst/>
          </a:prstGeom>
        </p:spPr>
      </p:pic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963971B1-C4DA-D712-64FE-C23A799E1E1E}"/>
              </a:ext>
            </a:extLst>
          </p:cNvPr>
          <p:cNvSpPr/>
          <p:nvPr/>
        </p:nvSpPr>
        <p:spPr>
          <a:xfrm>
            <a:off x="5367528" y="952154"/>
            <a:ext cx="710184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CDDD08F6-D73F-EA9B-BA6D-3748A7CDE2F0}"/>
              </a:ext>
            </a:extLst>
          </p:cNvPr>
          <p:cNvSpPr/>
          <p:nvPr/>
        </p:nvSpPr>
        <p:spPr>
          <a:xfrm>
            <a:off x="4346487" y="1714429"/>
            <a:ext cx="1749513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BD429B20-6A77-880E-85B8-E090DAF13EEF}"/>
              </a:ext>
            </a:extLst>
          </p:cNvPr>
          <p:cNvSpPr/>
          <p:nvPr/>
        </p:nvSpPr>
        <p:spPr>
          <a:xfrm>
            <a:off x="6096000" y="1714429"/>
            <a:ext cx="831742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07B823B6-616C-DBF5-49A1-EFDF77FA2334}"/>
              </a:ext>
            </a:extLst>
          </p:cNvPr>
          <p:cNvSpPr/>
          <p:nvPr/>
        </p:nvSpPr>
        <p:spPr>
          <a:xfrm>
            <a:off x="6927742" y="1714428"/>
            <a:ext cx="652634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68449940-8708-5B75-5A06-7FF6911B3188}"/>
              </a:ext>
            </a:extLst>
          </p:cNvPr>
          <p:cNvSpPr/>
          <p:nvPr/>
        </p:nvSpPr>
        <p:spPr>
          <a:xfrm>
            <a:off x="9231157" y="1714428"/>
            <a:ext cx="717513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835FB47E-064F-E69B-F09C-67FBC0A9378A}"/>
              </a:ext>
            </a:extLst>
          </p:cNvPr>
          <p:cNvSpPr/>
          <p:nvPr/>
        </p:nvSpPr>
        <p:spPr>
          <a:xfrm>
            <a:off x="10012678" y="1714428"/>
            <a:ext cx="630937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FB9A372A-6E6E-719C-FAE1-C2099BA7B1CB}"/>
              </a:ext>
            </a:extLst>
          </p:cNvPr>
          <p:cNvSpPr/>
          <p:nvPr/>
        </p:nvSpPr>
        <p:spPr>
          <a:xfrm>
            <a:off x="10643614" y="1714428"/>
            <a:ext cx="758953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8A200F5C-ECA0-6818-F507-4F0B8A03F2AA}"/>
              </a:ext>
            </a:extLst>
          </p:cNvPr>
          <p:cNvSpPr/>
          <p:nvPr/>
        </p:nvSpPr>
        <p:spPr>
          <a:xfrm>
            <a:off x="4350004" y="1975689"/>
            <a:ext cx="1805507" cy="135640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D5FCFFF5-787B-6C44-8733-FE9B690E707B}"/>
              </a:ext>
            </a:extLst>
          </p:cNvPr>
          <p:cNvSpPr/>
          <p:nvPr/>
        </p:nvSpPr>
        <p:spPr>
          <a:xfrm>
            <a:off x="6178445" y="3377523"/>
            <a:ext cx="831742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9B5D6EEE-3937-711C-D77C-B49261C79651}"/>
              </a:ext>
            </a:extLst>
          </p:cNvPr>
          <p:cNvSpPr/>
          <p:nvPr/>
        </p:nvSpPr>
        <p:spPr>
          <a:xfrm>
            <a:off x="4400042" y="3947667"/>
            <a:ext cx="2284222" cy="25603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22691102-3205-1957-D3D8-FA0D5831C161}"/>
              </a:ext>
            </a:extLst>
          </p:cNvPr>
          <p:cNvSpPr/>
          <p:nvPr/>
        </p:nvSpPr>
        <p:spPr>
          <a:xfrm>
            <a:off x="4372610" y="4908390"/>
            <a:ext cx="2431942" cy="596298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FA158D9-47E8-37AB-D624-3F5E9F21870B}"/>
              </a:ext>
            </a:extLst>
          </p:cNvPr>
          <p:cNvSpPr txBox="1"/>
          <p:nvPr/>
        </p:nvSpPr>
        <p:spPr>
          <a:xfrm>
            <a:off x="5789605" y="1687926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25C7577D-2D7B-BAB9-1D02-ABA6C4A68DD2}"/>
              </a:ext>
            </a:extLst>
          </p:cNvPr>
          <p:cNvSpPr txBox="1"/>
          <p:nvPr/>
        </p:nvSpPr>
        <p:spPr>
          <a:xfrm>
            <a:off x="6662569" y="1694166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178A93CC-6DE9-AA25-7B11-A89289F63964}"/>
              </a:ext>
            </a:extLst>
          </p:cNvPr>
          <p:cNvSpPr txBox="1"/>
          <p:nvPr/>
        </p:nvSpPr>
        <p:spPr>
          <a:xfrm>
            <a:off x="7224483" y="1657778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3A5D9BD4-7516-10B8-87F9-A00CA96AEE68}"/>
              </a:ext>
            </a:extLst>
          </p:cNvPr>
          <p:cNvSpPr txBox="1"/>
          <p:nvPr/>
        </p:nvSpPr>
        <p:spPr>
          <a:xfrm>
            <a:off x="9232354" y="1653134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9E507670-6817-497F-B617-AA7CD90C666C}"/>
              </a:ext>
            </a:extLst>
          </p:cNvPr>
          <p:cNvSpPr txBox="1"/>
          <p:nvPr/>
        </p:nvSpPr>
        <p:spPr>
          <a:xfrm>
            <a:off x="9960408" y="1648490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3C80D40A-101D-47EB-B49F-9586D0D9F56D}"/>
              </a:ext>
            </a:extLst>
          </p:cNvPr>
          <p:cNvSpPr txBox="1"/>
          <p:nvPr/>
        </p:nvSpPr>
        <p:spPr>
          <a:xfrm>
            <a:off x="11023090" y="1661946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099C698C-0A6F-884E-3249-51366DDE8550}"/>
              </a:ext>
            </a:extLst>
          </p:cNvPr>
          <p:cNvSpPr txBox="1"/>
          <p:nvPr/>
        </p:nvSpPr>
        <p:spPr>
          <a:xfrm>
            <a:off x="5702556" y="2458415"/>
            <a:ext cx="309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EB45A124-AA53-32DE-C40D-6E2D6E59DFEC}"/>
              </a:ext>
            </a:extLst>
          </p:cNvPr>
          <p:cNvSpPr txBox="1"/>
          <p:nvPr/>
        </p:nvSpPr>
        <p:spPr>
          <a:xfrm>
            <a:off x="6238680" y="3933666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3134FB3-91A6-97A5-38A0-0B02BF519B80}"/>
              </a:ext>
            </a:extLst>
          </p:cNvPr>
          <p:cNvSpPr txBox="1"/>
          <p:nvPr/>
        </p:nvSpPr>
        <p:spPr>
          <a:xfrm>
            <a:off x="6312285" y="5107839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543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Órdenes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6D6E3C1-B60D-6D41-EC02-15EAF8B0D0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379" y="1313574"/>
            <a:ext cx="7725853" cy="468695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5AF31E7-265C-E327-7F92-510A2C889308}"/>
              </a:ext>
            </a:extLst>
          </p:cNvPr>
          <p:cNvSpPr txBox="1"/>
          <p:nvPr/>
        </p:nvSpPr>
        <p:spPr>
          <a:xfrm>
            <a:off x="653418" y="1425980"/>
            <a:ext cx="3040758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Se puede visualizar todas las ordenes pendientes, pueden ser visitas técnicas como modificaciones de plan.</a:t>
            </a:r>
          </a:p>
          <a:p>
            <a:pPr marL="342900" indent="-342900" algn="just">
              <a:buFont typeface="+mj-lt"/>
              <a:buAutoNum type="alphaUcPeriod"/>
            </a:pPr>
            <a:endParaRPr lang="es-ES" sz="1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Se visualizan todo tipo de ordenes históricas del cliente, cambio de plan, visitas técnicas, eliminación y contratación de canales, cortes comerciales.</a:t>
            </a:r>
          </a:p>
          <a:p>
            <a:pPr marL="342900" indent="-342900" algn="just">
              <a:buFont typeface="+mj-lt"/>
              <a:buAutoNum type="alphaUcPeriod"/>
            </a:pPr>
            <a:endParaRPr lang="es-ES" sz="1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Historial de Visitas Técnicas.</a:t>
            </a:r>
          </a:p>
          <a:p>
            <a:pPr marL="342900" indent="-342900" algn="just">
              <a:buFont typeface="+mj-lt"/>
              <a:buAutoNum type="alphaUcPeriod"/>
            </a:pPr>
            <a:endParaRPr lang="es-ES" sz="1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Historial de reclamos administrativos, relacionados a facturación.</a:t>
            </a:r>
          </a:p>
          <a:p>
            <a:pPr algn="just"/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ángulo: esquinas redondeadas 9">
            <a:extLst>
              <a:ext uri="{FF2B5EF4-FFF2-40B4-BE49-F238E27FC236}">
                <a16:creationId xmlns:a16="http://schemas.microsoft.com/office/drawing/2014/main" id="{468D0EF2-DFD0-1EC4-4D93-BEF641059AAC}"/>
              </a:ext>
            </a:extLst>
          </p:cNvPr>
          <p:cNvSpPr/>
          <p:nvPr/>
        </p:nvSpPr>
        <p:spPr>
          <a:xfrm>
            <a:off x="5794248" y="1316511"/>
            <a:ext cx="603504" cy="229085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BCAF5BF8-0667-2006-57C4-AD0992C4A8A9}"/>
              </a:ext>
            </a:extLst>
          </p:cNvPr>
          <p:cNvSpPr/>
          <p:nvPr/>
        </p:nvSpPr>
        <p:spPr>
          <a:xfrm>
            <a:off x="4105869" y="1979303"/>
            <a:ext cx="7571019" cy="343273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2EAC645F-B0AE-5ECB-EE0E-30B4B33ECB25}"/>
              </a:ext>
            </a:extLst>
          </p:cNvPr>
          <p:cNvSpPr/>
          <p:nvPr/>
        </p:nvSpPr>
        <p:spPr>
          <a:xfrm>
            <a:off x="4105869" y="3735231"/>
            <a:ext cx="560683" cy="425289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41621375-E20D-4544-96A9-2AA7B71DBBC9}"/>
              </a:ext>
            </a:extLst>
          </p:cNvPr>
          <p:cNvSpPr/>
          <p:nvPr/>
        </p:nvSpPr>
        <p:spPr>
          <a:xfrm>
            <a:off x="4666552" y="3721719"/>
            <a:ext cx="1429448" cy="425289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03006E1A-EA20-D3F6-AFC8-66B2F5AE296D}"/>
              </a:ext>
            </a:extLst>
          </p:cNvPr>
          <p:cNvSpPr/>
          <p:nvPr/>
        </p:nvSpPr>
        <p:spPr>
          <a:xfrm>
            <a:off x="6126544" y="3718671"/>
            <a:ext cx="1847024" cy="425289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7072EE1-4DBB-6DB3-67E4-A56BDDD7E41E}"/>
              </a:ext>
            </a:extLst>
          </p:cNvPr>
          <p:cNvSpPr txBox="1"/>
          <p:nvPr/>
        </p:nvSpPr>
        <p:spPr>
          <a:xfrm>
            <a:off x="4238617" y="3804700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4F3E7C5C-B667-37E0-FC65-C9D7F6E75035}"/>
              </a:ext>
            </a:extLst>
          </p:cNvPr>
          <p:cNvSpPr txBox="1"/>
          <p:nvPr/>
        </p:nvSpPr>
        <p:spPr>
          <a:xfrm>
            <a:off x="5104628" y="3843917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437B898-3939-063B-5EEB-EA83532279AE}"/>
              </a:ext>
            </a:extLst>
          </p:cNvPr>
          <p:cNvSpPr txBox="1"/>
          <p:nvPr/>
        </p:nvSpPr>
        <p:spPr>
          <a:xfrm>
            <a:off x="6753933" y="3843917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504A36C-B193-C020-8159-E3B76B139C19}"/>
              </a:ext>
            </a:extLst>
          </p:cNvPr>
          <p:cNvSpPr txBox="1"/>
          <p:nvPr/>
        </p:nvSpPr>
        <p:spPr>
          <a:xfrm>
            <a:off x="6802916" y="1953244"/>
            <a:ext cx="48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928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/>
              <a:t>S</a:t>
            </a:r>
            <a:r>
              <a:rPr lang="es-CL" sz="3200" b="1"/>
              <a:t>UR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Facturación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825274B-6282-5F41-16E7-1D16846B6F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7" y="1773288"/>
            <a:ext cx="6755391" cy="234608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207FB55-655D-5323-45E4-4EFE08FCC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776" y="3489698"/>
            <a:ext cx="6423688" cy="2149101"/>
          </a:xfrm>
          <a:prstGeom prst="rect">
            <a:avLst/>
          </a:prstGeom>
        </p:spPr>
      </p:pic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FDDBD016-2623-9FF4-CF11-B16D60C381C1}"/>
              </a:ext>
            </a:extLst>
          </p:cNvPr>
          <p:cNvSpPr/>
          <p:nvPr/>
        </p:nvSpPr>
        <p:spPr>
          <a:xfrm>
            <a:off x="691518" y="3158192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BA36E6D4-F87F-4D34-3799-431C1C345819}"/>
              </a:ext>
            </a:extLst>
          </p:cNvPr>
          <p:cNvSpPr/>
          <p:nvPr/>
        </p:nvSpPr>
        <p:spPr>
          <a:xfrm>
            <a:off x="1735459" y="3145294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1A1339DA-8FB1-255E-0182-F3987905D660}"/>
              </a:ext>
            </a:extLst>
          </p:cNvPr>
          <p:cNvSpPr/>
          <p:nvPr/>
        </p:nvSpPr>
        <p:spPr>
          <a:xfrm>
            <a:off x="2817500" y="3145294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6B2D18D1-130B-936C-218A-891AF6943F53}"/>
              </a:ext>
            </a:extLst>
          </p:cNvPr>
          <p:cNvSpPr/>
          <p:nvPr/>
        </p:nvSpPr>
        <p:spPr>
          <a:xfrm>
            <a:off x="3797931" y="3150563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976D137F-FFFE-3338-F89B-EEEE0580D5DB}"/>
              </a:ext>
            </a:extLst>
          </p:cNvPr>
          <p:cNvSpPr/>
          <p:nvPr/>
        </p:nvSpPr>
        <p:spPr>
          <a:xfrm>
            <a:off x="4879972" y="3145294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8C789A16-9316-547D-8C04-06606B2E9CC8}"/>
              </a:ext>
            </a:extLst>
          </p:cNvPr>
          <p:cNvSpPr/>
          <p:nvPr/>
        </p:nvSpPr>
        <p:spPr>
          <a:xfrm>
            <a:off x="5843262" y="3145294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E7481E1E-158B-BB13-52BE-2AD0F51B449C}"/>
              </a:ext>
            </a:extLst>
          </p:cNvPr>
          <p:cNvSpPr/>
          <p:nvPr/>
        </p:nvSpPr>
        <p:spPr>
          <a:xfrm>
            <a:off x="5913028" y="4759450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61196D26-B6C4-D81B-4D42-ABEC44EF8F9B}"/>
              </a:ext>
            </a:extLst>
          </p:cNvPr>
          <p:cNvSpPr/>
          <p:nvPr/>
        </p:nvSpPr>
        <p:spPr>
          <a:xfrm>
            <a:off x="6859810" y="4765370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1752C889-C3E0-FE2C-D856-0AF88E8B1272}"/>
              </a:ext>
            </a:extLst>
          </p:cNvPr>
          <p:cNvSpPr/>
          <p:nvPr/>
        </p:nvSpPr>
        <p:spPr>
          <a:xfrm>
            <a:off x="7806592" y="4765370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8FC4D078-E860-B193-DC4E-6D5D70884433}"/>
              </a:ext>
            </a:extLst>
          </p:cNvPr>
          <p:cNvSpPr/>
          <p:nvPr/>
        </p:nvSpPr>
        <p:spPr>
          <a:xfrm>
            <a:off x="8753374" y="4759450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2CD12B59-C291-C2B5-7523-550B2B6A6F32}"/>
              </a:ext>
            </a:extLst>
          </p:cNvPr>
          <p:cNvSpPr/>
          <p:nvPr/>
        </p:nvSpPr>
        <p:spPr>
          <a:xfrm>
            <a:off x="9696670" y="4753530"/>
            <a:ext cx="946782" cy="196950"/>
          </a:xfrm>
          <a:prstGeom prst="roundRect">
            <a:avLst/>
          </a:prstGeom>
          <a:noFill/>
          <a:ln w="28575">
            <a:solidFill>
              <a:srgbClr val="FA3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EFA0341B-AB05-0CDA-C339-7383093B44E6}"/>
              </a:ext>
            </a:extLst>
          </p:cNvPr>
          <p:cNvSpPr txBox="1"/>
          <p:nvPr/>
        </p:nvSpPr>
        <p:spPr>
          <a:xfrm>
            <a:off x="1320212" y="3072001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805CA024-DFD5-561C-E37F-6A84149CA35C}"/>
              </a:ext>
            </a:extLst>
          </p:cNvPr>
          <p:cNvSpPr txBox="1"/>
          <p:nvPr/>
        </p:nvSpPr>
        <p:spPr>
          <a:xfrm>
            <a:off x="2305095" y="3059103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F5EB84B-8D84-F344-A3DE-EFEA153E51A9}"/>
              </a:ext>
            </a:extLst>
          </p:cNvPr>
          <p:cNvSpPr txBox="1"/>
          <p:nvPr/>
        </p:nvSpPr>
        <p:spPr>
          <a:xfrm>
            <a:off x="3066277" y="3059103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77EFB198-B8B4-8E6B-9C9C-F9B0FFCE85A3}"/>
              </a:ext>
            </a:extLst>
          </p:cNvPr>
          <p:cNvSpPr txBox="1"/>
          <p:nvPr/>
        </p:nvSpPr>
        <p:spPr>
          <a:xfrm>
            <a:off x="3986301" y="3059103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7E28B142-FDE7-6697-3016-D1508479D0C4}"/>
              </a:ext>
            </a:extLst>
          </p:cNvPr>
          <p:cNvSpPr txBox="1"/>
          <p:nvPr/>
        </p:nvSpPr>
        <p:spPr>
          <a:xfrm>
            <a:off x="5102158" y="3059103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DE22282B-B7D9-3CAE-A361-8A7996FFC46F}"/>
              </a:ext>
            </a:extLst>
          </p:cNvPr>
          <p:cNvSpPr txBox="1"/>
          <p:nvPr/>
        </p:nvSpPr>
        <p:spPr>
          <a:xfrm>
            <a:off x="5875131" y="3072001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F130EB1-DE36-4B4F-3E21-CAFB24E9E442}"/>
              </a:ext>
            </a:extLst>
          </p:cNvPr>
          <p:cNvSpPr txBox="1"/>
          <p:nvPr/>
        </p:nvSpPr>
        <p:spPr>
          <a:xfrm>
            <a:off x="6007577" y="4659719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9F5D404C-6DED-E50E-E720-5BE9EA4C5345}"/>
              </a:ext>
            </a:extLst>
          </p:cNvPr>
          <p:cNvSpPr txBox="1"/>
          <p:nvPr/>
        </p:nvSpPr>
        <p:spPr>
          <a:xfrm>
            <a:off x="6907084" y="4694419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84D1ADBF-C972-BFA3-2EC8-7C42AB7FE99A}"/>
              </a:ext>
            </a:extLst>
          </p:cNvPr>
          <p:cNvSpPr txBox="1"/>
          <p:nvPr/>
        </p:nvSpPr>
        <p:spPr>
          <a:xfrm>
            <a:off x="8048604" y="4694419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3C24B7B-C1D9-BD1F-390D-B7D3BB83EBFB}"/>
              </a:ext>
            </a:extLst>
          </p:cNvPr>
          <p:cNvSpPr txBox="1"/>
          <p:nvPr/>
        </p:nvSpPr>
        <p:spPr>
          <a:xfrm>
            <a:off x="8916282" y="4673259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E073F623-4E34-D5BE-4E44-9CE701D28335}"/>
              </a:ext>
            </a:extLst>
          </p:cNvPr>
          <p:cNvSpPr txBox="1"/>
          <p:nvPr/>
        </p:nvSpPr>
        <p:spPr>
          <a:xfrm>
            <a:off x="9641980" y="4673259"/>
            <a:ext cx="34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i="0"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</a:t>
            </a:r>
            <a:endParaRPr lang="es-CL" b="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A970E98E-D1F2-CCF3-7451-7627278C7810}"/>
              </a:ext>
            </a:extLst>
          </p:cNvPr>
          <p:cNvSpPr txBox="1"/>
          <p:nvPr/>
        </p:nvSpPr>
        <p:spPr>
          <a:xfrm>
            <a:off x="7408808" y="1188727"/>
            <a:ext cx="42636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Fecha de emisión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 err="1">
                <a:latin typeface="Calibri" panose="020F0502020204030204" pitchFamily="34" charset="0"/>
                <a:cs typeface="Calibri" panose="020F0502020204030204" pitchFamily="34" charset="0"/>
              </a:rPr>
              <a:t>Nº</a:t>
            </a: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 de boleta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Monto a favor o en otra de facturación anterior 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Cargos facturados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Cobros de llamadas internaciones con código Claro 171</a:t>
            </a:r>
          </a:p>
          <a:p>
            <a:pPr marL="342900" indent="-342900" algn="just">
              <a:buFont typeface="+mj-lt"/>
              <a:buAutoNum type="alphaUcPeriod"/>
            </a:pPr>
            <a:r>
              <a:rPr lang="es-ES" sz="1600">
                <a:latin typeface="Calibri" panose="020F0502020204030204" pitchFamily="34" charset="0"/>
                <a:cs typeface="Calibri" panose="020F0502020204030204" pitchFamily="34" charset="0"/>
              </a:rPr>
              <a:t>Total de cargos del mes, cobros claro + Carrier </a:t>
            </a:r>
          </a:p>
          <a:p>
            <a:pPr algn="just"/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E0288A6-A933-445A-C3D3-A88DB9381CEE}"/>
              </a:ext>
            </a:extLst>
          </p:cNvPr>
          <p:cNvSpPr txBox="1"/>
          <p:nvPr/>
        </p:nvSpPr>
        <p:spPr>
          <a:xfrm>
            <a:off x="878386" y="4381735"/>
            <a:ext cx="36077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lphaUcPeriod" startAt="7"/>
            </a:pPr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Pagos realizados en el mes</a:t>
            </a:r>
          </a:p>
          <a:p>
            <a:pPr marL="342900" indent="-342900" algn="just">
              <a:buFont typeface="+mj-lt"/>
              <a:buAutoNum type="alphaUcPeriod" startAt="7"/>
            </a:pPr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Ajustes realizados en el mes</a:t>
            </a:r>
          </a:p>
          <a:p>
            <a:pPr marL="342900" indent="-342900" algn="just">
              <a:buFont typeface="+mj-lt"/>
              <a:buAutoNum type="alphaUcPeriod" startAt="7"/>
            </a:pPr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Ciclos de facturación </a:t>
            </a:r>
          </a:p>
          <a:p>
            <a:pPr marL="342900" indent="-342900" algn="just">
              <a:buFont typeface="+mj-lt"/>
              <a:buAutoNum type="alphaUcPeriod" startAt="7"/>
            </a:pPr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Fecha de pagos realizados </a:t>
            </a:r>
          </a:p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just"/>
            <a:endParaRPr lang="es-CL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707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Facturación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33F4FAC-9A72-1D7A-41B2-35BD7C4DCF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105" y="1775975"/>
            <a:ext cx="7678222" cy="1771897"/>
          </a:xfrm>
          <a:prstGeom prst="rect">
            <a:avLst/>
          </a:prstGeom>
        </p:spPr>
      </p:pic>
      <p:sp>
        <p:nvSpPr>
          <p:cNvPr id="5" name="Flecha: doblada hacia arriba 4">
            <a:extLst>
              <a:ext uri="{FF2B5EF4-FFF2-40B4-BE49-F238E27FC236}">
                <a16:creationId xmlns:a16="http://schemas.microsoft.com/office/drawing/2014/main" id="{B435E801-ACD8-E154-1803-6DA8720C4195}"/>
              </a:ext>
            </a:extLst>
          </p:cNvPr>
          <p:cNvSpPr/>
          <p:nvPr/>
        </p:nvSpPr>
        <p:spPr>
          <a:xfrm flipH="1">
            <a:off x="4531568" y="2185416"/>
            <a:ext cx="502920" cy="1670664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: doblada hacia arriba 8">
            <a:extLst>
              <a:ext uri="{FF2B5EF4-FFF2-40B4-BE49-F238E27FC236}">
                <a16:creationId xmlns:a16="http://schemas.microsoft.com/office/drawing/2014/main" id="{BB5EC46F-AF43-BC5E-40B0-878B62E7348E}"/>
              </a:ext>
            </a:extLst>
          </p:cNvPr>
          <p:cNvSpPr/>
          <p:nvPr/>
        </p:nvSpPr>
        <p:spPr>
          <a:xfrm flipH="1">
            <a:off x="3897368" y="2176272"/>
            <a:ext cx="502920" cy="1965960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Flecha: doblada hacia arriba 9">
            <a:extLst>
              <a:ext uri="{FF2B5EF4-FFF2-40B4-BE49-F238E27FC236}">
                <a16:creationId xmlns:a16="http://schemas.microsoft.com/office/drawing/2014/main" id="{A10DC148-831D-404F-A305-1D28FA6FE120}"/>
              </a:ext>
            </a:extLst>
          </p:cNvPr>
          <p:cNvSpPr/>
          <p:nvPr/>
        </p:nvSpPr>
        <p:spPr>
          <a:xfrm flipH="1">
            <a:off x="3263168" y="2176272"/>
            <a:ext cx="502920" cy="2264771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lecha: doblada hacia arriba 10">
            <a:extLst>
              <a:ext uri="{FF2B5EF4-FFF2-40B4-BE49-F238E27FC236}">
                <a16:creationId xmlns:a16="http://schemas.microsoft.com/office/drawing/2014/main" id="{670650E9-870B-5248-80EF-EB68A93076E6}"/>
              </a:ext>
            </a:extLst>
          </p:cNvPr>
          <p:cNvSpPr/>
          <p:nvPr/>
        </p:nvSpPr>
        <p:spPr>
          <a:xfrm flipH="1">
            <a:off x="2694608" y="2176272"/>
            <a:ext cx="502920" cy="2743200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Flecha: doblada hacia arriba 11">
            <a:extLst>
              <a:ext uri="{FF2B5EF4-FFF2-40B4-BE49-F238E27FC236}">
                <a16:creationId xmlns:a16="http://schemas.microsoft.com/office/drawing/2014/main" id="{19EF6691-249E-FEB1-CB37-2B1F29237DA6}"/>
              </a:ext>
            </a:extLst>
          </p:cNvPr>
          <p:cNvSpPr/>
          <p:nvPr/>
        </p:nvSpPr>
        <p:spPr>
          <a:xfrm flipH="1">
            <a:off x="1893768" y="2240280"/>
            <a:ext cx="502920" cy="3008376"/>
          </a:xfrm>
          <a:prstGeom prst="bentUpArrow">
            <a:avLst>
              <a:gd name="adj1" fmla="val 17500"/>
              <a:gd name="adj2" fmla="val 33125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2226D08-CBDD-0FD5-3B27-AFDBEB523B53}"/>
              </a:ext>
            </a:extLst>
          </p:cNvPr>
          <p:cNvSpPr txBox="1"/>
          <p:nvPr/>
        </p:nvSpPr>
        <p:spPr>
          <a:xfrm>
            <a:off x="5066366" y="3625125"/>
            <a:ext cx="622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Detalle de Repactaciones realizadas 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D92D485-351F-9180-4669-FCDDEE7FC803}"/>
              </a:ext>
            </a:extLst>
          </p:cNvPr>
          <p:cNvSpPr txBox="1"/>
          <p:nvPr/>
        </p:nvSpPr>
        <p:spPr>
          <a:xfrm>
            <a:off x="4531568" y="3948169"/>
            <a:ext cx="622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El detalle de llamadas cobradas con Carrier Claro 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A66340E-89D8-6C96-75D9-8AF2E18A4E8E}"/>
              </a:ext>
            </a:extLst>
          </p:cNvPr>
          <p:cNvSpPr txBox="1"/>
          <p:nvPr/>
        </p:nvSpPr>
        <p:spPr>
          <a:xfrm>
            <a:off x="3865490" y="4256377"/>
            <a:ext cx="622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Detalle de ajuste realizados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D8A899A2-8E63-C466-6208-08D2D896496E}"/>
              </a:ext>
            </a:extLst>
          </p:cNvPr>
          <p:cNvSpPr txBox="1"/>
          <p:nvPr/>
        </p:nvSpPr>
        <p:spPr>
          <a:xfrm>
            <a:off x="3274920" y="4691335"/>
            <a:ext cx="622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Detalle de pago de la boleta(lugar, fecha ,y monto pagado)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F917C9C7-A68B-64C8-D46F-ECB830540DA6}"/>
              </a:ext>
            </a:extLst>
          </p:cNvPr>
          <p:cNvSpPr txBox="1"/>
          <p:nvPr/>
        </p:nvSpPr>
        <p:spPr>
          <a:xfrm>
            <a:off x="2524516" y="5057850"/>
            <a:ext cx="622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>
                <a:latin typeface="Calibri" panose="020F0502020204030204" pitchFamily="34" charset="0"/>
                <a:cs typeface="Calibri" panose="020F0502020204030204" pitchFamily="34" charset="0"/>
              </a:rPr>
              <a:t>Detalle de productos contratados y cobrados(detalle de boleta)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50FDA3EB-8DB7-F7BB-D495-6C88388A0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0289" y="1807063"/>
            <a:ext cx="902756" cy="22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946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/>
              <a:t>SUR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>
                <a:latin typeface="Calibri Light" panose="020F0302020204030204" pitchFamily="34" charset="0"/>
                <a:cs typeface="Calibri Light" panose="020F0302020204030204" pitchFamily="34" charset="0"/>
              </a:rPr>
              <a:t>Atenciones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F13F77C-7234-DD6B-9FB9-85FFDF177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94" y="1067469"/>
            <a:ext cx="7735380" cy="464884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79F85CF-E4EB-FC44-4C61-D2AEB826F5FC}"/>
              </a:ext>
            </a:extLst>
          </p:cNvPr>
          <p:cNvSpPr txBox="1"/>
          <p:nvPr/>
        </p:nvSpPr>
        <p:spPr>
          <a:xfrm>
            <a:off x="8149328" y="4480074"/>
            <a:ext cx="38933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Historial de atenciones </a:t>
            </a:r>
          </a:p>
          <a:p>
            <a:pPr algn="just"/>
            <a:endParaRPr lang="es-CL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sz="11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Considerar que el registro es manual por cada ejecutivo que realiza la atención al cliente </a:t>
            </a:r>
            <a:endParaRPr lang="es-CL" sz="11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E16E1B40-EB3C-F485-8A79-FA90A2097073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6729984" y="4972516"/>
            <a:ext cx="1419344" cy="1"/>
          </a:xfrm>
          <a:prstGeom prst="straightConnector1">
            <a:avLst/>
          </a:prstGeom>
          <a:ln w="666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n 11">
            <a:extLst>
              <a:ext uri="{FF2B5EF4-FFF2-40B4-BE49-F238E27FC236}">
                <a16:creationId xmlns:a16="http://schemas.microsoft.com/office/drawing/2014/main" id="{3EDCE57A-1AED-8EE2-AE2F-A7E6CB758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8981" y="1530059"/>
            <a:ext cx="1692118" cy="1695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995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6487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19-04-2023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15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Tema de Office</vt:lpstr>
      <vt:lpstr>Diseño personalizado</vt:lpstr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revision>1</cp:revision>
  <dcterms:created xsi:type="dcterms:W3CDTF">2023-02-20T13:59:36Z</dcterms:created>
  <dcterms:modified xsi:type="dcterms:W3CDTF">2023-04-19T13:30:18Z</dcterms:modified>
</cp:coreProperties>
</file>