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ink/ink1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82" r:id="rId4"/>
    <p:sldId id="262" r:id="rId5"/>
    <p:sldId id="263" r:id="rId6"/>
    <p:sldId id="264" r:id="rId7"/>
    <p:sldId id="265" r:id="rId8"/>
    <p:sldId id="267" r:id="rId9"/>
    <p:sldId id="268" r:id="rId10"/>
    <p:sldId id="275" r:id="rId11"/>
    <p:sldId id="269" r:id="rId12"/>
    <p:sldId id="274" r:id="rId13"/>
  </p:sldIdLst>
  <p:sldSz cx="6858000" cy="9906000" type="A4"/>
  <p:notesSz cx="6858000" cy="9144000"/>
  <p:custDataLst>
    <p:tags r:id="rId15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82B26"/>
    <a:srgbClr val="FA4D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37CE84F3-28C3-443E-9E96-99CF82512B78}" styleName="Estilo oscuro 1 - Énfasis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Estilo oscuro 1 - Énfasis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Estilo medio 3 - Énfasis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Estilo medio 3 - Énfasis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14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33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2-04-29T16:31:03.095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0 24575,'7'5'0,"-1"0"0,3 2 0,1 0 0,1 1 0,0 0 0,0-1 0,0 1 0,-3-2 0,-1 0 0,-2-2 0,0 0 0,0 0 0,-1 0 0,0 2 0,-1-2 0,0 1 0,0-2 0,-1 0 0,0-1 0,-1 0 0,1-1 0,-1 1 0,1-1 0,-2 1 0,2-2 0,-1 1 0,0 0 0,1 0 0,0 0 0,2 0 0,1 0 0,0 0 0,0 1 0,-1-1 0,-2 0 0,0 0 0,-1-1 0,1 1 0,1 0 0,2 1 0,-1 0 0,1 0 0,-1-1 0,-2 0 0,-8-3 0,2 1 0,-7-3 0,1 3 0,-7 0 0,-2-1 0,0 0 0,3 0 0,8 0 0,2 1 0,4 1 0,1-1 0,0 0 0,0 0 0,-1 0 0,0-1 0,1 1 0,-1 0 0,2 0 0,-2 0 0,1 0 0,-1-1 0,2 0 0,-1 1 0,0-1 0,2 6 0,1 0 0,2 5 0,2 0 0,2 2 0,0-1 0,2 0 0,-3-2 0,-1-3 0,-2-1 0,-2-2 0,-1-1 0,1 0 0,0 1 0,0 0 0,-1-1 0,0-1 0,1 0 0,2-1 0,0-1 0,2-3 0,-3 2 0,1-1 0,-1 1 0,-2 1 0,0 0 0,0 1 0,-1 0 0,0-1 0,0 1 0,0-1 0,1 0 0,-1 0 0,2-2 0,0-2 0,2-1 0,1-1 0,0 0 0,-1 1 0,-1 1 0,-1 3 0,0 1 0,-1 0 0,0 1 0,3-1 0,1 0 0,3-1 0,-2 1 0,3 1 0,-4 1 0,0-1 0,-2 1 0,-2 0 0,0 0 0,1 0 0,-1-1 0,2 1 0,0-1 0,3 1 0,1-2 0,-1 1 0,-2 0 0,-1 1 0,0-1 0,1 0 0,4 1 0,-1-1 0,2 1 0,-5-1 0,0 1 0,-3 0 0,1 0 0,-1 0 0,1 0 0,1 0 0,-1 0 0,2 0 0,0 0 0,3 0 0,0 0 0,0 0 0,-2 0 0,-2 0 0,0 0 0,0 0 0,0 0 0,-1 0 0,-10 1 0,0 1 0,-10 1 0,2 2 0,-2 0 0,0 2 0,3-1 0,2 0 0,5-1 0,3-2 0,2-1 0,2-1 0,0 0 0,0 0 0,-1 1 0,1 1 0,0 0 0,-1 1 0,2 0 0,-2 1 0,0 1 0,1 0 0,0-2 0,0 0 0,0-3 0,1 1 0,0-1 0,-1 0 0,0 1 0,0-2 0,0 1 0,-1 0 0,1 0 0,-1 0 0,0 0 0,-1 0 0,0 0 0,0 0 0,0 0 0,0 1 0,0 0 0,1 0 0,0 0 0,1-1 0,-1 1 0,1 0 0,-1 0 0,2 0 0,-1 1 0,0-1 0,0 0 0,1 0 0,-2 0 0,1 0 0,0 1 0,0 0 0,0-1 0,1 0 0,-1 0 0,0 0 0,0 0 0,0 0 0,0-2 0,-1 1 0,0 0 0,0 0 0,-1 0 0,2-1 0,0 0 0,0-1 0,-1 0 0,0-1 0,-1-1 0,1 1 0,0 1 0,0 2 0,1 2 0,1 2 0,-1 1 0,1 1 0,1-1 0,-1 0 0,1-3 0,-1-1 0,1-1 0,1-2 0,4-1 0,5-2 0,3-2 0,7 0 0,-1 0 0,0 0 0,-5 0 0,-7 0 0,-4 2 0,-3 1 0,0 1 0,-1 1 0,1-1 0,0 0 0,0 0 0,0-2 0,1-1 0,1-1 0,-1-1 0,0 1 0,0 1 0,-1 1 0,1 0 0,-1 0 0,0 1 0,1 0 0,-1-1 0,1 0 0,0 1 0,0-1 0,0 0 0,0 0 0,-1 1 0,1 0 0,-1 1 0,1-1 0,0 1 0,0-1 0,0 2 0,2-2 0,0 1 0,2-1 0,0 1 0,0-1 0,1 1 0,-1-1 0,0 1 0,-1-1 0,-2 0 0,0 0 0,-1 0 0,-2 0 0,1 1 0,0 0 0,-1 1 0,1-1 0,-1 1 0,0 0 0,0-1 0,0 0 0,0 0 0,0-1 0,0 0 0,0 0 0,0 0 0,1 2 0,0 1 0,1 0 0,1 1 0,2 1 0,1-1 0,1 0 0,1 1 0,0-1 0,1 1 0,-1 0 0,-2-1 0,-2 0 0,1 0 0,-2 0 0,1 0 0,-1 0 0,-2 0 0,1-1 0,-1 0 0,1 0 0,0 1 0,0 0 0,0-1 0,-1 1 0,1 0 0,0 0 0,2 2 0,0 0 0,1 0 0,0 0 0,-1-1 0,-1 0 0,-1 0 0,0-1 0,-1 0 0,0 0 0,-5-1 0,-2 1 0,-9-1 0,-3 0 0,-3 1 0,0-1 0,5-1 0,5 1 0,6 0 0,2-1 0,0 1 0,2 0 0,-3 0 0,1 1 0,-1 0 0,0-1 0,2 1 0,0 0 0,2-1 0,-1 2 0,-1 0 0,0 1 0,0 0 0,0 2 0,0-1 0,-1 0 0,2 0 0,0 0 0,0-2 0,0 0 0,0 1 0,0-1 0,0 2 0,0-1 0,-1 1 0,2-1 0,-2 0 0,1 0 0,-1-1 0,1 2 0,-1 0 0,-1 0 0,-1 1 0,2-1 0,-2-1 0,1 1 0,-1-1 0,1 0 0,0 0 0,0-1 0,-1 0 0,0-1 0,0 1 0,-1-1 0,1 1 0,0-1 0,0-1 0,0 1 0,1 0 0,0 0 0,-1 0 0,1 0 0,-1 1 0,1-1 0,-1 0 0,0 0 0,1 0 0,0 0 0,1-1 0,0 1 0,0-1 0,-1 1 0,1-1 0,0 1 0,1 0 0,0 0 0,0 0 0,-1 2 0,0-1 0,0 2 0,0-2 0,0 2 0,1-2 0,0 0 0,1 0 0,0-1 0,0 0 0,-1 1 0,1 1 0,0 0 0,0 2 0,0 2 0,-1 1 0,0 1 0,-1 0 0,1 0 0,-1-1 0,1-1 0,1-1 0,-1-2 0,1 0 0,-1-2 0,1 0 0,-1-2 0,-1 0 0,0-1 0,-1-2 0,0-2 0,-2-2 0,0-2 0,-1 0 0,2 0 0,0 1 0,1 3 0,2 2 0,0 1 0,1 2 0,-2 1 0,0 1 0,-1 4 0,0-2 0,1 2 0,-1-1 0,2 0 0,0-1 0,1-1 0,1 1 0,0-2 0,-1-1 0,1 2 0,-1-3 0,1 2 0,0-1 0,0 1 0,1 0 0,-1 0 0,0 0 0,1 1 0,-1 0 0,1 1 0,1 1 0,0 0 0,1 0 0,-2 0 0,0 0 0,0-1 0,-1 0 0,1 0 0,-1 0 0,1 1 0,-1-2 0,0 1 0,0-1 0,0 0 0,1 0 0,0 0 0,-1-1 0,1 1 0,0 0 0,0-1 0,1 0 0,-1 0 0,0 1 0,0-1 0,0 1 0,0-1 0,0 1 0,1-1 0,0 1 0,0 0 0,0 0 0,1-1 0,-1 0 0,0 0 0,0-1 0,-1 0 0,1 0 0,-2 0 0,1-1 0,0 1 0,-1 0 0,0-1 0,1 2 0,-1-1 0,2 0 0,0 0 0,0 0 0,1 1 0,-1-1 0,0 0 0,0 0 0,-2 0 0,0-1 0,0 1 0,1-1 0,-1 1 0,1-1 0,-1 1 0,0 0 0,1 0 0,-1 0 0,0-1 0,1 0 0,-5-2 0,-2-3 0,-4-2 0,-3-2 0,0 1 0,-1-1 0,0-1 0,1 1 0,2 0 0,-1-1 0,2 3 0,0-1 0,4 3 0,-1 1 0,3 0 0,-2 1 0,1 1 0,2 0 0,0 1 0,2 0 0,-2 1 0,1-1 0,0 0 0,-1 1 0,-2 1 0,-2 2 0,0 1 0,1 2 0,2-1 0,1 0 0,1-1 0,1 0 0,0-1 0,0 1 0,0 0 0,0 0 0,1 1 0,0-1 0,0 0 0,2-1 0,-2-1 0,2-1 0,-2 1 0,1-1 0,0 0 0,-1 1 0,2-1 0,0 2 0,0-1 0,1 0 0,0 0 0,0 0 0,0 0 0,-1 0 0,0-1 0,0 2 0,1-1 0,1 1 0,1 0 0,2 0 0,0 0 0,1 0 0,-2-1 0,-1 1 0,-2-2 0,0 0 0,-2 0 0,-1-1 0,1 1 0,1 0 0,1 1 0,1 0 0,2 0 0,2 2 0,-1-2 0,1 1 0,-3-1 0,-2-1 0,-1 0 0,-1-1 0,0 0 0,0 1 0,-1-1 0,0 1 0,1-1 0,0 1 0,2 0 0,1-1 0,2 1 0,-1 0 0,0-1 0,-2 1 0,1 0 0,-1 0 0,0-1 0,1 1 0,0 0 0,0-1 0,0 1 0,2-1 0,-2 1 0,2 0 0,-1 0 0,1-1 0,-2 1 0,1-1 0,-2 1 0,0-1 0,-1 1 0,2-1 0,2 1 0,0-1 0,3 1 0,1-1 0,2 0 0,-3 0 0,-1 0 0,-5 0 0,-1 0 0,-2 0 0,1 0 0,0 0 0,1-1 0,0 1 0,0-1 0,0 0 0,0 0 0,1-1 0,2 1 0,-1-2 0,3 0 0,-1 0 0,0-1 0,-2 0 0,-1 0 0,1-2 0,-2 1 0,2 0 0,-1-1 0,2-2 0,-1 1 0,1-1 0,-2 1 0,1 0 0,-3 2 0,1 0 0,-2 0 0,1 1 0,-1 0 0,0 0 0,0 1 0,0-1 0,1 1 0,-2-1 0,1 0 0,0-1 0,0 1 0,0-1 0,0 0 0,0 0 0,0-1 0,0-1 0,-1 0 0,1 1 0,-1-3 0,1 1 0,-1-1 0,0-2 0,0 1 0,1 0 0,-2 0 0,0 1 0,-1 1 0,1 1 0,0 1 0,0 2 0,-1 0 0,1 0 0,-1 1 0,0-2 0,-1 1 0,2 1 0,-1-1 0,0 0 0,1 1 0,-1-1 0,0 1 0,0-1 0,-1 1 0,0-1 0,0 1 0,-1-1 0,1 2 0,-1-2 0,0 1 0,0-1 0,-1 1 0,1 0 0,0 0 0,0 1 0,1 0 0,0-1 0,0 1 0,0 0 0,1 1 0,-1-1 0,1 0 0,-1 1 0,0-1 0,1 0 0,0-1 0,0 1 0,0 0 0,1 1 0,-1-1 0,1 1 0,0 0 0,0-1 0,1 1 0,0 0 0,0-1 0,0 0 0,0-1 0,0 1 0,0-1 0,0 0 0,0 0 0,1 1 0,0 1 0,0 0 0,1 2 0,1 0 0,1 0 0,2 2 0,0-2 0,-2 1 0,-2-1 0,0 1 0,-1-1 0,1 2 0,1 1 0,-1 0 0,0 0 0,-1 0 0,0 1 0,0-1 0,0 0 0,-1-1 0,1 0 0,-1-1 0,1-1 0,-1 1 0,0 0 0,0 0 0,1 2 0,-1 0 0,0 1 0,1 1 0,0 1 0,-1 0 0,1-1 0,0 1 0,-1-1 0,1 1 0,-1 1 0,0 0 0,1 1 0,-1 0 0,1-2 0,0 0 0,-1-1 0,1 1 0,-1 0 0,1-1 0,-1 1 0,0-1 0,1 0 0,-1-1 0,0 2 0,0-2 0,-1 2 0,1 0 0,-1 0 0,0 1 0,0-1 0,0 2 0,0-2 0,0 1 0,1-2 0,-1 0 0,0 1 0,0 0 0,-2 1 0,1 1 0,-1 0 0,-1 0 0,0 0 0,-2-1 0,0 0 0,2-2 0,0-2 0,2-1 0,0-3 0,0 1 0,-3 2 0,-1 0 0,-2 2 0,1 0 0,1-1 0,2-1 0,2-2 0,0 0 0,1-1 0,-1 0 0,0 0 0,0 1 0,-1-1 0,0 1 0,-2-1 0,-3-1 0,-1 1 0,-4-2 0,-1 2 0,-3-2 0,4 1 0,0 0 0,5 0 0,0 0 0,3 1 0,-1-1 0,-1 0 0,-4 0 0,-2 0 0,-1 0 0,3 1 0,4 0 0,3-1 0,2 1 0,0 0 0,0 0 0,-1 0 0,1 0 0,0 0 0,1 0 0,1 2 0,-1 0 0,1 2 0,0 1 0,0 0 0,0-1 0,1 0 0,0 0 0,0-1 0,0 0 0,1 0 0,0-1 0,0 0 0,2 0 0,0 0 0,0-1 0,-1-1 0,-1 1 0,2 0 0,2-1 0,3 2 0,4 0 0,1 0 0,-1 0 0,-5-1 0,-4 0 0,-3-1 0,0 0 0,1 1 0,3-1 0,3 0 0,3 0 0,-2 1 0,-1-1 0,-2 0 0,-1 0 0,2 0 0,1 0 0,3 0 0,-1 0 0,-3 0 0,-3 0 0,-2-2 0,1 1 0,1-3 0,4 0 0,1-2 0,0 0 0,-2 2 0,-3 0 0,-2 0 0,0 1 0,-1 0 0,1-2 0,0 0 0,0 0 0,0-2 0,0 0 0,-1 0 0,-1-2 0,1 3 0,-1-2 0,0 1 0,0-2 0,0 2 0,0-1 0,0 1 0,-1 1 0,1-1 0,0 3 0,0-2 0,1 1 0,-1-2 0,0 0 0,1 0 0,0-1 0,1 0 0,0 0 0,0 0 0,0-1 0,0 1 0,0-1 0,0 1 0,0 0 0,1-1 0,-1-1 0,0-1 0,0-1 0,0 0 0,-2 0 0,1 0 0,-1 1 0,1 2 0,-1 1 0,1 2 0,-2 1 0,1 2 0,-1 0 0,-1 1 0,2-1 0,-2 1 0,2 0 0,-2 0 0,0-1 0,-1-1 0,-2 0 0,-1 0 0,-3-1 0,-1 0 0,0 0 0,-1 2 0,2 1 0,1 1 0,0 0 0,0 1 0,-2 0 0,0 1 0,-1 1 0,1-1 0,3 1 0,1 0 0,2 0 0,0 1 0,1 0 0,-1 0 0,2 1 0,-1 1 0,2 0 0,-2 1 0,1 0 0,-2 0 0,3-1 0,-1-1 0,-1 0 0,1 0 0,-2 0 0,0 0 0,1-1 0,2-1 0,-1-2 0,3-5 0,3-3 0,6-9 0,7-4 0,3-3 0,-2 1 0,-8 6 0,-4 7 0,-5 6 0,-2 4 0,-2 1 0,-3 2 0,-4 3 0,-7 3 0,-2 3 0,-4 2 0,3 0 0,4 0 0,4-2 0,5-2 0,3-2 0,1-1 0,1-2 0,0 0 0,1-1 0,-1-1 0,-1 0 0,1 0 0,-2-1 0,1 0 0,0 1 0,-2 0 0,1 2 0,0-3 0,1 1 0,3-2 0,1 0 0,4 3 0,5 3 0,7 6 0,5 5 0,3 1 0,-1 1 0,-3-3 0,-4-5 0,-5-5 0,-6-4 0,-2-4 0,-2-1 0,0-1 0,1-4 0,2-1 0,-1-4 0,2-1 0,-3-1 0,0 1 0,-2 0 0,0 3 0,0 2 0,-1 1 0,0 0 0,0-1 0,0 0 0,1 1 0,0-2 0,0 4 0,0-1 0,-1 4 0,0 0 0,-3 6 0,-2 3 0,-4 7 0,-3 2 0,0 0 0,3-4 0,3-4 0,3-5 0,3-7 0,1-3 0,1-3 0,-1 0 0,-1 1 0,0 2 0,-1 4 0,-1 4 0,-5 3 0,-4 7 0,-6 4 0,-4 6 0,3 3 0,4 0 0,8-3 0,6-7 0,2-3 0,2-5 0,-1-4 0,0-1 0,1-1 0,1-3 0,5-5 0,3-3 0,8-6 0,-3 0 0,3-2 0,-9 5 0,-6 1 0,-4 3 0,-4 2 0,0 1 0,-2 0 0,-1 2 0,-1 0 0,-1 1 0,-1 0 0,-2 2 0,-4 0 0,-3 2 0,0 1 0,0 1 0,4 1 0,2 1 0,2 1 0,1 2 0,2 0 0,1 2 0,2 1 0,2-1 0,1-1 0,1-2 0,2-4 0,1 0 0,4-3 0,6-1 0,5-4 0,1-1 0,-2-1 0,-5-2 0,-2-3 0,-4-1 0,-3 2 0,-6 5 0,-2 1 0,-4 2 0,-3-1 0,-2 2 0,-2 2 0,-5 1 0,-3 2 0,-1 3 0,-1 5 0,7 2 0,2 3 0,6-2 0,3 4 0,1 1 0,1 3 0,2 0 0,4-3 0,2-4 0,1-5 0,0-5 0,-1-3 0,-1-1 0,3-4 0,2-1 0,4-5 0,2-2 0,1-2 0,-3 0 0,-2 1 0,-5 3 0,-2 1 0,-3 4 0,1 1 0,-1 3 0,-1 2 0,-1 1 0,0 3 0,-1 2 0,-2 1 0,0 1 0,0 2 0,2-1 0,2-2 0,2-4 0,1-3 0,4-4 0,4-4 0,7-3 0,6-4 0,6-1 0,-6 0 0,-4 4 0,-11 5 0,-5 4 0,-6 12 0,-1 1 0,-4 12 0,-2 2 0,0 2 0,1 2 0,2-7 0,4-6 0,3-8 0,1-5 0,1-3 0,3-4 0,1-4 0,3-1 0,-1-2 0,-1 2 0,-2 2 0,-2 2 0,-1 2 0,-1 1 0,0 1 0,-1-1 0,0 0 0,0 1 0,-2-1 0,1 2 0,-2 0 0,-1 0 0,-3 0 0,-1 2 0,-2 0 0,0 2 0,-2 2 0,0 0 0,0 2 0,0 1 0,2 0 0,5-4 0,2-2 0,3-5 0,3-3 0,2-2 0,4-2 0,2-1 0,0 1 0,-3 3 0,-3 1 0,-2 4 0,-2 3 0,-1 3 0,-2 6 0,1 5 0,-2 2 0,2-1 0,0-6 0,3-5 0,0-4 0,3-2 0,4-1 0,3 0 0,7 0 0,13 1 0,8-2 0,-1 0 0,-8-1 0,-18 1 0,-8 0 0,-4 2 0,-7 1 0,-4 1 0,-5 2 0,-3 3 0,3 0 0,3 1 0,5-3 0,5-2 0,2-3 0,4-7 0,2-1 0,3-6 0,2 1 0,-1-4 0,-3 1 0,-1 2 0,-4 3 0,-1 5 0,-1 3 0,1 1 0,-2 2 0,-2 1 0,-2 1 0,-4 2 0,0 1 0,1 0 0,3-1 0,4-1 0,4-2 0,4-1 0,2 1 0,-1-1 0,-1 2 0,-3 0 0,0 3 0,2 3 0,0 4 0,-1 1 0,0 0 0,-1-4 0,-1-3 0,-1-4 0,3-2 0,4-3 0,5-2 0,4-3 0,-1 0 0,-1-3 0,-7 3 0,-2-1 0,-2 2 0,-3 1 0,-1 0 0,1 2 0,-1-1 0,1 0 0,-1-2 0,0 1 0,0 0 0,0 1 0,0 2 0,-1 0 0,1 0 0,0-2 0,-1-3 0,1-3 0,0 0 0,0-2 0,0 1 0,-1 0 0,1 2 0,-1 2 0,0 2 0,1 2 0,0 2 0,0 0 0,0 1 0,0 0 0,-1-1 0,1 0 0,0 1 0,0 0 0,-1-2 0,1 1 0,-1-2 0,0 0 0,-1 1 0,0-1 0,0 1 0,0-2 0,-1-1 0,-1-1 0,-4-3 0,-2-2 0,-5-3 0,1 3 0,-3-1 0,4 7 0,3 1 0,4 4 0,3 1 0,0 0 0,0 1 0,-2 1 0,1 1 0,0 0 0,1-1 0,1 1 0,0 1 0,1 1 0,1 1 0,1 1 0,-1 1 0,2-2 0,0-1 0,0-2 0,0-1 0,-1-1 0,0 0 0,2-2 0,3 1 0,2-1 0,2-1 0,0 1 0,0 1 0,-2 0 0,-3 0 0,-2 1 0,-1 1 0,0 1 0,0 2 0,0 0 0,-1 2 0,1 0 0,-2 0 0,1-1 0,1-2 0,-2-1 0,2-2 0,-2 1 0,1-2 0,3 0 0,4-2 0,5 0 0,1-1 0,-1-1 0,-6 1 0,-3-1 0,-2 1 0,-2 1 0,0-2 0,0 1 0,0-1 0,0 1 0,-1 0 0,-1 0 0,1 1 0,0 1 0,0 0 0,0 0 0,1 4 0,1 2 0,-1 4 0,1 1 0,-1 2 0,0 0 0,0 1 0,-2 0 0,0 1 0,-3 2 0,-1 3 0,0-1 0,2-2 0,0-4 0,3-4 0,-1-2 0,2-2 0,-2 0 0,1 0 0,-1 2 0,1 1 0,-1 0 0,-1 1 0,1-2 0,0 0 0,0-2 0,0 1 0,0 0 0,-1 1 0,1-1 0,1-1 0,0-3 0,-1-3 0,0-1 0,-2-1 0,2 1 0,0 2 0,2-1 0,-1 1 0,1 0 0,0-1 0,1-1 0,2-2 0,2-1 0,3-1 0,-1 2 0,-2 1 0,-2 2 0,-1 3 0,-1 1 0,1 2 0,1 1 0,0-1 0,-1 0 0,-1-2 0,-2 0 0,-1-2 0,1 0 0,-1 0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6CD42-19E1-F942-B641-28C1D74F33FB}" type="datetimeFigureOut">
              <a:rPr lang="es-CL" smtClean="0"/>
              <a:t>31-08-2026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E11693-AA25-B94A-8841-967DEDEA9FD1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34582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13069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17213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2E11693-AA25-B94A-8841-967DEDEA9FD1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33267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9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4819473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10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4481792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2296B8D-B7D9-6A46-9D9E-C650A6A15C10}" type="slidenum">
              <a:rPr lang="es-ES_tradnl" smtClean="0"/>
              <a:t>11</a:t>
            </a:fld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9941970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CD014EEC-6CFA-2648-BD1C-67881529FB85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EE79C8B-D1E2-7740-884D-AA232E42BC7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EEE27DE-D9B4-B643-BADC-33240823E70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24442" t="-2966" r="-1" b="-1"/>
          <a:stretch/>
        </p:blipFill>
        <p:spPr>
          <a:xfrm rot="10800000">
            <a:off x="1716990" y="4781848"/>
            <a:ext cx="5141009" cy="5992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7068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04BEE1A-5F3D-484F-A2D7-F7E8C6CF56D4}"/>
              </a:ext>
            </a:extLst>
          </p:cNvPr>
          <p:cNvSpPr/>
          <p:nvPr userDrawn="1"/>
        </p:nvSpPr>
        <p:spPr>
          <a:xfrm>
            <a:off x="0" y="-225834"/>
            <a:ext cx="6858000" cy="901337"/>
          </a:xfrm>
          <a:prstGeom prst="rect">
            <a:avLst/>
          </a:prstGeom>
          <a:solidFill>
            <a:srgbClr val="DA28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US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6391C3C-6096-B746-AAC1-32EC5E88C12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549684" y="-60999"/>
            <a:ext cx="2010833" cy="53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362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F3E930D-A088-094A-AAB0-2044D9DFA12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-175" r="18750" b="-1"/>
          <a:stretch/>
        </p:blipFill>
        <p:spPr>
          <a:xfrm rot="5400000">
            <a:off x="-1459706" y="1459706"/>
            <a:ext cx="9906000" cy="698658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C620E11-22C6-1C46-8D18-FBBB0184F5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38548" y="3564917"/>
            <a:ext cx="5909491" cy="634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3069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31-08-2026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2941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31-08-2026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70748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31-08-2026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35531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31-08-2026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3377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31-08-2026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92775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31-08-2026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336959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31-08-2026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969732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E4A88-B219-184D-879B-A80FF2DC818A}" type="datetimeFigureOut">
              <a:rPr lang="es-CL" smtClean="0"/>
              <a:t>31-08-2026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5275231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864322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E4A88-B219-184D-879B-A80FF2DC818A}" type="datetimeFigureOut">
              <a:rPr lang="es-CL" smtClean="0"/>
              <a:t>31-08-2026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0E4F3-D3A3-0E4C-9B88-9C2910D9FD06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3005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customXml" Target="../ink/ink1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tif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92040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rgbClr val="D82B26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32051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DF0DAD31-7FB8-9D4F-AAA6-E1F6D02231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2421366"/>
              </p:ext>
            </p:extLst>
          </p:nvPr>
        </p:nvGraphicFramePr>
        <p:xfrm>
          <a:off x="832238" y="3366954"/>
          <a:ext cx="5411890" cy="1219200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1608202">
                  <a:extLst>
                    <a:ext uri="{9D8B030D-6E8A-4147-A177-3AD203B41FA5}">
                      <a16:colId xmlns:a16="http://schemas.microsoft.com/office/drawing/2014/main" val="1293693670"/>
                    </a:ext>
                  </a:extLst>
                </a:gridCol>
                <a:gridCol w="3803688">
                  <a:extLst>
                    <a:ext uri="{9D8B030D-6E8A-4147-A177-3AD203B41FA5}">
                      <a16:colId xmlns:a16="http://schemas.microsoft.com/office/drawing/2014/main" val="1643136739"/>
                    </a:ext>
                  </a:extLst>
                </a:gridCol>
              </a:tblGrid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NOMBRE ALUMNO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52612142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/>
                        <a:t>CANAL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14157181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FECHA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295176103"/>
                  </a:ext>
                </a:extLst>
              </a:tr>
              <a:tr h="176972">
                <a:tc>
                  <a:txBody>
                    <a:bodyPr/>
                    <a:lstStyle/>
                    <a:p>
                      <a:r>
                        <a:rPr lang="es-CL" sz="1400" b="0" dirty="0"/>
                        <a:t>TRAINER</a:t>
                      </a:r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s-CL" sz="1400" b="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254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6045614"/>
                  </a:ext>
                </a:extLst>
              </a:tr>
            </a:tbl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E8380B2F-86DF-6249-B0C9-348C4447A9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847" y="4711919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7313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ángulo 6">
            <a:extLst>
              <a:ext uri="{FF2B5EF4-FFF2-40B4-BE49-F238E27FC236}">
                <a16:creationId xmlns:a16="http://schemas.microsoft.com/office/drawing/2014/main" id="{1C393D20-8D29-0940-9474-209A5929C630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09CBFC0-E3C4-9C49-AC38-98C27F70D851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F176BEF-919B-DE4F-991F-99C87CADD95F}"/>
              </a:ext>
            </a:extLst>
          </p:cNvPr>
          <p:cNvSpPr txBox="1"/>
          <p:nvPr/>
        </p:nvSpPr>
        <p:spPr>
          <a:xfrm>
            <a:off x="480850" y="3643400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RECOMENDACIONES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21F9138-7CD7-EE47-9896-F807E8498730}"/>
              </a:ext>
            </a:extLst>
          </p:cNvPr>
          <p:cNvSpPr txBox="1"/>
          <p:nvPr/>
        </p:nvSpPr>
        <p:spPr>
          <a:xfrm>
            <a:off x="480850" y="1826675"/>
            <a:ext cx="6023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dirty="0">
                <a:latin typeface="Neo Sans Pro" panose="020B0504030504040204" pitchFamily="34" charset="0"/>
              </a:rPr>
              <a:t>CONTEXTO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A18E623E-DFBC-EC44-AF2E-B93D61904A38}"/>
              </a:ext>
            </a:extLst>
          </p:cNvPr>
          <p:cNvSpPr txBox="1"/>
          <p:nvPr/>
        </p:nvSpPr>
        <p:spPr>
          <a:xfrm>
            <a:off x="370729" y="2261281"/>
            <a:ext cx="621875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Esta evaluación tiene como objetivo poner en práctica los conocimientos adquiridos durante tu proceso de capacitación, lo cual nos permitirá valorizar tu aprendizaje respecto al uso y manejo de los productos y servicios que ofrece VTR. 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D987937-AA2A-B346-84FB-172C93C9617E}"/>
              </a:ext>
            </a:extLst>
          </p:cNvPr>
          <p:cNvSpPr txBox="1"/>
          <p:nvPr/>
        </p:nvSpPr>
        <p:spPr>
          <a:xfrm>
            <a:off x="370729" y="4164950"/>
            <a:ext cx="6218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sz="1600" dirty="0">
                <a:latin typeface="Neo Sans Pro" panose="020B0504030504040204" pitchFamily="34" charset="0"/>
              </a:rPr>
              <a:t>Para desarrollar esta evaluación te aconsejamos utilizar las siguientes herramientas de apoyo:</a:t>
            </a:r>
          </a:p>
          <a:p>
            <a:pPr algn="just"/>
            <a:endParaRPr lang="es-CL" sz="1600" dirty="0">
              <a:latin typeface="Neo Sans Pro" panose="020B0504030504040204" pitchFamily="34" charset="0"/>
            </a:endParaRP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Clave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vtr.com</a:t>
            </a:r>
          </a:p>
          <a:p>
            <a:pPr marL="285750" indent="-285750" algn="just">
              <a:buFont typeface="Wingdings" pitchFamily="2" charset="2"/>
              <a:buChar char="ü"/>
            </a:pPr>
            <a:r>
              <a:rPr lang="es-CL" sz="1600" dirty="0">
                <a:latin typeface="Neo Sans Pro" panose="020B0504030504040204" pitchFamily="34" charset="0"/>
              </a:rPr>
              <a:t>Plan comercial Vigente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A5152A47-ACF2-0344-8102-6F629A0E46CE}"/>
              </a:ext>
            </a:extLst>
          </p:cNvPr>
          <p:cNvSpPr txBox="1"/>
          <p:nvPr/>
        </p:nvSpPr>
        <p:spPr>
          <a:xfrm>
            <a:off x="0" y="6391784"/>
            <a:ext cx="66640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600" dirty="0">
                <a:latin typeface="Neo Sans Pro" panose="020B0504030504040204" pitchFamily="34" charset="0"/>
              </a:rPr>
              <a:t>¡Éxito y no olvides mantener en práctica tus conocimientos! </a:t>
            </a:r>
          </a:p>
        </p:txBody>
      </p:sp>
      <p:pic>
        <p:nvPicPr>
          <p:cNvPr id="15" name="Imagen 14">
            <a:extLst>
              <a:ext uri="{FF2B5EF4-FFF2-40B4-BE49-F238E27FC236}">
                <a16:creationId xmlns:a16="http://schemas.microsoft.com/office/drawing/2014/main" id="{2D7962DC-DC5F-0348-A4BB-71E0C861C0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8493" y="7387512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6948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D380B51-8252-4143-A7D4-1FA57AA5EAF1}"/>
              </a:ext>
            </a:extLst>
          </p:cNvPr>
          <p:cNvSpPr txBox="1"/>
          <p:nvPr/>
        </p:nvSpPr>
        <p:spPr>
          <a:xfrm>
            <a:off x="369223" y="8315518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FB26339-9EBD-CC4D-A931-CFF7D9D19FA6}"/>
              </a:ext>
            </a:extLst>
          </p:cNvPr>
          <p:cNvGraphicFramePr>
            <a:graphicFrameLocks noGrp="1"/>
          </p:cNvGraphicFramePr>
          <p:nvPr/>
        </p:nvGraphicFramePr>
        <p:xfrm>
          <a:off x="369223" y="4315527"/>
          <a:ext cx="6016209" cy="15472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84553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¿CUÁNTOS CANALES HD TIENE EL PLAN TV INICIA?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62709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2" name="Tabla 11">
            <a:extLst>
              <a:ext uri="{FF2B5EF4-FFF2-40B4-BE49-F238E27FC236}">
                <a16:creationId xmlns:a16="http://schemas.microsoft.com/office/drawing/2014/main" id="{FEFF7361-DA82-EA4A-B0E7-FB403E720CAE}"/>
              </a:ext>
            </a:extLst>
          </p:cNvPr>
          <p:cNvGraphicFramePr>
            <a:graphicFrameLocks noGrp="1"/>
          </p:cNvGraphicFramePr>
          <p:nvPr/>
        </p:nvGraphicFramePr>
        <p:xfrm>
          <a:off x="369223" y="6217164"/>
          <a:ext cx="6016209" cy="162806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43776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¿CUÁLES SON LAS PLATAFORMAS STREAMING QUE INCLUYE EL PLAN TV PREMIUM FULL?</a:t>
                      </a: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84284">
                <a:tc>
                  <a:txBody>
                    <a:bodyPr/>
                    <a:lstStyle/>
                    <a:p>
                      <a:endParaRPr lang="es-ES" sz="1200" dirty="0"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275FD974-B1DF-3746-B14E-4EEDF860C01B}"/>
              </a:ext>
            </a:extLst>
          </p:cNvPr>
          <p:cNvGraphicFramePr>
            <a:graphicFrameLocks noGrp="1"/>
          </p:cNvGraphicFramePr>
          <p:nvPr/>
        </p:nvGraphicFramePr>
        <p:xfrm>
          <a:off x="369223" y="2282440"/>
          <a:ext cx="6016209" cy="154726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519041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¿CUÁNTOS CANALES HD TIENE EL PLAN TV PREMIUM?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028221">
                <a:tc>
                  <a:txBody>
                    <a:bodyPr/>
                    <a:lstStyle/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  <a:p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4" name="CuadroTexto 13">
            <a:extLst>
              <a:ext uri="{FF2B5EF4-FFF2-40B4-BE49-F238E27FC236}">
                <a16:creationId xmlns:a16="http://schemas.microsoft.com/office/drawing/2014/main" id="{357AAD75-B5E7-0742-A4E6-E12131495758}"/>
              </a:ext>
            </a:extLst>
          </p:cNvPr>
          <p:cNvSpPr txBox="1"/>
          <p:nvPr/>
        </p:nvSpPr>
        <p:spPr>
          <a:xfrm>
            <a:off x="279417" y="1890664"/>
            <a:ext cx="1516762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TELEVISIÓN VTR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F3B4F140-0CDB-5A40-AFF6-E9B659F51E81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E4780520-0584-B044-9BFB-6B69AF46916C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3822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a 14">
            <a:extLst>
              <a:ext uri="{FF2B5EF4-FFF2-40B4-BE49-F238E27FC236}">
                <a16:creationId xmlns:a16="http://schemas.microsoft.com/office/drawing/2014/main" id="{199E7D4E-F60A-7640-BA0B-76AC7ACDCE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3835692"/>
              </p:ext>
            </p:extLst>
          </p:nvPr>
        </p:nvGraphicFramePr>
        <p:xfrm>
          <a:off x="420895" y="4229601"/>
          <a:ext cx="6016209" cy="3738282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LÍNEA EL SERVICIO Y EL NOMBRE O LA DESCRIPCIÓN QUE CORRESPONDA.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3281082">
                <a:tc>
                  <a:txBody>
                    <a:bodyPr/>
                    <a:lstStyle/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/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60832839-46B5-7A48-AE95-D90D2F078D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844007"/>
              </p:ext>
            </p:extLst>
          </p:nvPr>
        </p:nvGraphicFramePr>
        <p:xfrm>
          <a:off x="420895" y="2217777"/>
          <a:ext cx="6016209" cy="1686810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0987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CATEGORIAS DEL MENÚ LATERAL DESPLEGABLE DE VTR+.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0987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93752989"/>
                  </a:ext>
                </a:extLst>
              </a:tr>
              <a:tr h="40987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200" i="1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265472"/>
                  </a:ext>
                </a:extLst>
              </a:tr>
            </a:tbl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2205701F-6710-AD4A-BB64-18C3CE1DF0BB}"/>
              </a:ext>
            </a:extLst>
          </p:cNvPr>
          <p:cNvSpPr txBox="1"/>
          <p:nvPr/>
        </p:nvSpPr>
        <p:spPr>
          <a:xfrm>
            <a:off x="4290723" y="7334969"/>
            <a:ext cx="1113446" cy="309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412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HDMI </a:t>
            </a:r>
            <a:r>
              <a:rPr lang="es-ES_tradnl" sz="1412" b="1" dirty="0" err="1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Stick</a:t>
            </a:r>
            <a:endParaRPr lang="es-ES_tradnl" sz="1412" b="1" dirty="0">
              <a:latin typeface="Neo Sans Pro" panose="020B0504030504040204" pitchFamily="34" charset="0"/>
              <a:ea typeface="Helvetica Neue" panose="02000503000000020004" pitchFamily="2" charset="0"/>
              <a:cs typeface="Helvetica Neue" panose="02000503000000020004" pitchFamily="2" charset="0"/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8F998531-D3BA-024B-A52F-5EFA3982F457}"/>
              </a:ext>
            </a:extLst>
          </p:cNvPr>
          <p:cNvSpPr txBox="1"/>
          <p:nvPr/>
        </p:nvSpPr>
        <p:spPr>
          <a:xfrm>
            <a:off x="275414" y="8078223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 y plan comercial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0B1FFE5A-840A-43B9-9F0A-F80B794BDA3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1971" y="1442771"/>
            <a:ext cx="3866029" cy="213461"/>
          </a:xfrm>
          <a:prstGeom prst="rect">
            <a:avLst/>
          </a:prstGeom>
        </p:spPr>
      </p:pic>
      <p:pic>
        <p:nvPicPr>
          <p:cNvPr id="14" name="Imagen 13" descr="Un control color blanco&#10;&#10;Descripción generada automáticamente">
            <a:extLst>
              <a:ext uri="{FF2B5EF4-FFF2-40B4-BE49-F238E27FC236}">
                <a16:creationId xmlns:a16="http://schemas.microsoft.com/office/drawing/2014/main" id="{FFDA2366-D417-FF4C-B2D9-CDDD4ED3939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4507" y="6335256"/>
            <a:ext cx="1089675" cy="779670"/>
          </a:xfrm>
          <a:prstGeom prst="rect">
            <a:avLst/>
          </a:prstGeom>
        </p:spPr>
      </p:pic>
      <p:sp>
        <p:nvSpPr>
          <p:cNvPr id="18" name="CuadroTexto 17">
            <a:extLst>
              <a:ext uri="{FF2B5EF4-FFF2-40B4-BE49-F238E27FC236}">
                <a16:creationId xmlns:a16="http://schemas.microsoft.com/office/drawing/2014/main" id="{67BC453A-547E-9D47-B8BF-95275D613A89}"/>
              </a:ext>
            </a:extLst>
          </p:cNvPr>
          <p:cNvSpPr txBox="1"/>
          <p:nvPr/>
        </p:nvSpPr>
        <p:spPr>
          <a:xfrm>
            <a:off x="4118239" y="4923124"/>
            <a:ext cx="1357871" cy="3096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_tradnl" sz="1412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d-BOX SMART</a:t>
            </a:r>
          </a:p>
        </p:txBody>
      </p:sp>
      <p:pic>
        <p:nvPicPr>
          <p:cNvPr id="19" name="Imagen 18" descr="Un reloj digital&#10;&#10;Descripción generada automáticamente con confianza media">
            <a:extLst>
              <a:ext uri="{FF2B5EF4-FFF2-40B4-BE49-F238E27FC236}">
                <a16:creationId xmlns:a16="http://schemas.microsoft.com/office/drawing/2014/main" id="{9C54DF73-4662-4E42-8DCF-FB5C27E2C2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653518" y="4603398"/>
            <a:ext cx="480376" cy="1018397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879ACF9D-117C-9C42-8352-3452841B3B9B}"/>
              </a:ext>
            </a:extLst>
          </p:cNvPr>
          <p:cNvSpPr txBox="1"/>
          <p:nvPr/>
        </p:nvSpPr>
        <p:spPr>
          <a:xfrm>
            <a:off x="3460288" y="5432287"/>
            <a:ext cx="27743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Reproductor multimedia con contenido exclusivo de series españolas</a:t>
            </a:r>
          </a:p>
        </p:txBody>
      </p:sp>
      <p:sp>
        <p:nvSpPr>
          <p:cNvPr id="23" name="CuadroTexto 22">
            <a:extLst>
              <a:ext uri="{FF2B5EF4-FFF2-40B4-BE49-F238E27FC236}">
                <a16:creationId xmlns:a16="http://schemas.microsoft.com/office/drawing/2014/main" id="{3309C004-16A5-804E-8FCF-C9C93FBADAF2}"/>
              </a:ext>
            </a:extLst>
          </p:cNvPr>
          <p:cNvSpPr txBox="1"/>
          <p:nvPr/>
        </p:nvSpPr>
        <p:spPr>
          <a:xfrm>
            <a:off x="3537827" y="6455106"/>
            <a:ext cx="2774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_tradnl" sz="1200" b="1" dirty="0"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Cine y series latinoamericanas son cortes publicitarios</a:t>
            </a: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5685D1C1-A9FF-CD48-86D7-163A389A6270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74015" y="5524330"/>
            <a:ext cx="639381" cy="639381"/>
          </a:xfrm>
          <a:prstGeom prst="rect">
            <a:avLst/>
          </a:prstGeom>
        </p:spPr>
      </p:pic>
      <p:pic>
        <p:nvPicPr>
          <p:cNvPr id="25" name="Picture 16">
            <a:extLst>
              <a:ext uri="{FF2B5EF4-FFF2-40B4-BE49-F238E27FC236}">
                <a16:creationId xmlns:a16="http://schemas.microsoft.com/office/drawing/2014/main" id="{5EB6643A-2241-9F40-BE31-20DB7D62E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0399" y="7380367"/>
            <a:ext cx="1003783" cy="434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ángulo 15">
            <a:extLst>
              <a:ext uri="{FF2B5EF4-FFF2-40B4-BE49-F238E27FC236}">
                <a16:creationId xmlns:a16="http://schemas.microsoft.com/office/drawing/2014/main" id="{D6108C03-C1CB-D540-A2EB-051B5774020C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B46C17B5-060C-5840-BD50-97EA97ABCFCB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63300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794E0F2-9B18-AE4B-A33C-8426B08D3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881588"/>
              </p:ext>
            </p:extLst>
          </p:nvPr>
        </p:nvGraphicFramePr>
        <p:xfrm>
          <a:off x="369223" y="2365115"/>
          <a:ext cx="6016209" cy="1855694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645459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CONDICIONES COMERCIALES DEL SERVICIO DE REPLAY TV.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210235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17" name="Tabla 16">
            <a:extLst>
              <a:ext uri="{FF2B5EF4-FFF2-40B4-BE49-F238E27FC236}">
                <a16:creationId xmlns:a16="http://schemas.microsoft.com/office/drawing/2014/main" id="{5C5C0FB9-4918-BF42-9AC3-D0B686B1E2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865407"/>
              </p:ext>
            </p:extLst>
          </p:nvPr>
        </p:nvGraphicFramePr>
        <p:xfrm>
          <a:off x="369222" y="4953000"/>
          <a:ext cx="6016209" cy="11026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¿CUÁNTOS DÍAS HACIA ATRÁS PODEMOS REINICIAR UNA PROGRAMACIÓN?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/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</a:rPr>
                        <a:t>Escribe aquí</a:t>
                      </a:r>
                      <a:endParaRPr lang="es-CL" sz="1200" dirty="0"/>
                    </a:p>
                    <a:p>
                      <a:endParaRPr lang="es-CL" sz="1200" dirty="0"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6" name="CuadroTexto 5">
            <a:extLst>
              <a:ext uri="{FF2B5EF4-FFF2-40B4-BE49-F238E27FC236}">
                <a16:creationId xmlns:a16="http://schemas.microsoft.com/office/drawing/2014/main" id="{D5AB8F31-D8BF-664D-BA4B-D733E7E79AB3}"/>
              </a:ext>
            </a:extLst>
          </p:cNvPr>
          <p:cNvSpPr txBox="1"/>
          <p:nvPr/>
        </p:nvSpPr>
        <p:spPr>
          <a:xfrm>
            <a:off x="369223" y="1925665"/>
            <a:ext cx="1875219" cy="33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REPLAY TV</a:t>
            </a: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34B723EE-20E7-9043-9D88-2671901D8FFA}"/>
              </a:ext>
            </a:extLst>
          </p:cNvPr>
          <p:cNvSpPr txBox="1"/>
          <p:nvPr/>
        </p:nvSpPr>
        <p:spPr>
          <a:xfrm>
            <a:off x="223318" y="8308868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5EC99C3F-2E51-414C-8917-C8B79EFAAE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12DD8B5D-654A-0E45-A1E4-9B11CE8031FD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486FAF4-EAB0-264C-B19C-329202A14D20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15688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794E0F2-9B18-AE4B-A33C-8426B08D37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992626"/>
              </p:ext>
            </p:extLst>
          </p:nvPr>
        </p:nvGraphicFramePr>
        <p:xfrm>
          <a:off x="451688" y="3800755"/>
          <a:ext cx="6016209" cy="1290918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645459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EN CUÁNTOS DISPOSITIVOS MÁXIMO SE PUEDE REPRODUCIR SIMULTÁNEAMENTE CONTENIDO DE VTR PLAY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5B1B2EEF-2D1A-554E-B3D0-360B25C309F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461892"/>
              </p:ext>
            </p:extLst>
          </p:nvPr>
        </p:nvGraphicFramePr>
        <p:xfrm>
          <a:off x="451688" y="2527805"/>
          <a:ext cx="6016209" cy="105532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09870">
                <a:tc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¿EN QUÉ DISPOSITIVO SE PUEDE VER VTR PLAY?</a:t>
                      </a: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8" name="CuadroTexto 7">
            <a:extLst>
              <a:ext uri="{FF2B5EF4-FFF2-40B4-BE49-F238E27FC236}">
                <a16:creationId xmlns:a16="http://schemas.microsoft.com/office/drawing/2014/main" id="{822AE43E-2737-DF48-9404-BE01F012F727}"/>
              </a:ext>
            </a:extLst>
          </p:cNvPr>
          <p:cNvSpPr txBox="1"/>
          <p:nvPr/>
        </p:nvSpPr>
        <p:spPr>
          <a:xfrm>
            <a:off x="418737" y="2042526"/>
            <a:ext cx="1875219" cy="3366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VTR PLAY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51D3D74-C8A9-8448-9945-E1390277834D}"/>
              </a:ext>
            </a:extLst>
          </p:cNvPr>
          <p:cNvSpPr txBox="1"/>
          <p:nvPr/>
        </p:nvSpPr>
        <p:spPr>
          <a:xfrm>
            <a:off x="212882" y="7581089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6393094-5F7D-4A43-9881-D8687C31D8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11" name="Tabla 10">
            <a:extLst>
              <a:ext uri="{FF2B5EF4-FFF2-40B4-BE49-F238E27FC236}">
                <a16:creationId xmlns:a16="http://schemas.microsoft.com/office/drawing/2014/main" id="{352B900E-0219-A442-8554-06BEC93003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6540409"/>
              </p:ext>
            </p:extLst>
          </p:nvPr>
        </p:nvGraphicFramePr>
        <p:xfrm>
          <a:off x="418737" y="5309294"/>
          <a:ext cx="6016209" cy="1667435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TRES REQUISITOS PARA PODER USAR VTR PLAY</a:t>
                      </a: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200" b="1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  <a:ea typeface="+mn-ea"/>
                        <a:cs typeface="+mn-cs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210235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0" name="Rectángulo 9">
            <a:extLst>
              <a:ext uri="{FF2B5EF4-FFF2-40B4-BE49-F238E27FC236}">
                <a16:creationId xmlns:a16="http://schemas.microsoft.com/office/drawing/2014/main" id="{20E0A15F-05E7-EF45-9C6F-55F7B67834E2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8A7276D-9994-0F4D-8C35-15FB98BF152D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651848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2E3CC51-2214-2148-BDBA-69AF155898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713923"/>
              </p:ext>
            </p:extLst>
          </p:nvPr>
        </p:nvGraphicFramePr>
        <p:xfrm>
          <a:off x="369223" y="2568559"/>
          <a:ext cx="6016209" cy="1290918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6016209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</a:tblGrid>
              <a:tr h="645459"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REALIZA UN TEST DE  VELOCIDAD EN VTR.COM Y ANOTA EL RESULTADO OBTENIDO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645459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5" name="CuadroTexto 4">
            <a:extLst>
              <a:ext uri="{FF2B5EF4-FFF2-40B4-BE49-F238E27FC236}">
                <a16:creationId xmlns:a16="http://schemas.microsoft.com/office/drawing/2014/main" id="{E63EDEF3-8791-4449-983B-96E7EA1C03A5}"/>
              </a:ext>
            </a:extLst>
          </p:cNvPr>
          <p:cNvSpPr txBox="1"/>
          <p:nvPr/>
        </p:nvSpPr>
        <p:spPr>
          <a:xfrm>
            <a:off x="279419" y="2048148"/>
            <a:ext cx="1128835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Neo Sans Pro" panose="020B0504030504040204" pitchFamily="34" charset="0"/>
              </a:rPr>
              <a:t>INTERNET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ABECB745-1EA0-0C49-8D78-DEBCFBC4C7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6358267"/>
              </p:ext>
            </p:extLst>
          </p:nvPr>
        </p:nvGraphicFramePr>
        <p:xfrm>
          <a:off x="369223" y="4061025"/>
          <a:ext cx="6016209" cy="3591359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1654913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500409">
                  <a:extLst>
                    <a:ext uri="{9D8B030D-6E8A-4147-A177-3AD203B41FA5}">
                      <a16:colId xmlns:a16="http://schemas.microsoft.com/office/drawing/2014/main" val="861188401"/>
                    </a:ext>
                  </a:extLst>
                </a:gridCol>
                <a:gridCol w="2860887">
                  <a:extLst>
                    <a:ext uri="{9D8B030D-6E8A-4147-A177-3AD203B41FA5}">
                      <a16:colId xmlns:a16="http://schemas.microsoft.com/office/drawing/2014/main" val="2663405001"/>
                    </a:ext>
                  </a:extLst>
                </a:gridCol>
              </a:tblGrid>
              <a:tr h="573493">
                <a:tc gridSpan="3">
                  <a:txBody>
                    <a:bodyPr/>
                    <a:lstStyle/>
                    <a:p>
                      <a:pPr lvl="0"/>
                      <a:r>
                        <a:rPr lang="es-CL" sz="12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INDICA EL NOMBRE DE LOS SIGUIENTES EQUIPOS Y SUS 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vl="0"/>
                      <a:endParaRPr lang="es-CL" dirty="0">
                        <a:solidFill>
                          <a:schemeClr val="bg1"/>
                        </a:solidFill>
                        <a:latin typeface="Gill Sans MT" panose="020B0502020104020203" pitchFamily="34" charset="77"/>
                      </a:endParaRP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2894"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EQUIPO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NOMBRE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2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CARACTERÍSTICAS</a:t>
                      </a:r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1700290"/>
                  </a:ext>
                </a:extLst>
              </a:tr>
              <a:tr h="2554972">
                <a:tc>
                  <a:txBody>
                    <a:bodyPr/>
                    <a:lstStyle/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</a:p>
                    <a:p>
                      <a:endParaRPr lang="es-CL" sz="1200" dirty="0">
                        <a:solidFill>
                          <a:schemeClr val="tx1"/>
                        </a:solidFill>
                        <a:latin typeface="Neo Sans Pro" panose="020B0504030504040204" pitchFamily="34" charset="0"/>
                      </a:endParaRPr>
                    </a:p>
                  </a:txBody>
                  <a:tcPr marL="80682" marR="80682" marT="40341" marB="4034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</a:tbl>
          </a:graphicData>
        </a:graphic>
      </p:graphicFrame>
      <p:sp>
        <p:nvSpPr>
          <p:cNvPr id="10" name="CuadroTexto 9">
            <a:extLst>
              <a:ext uri="{FF2B5EF4-FFF2-40B4-BE49-F238E27FC236}">
                <a16:creationId xmlns:a16="http://schemas.microsoft.com/office/drawing/2014/main" id="{794D0304-E8C0-8241-982B-CE2E013F22DA}"/>
              </a:ext>
            </a:extLst>
          </p:cNvPr>
          <p:cNvSpPr txBox="1"/>
          <p:nvPr/>
        </p:nvSpPr>
        <p:spPr>
          <a:xfrm>
            <a:off x="212882" y="8167676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</a:t>
            </a:r>
            <a:r>
              <a:rPr lang="es-CL" sz="1235">
                <a:latin typeface="Neo Sans Pro" panose="020B0504030504040204" pitchFamily="34" charset="0"/>
              </a:rPr>
              <a:t>en Plan comercial</a:t>
            </a:r>
            <a:endParaRPr lang="es-CL" sz="1235" dirty="0">
              <a:latin typeface="Neo Sans Pro" panose="020B0504030504040204" pitchFamily="34" charset="0"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157EEF1-4E18-4291-8BAE-7D39BCC1E32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pSp>
        <p:nvGrpSpPr>
          <p:cNvPr id="9" name="Grupo 8">
            <a:extLst>
              <a:ext uri="{FF2B5EF4-FFF2-40B4-BE49-F238E27FC236}">
                <a16:creationId xmlns:a16="http://schemas.microsoft.com/office/drawing/2014/main" id="{FDC6FF84-35BA-034E-AE83-4AFD002042A1}"/>
              </a:ext>
            </a:extLst>
          </p:cNvPr>
          <p:cNvGrpSpPr/>
          <p:nvPr/>
        </p:nvGrpSpPr>
        <p:grpSpPr>
          <a:xfrm>
            <a:off x="660027" y="5446284"/>
            <a:ext cx="1210520" cy="1702710"/>
            <a:chOff x="660027" y="5446284"/>
            <a:chExt cx="1210520" cy="1702710"/>
          </a:xfrm>
        </p:grpSpPr>
        <p:pic>
          <p:nvPicPr>
            <p:cNvPr id="3" name="Imagen 2" descr="Texto, Forma, Cuadrado&#10;&#10;Descripción generada automáticamente con confianza media">
              <a:extLst>
                <a:ext uri="{FF2B5EF4-FFF2-40B4-BE49-F238E27FC236}">
                  <a16:creationId xmlns:a16="http://schemas.microsoft.com/office/drawing/2014/main" id="{473D4E21-B97D-BC44-A15A-4AAE72389B6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60027" y="5446284"/>
              <a:ext cx="1210520" cy="1702710"/>
            </a:xfrm>
            <a:prstGeom prst="rect">
              <a:avLst/>
            </a:prstGeom>
          </p:spPr>
        </p:pic>
        <mc:AlternateContent xmlns:mc="http://schemas.openxmlformats.org/markup-compatibility/2006" xmlns:p14="http://schemas.microsoft.com/office/powerpoint/2010/main">
          <mc:Choice Requires="p14">
            <p:contentPart p14:bwMode="auto" r:id="rId5">
              <p14:nvContentPartPr>
                <p14:cNvPr id="8" name="Entrada de lápiz 7">
                  <a:extLst>
                    <a:ext uri="{FF2B5EF4-FFF2-40B4-BE49-F238E27FC236}">
                      <a16:creationId xmlns:a16="http://schemas.microsoft.com/office/drawing/2014/main" id="{A472EA69-99FB-1B4B-82E8-244481F6F67D}"/>
                    </a:ext>
                  </a:extLst>
                </p14:cNvPr>
                <p14:cNvContentPartPr/>
                <p14:nvPr/>
              </p14:nvContentPartPr>
              <p14:xfrm>
                <a:off x="1408770" y="6898815"/>
                <a:ext cx="223920" cy="200880"/>
              </p14:xfrm>
            </p:contentPart>
          </mc:Choice>
          <mc:Fallback xmlns="">
            <p:pic>
              <p:nvPicPr>
                <p:cNvPr id="8" name="Entrada de lápiz 7">
                  <a:extLst>
                    <a:ext uri="{FF2B5EF4-FFF2-40B4-BE49-F238E27FC236}">
                      <a16:creationId xmlns:a16="http://schemas.microsoft.com/office/drawing/2014/main" id="{A472EA69-99FB-1B4B-82E8-244481F6F67D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1400130" y="6889815"/>
                  <a:ext cx="241560" cy="21852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12" name="Rectángulo 11">
            <a:extLst>
              <a:ext uri="{FF2B5EF4-FFF2-40B4-BE49-F238E27FC236}">
                <a16:creationId xmlns:a16="http://schemas.microsoft.com/office/drawing/2014/main" id="{F97367D9-E3D8-A947-815A-691C179B5597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89FC273A-F94C-AA4D-BA17-373393206445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39522806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D92597EA-3315-4D5A-96A4-56C63D078D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sp>
        <p:nvSpPr>
          <p:cNvPr id="20" name="CuadroTexto 19">
            <a:extLst>
              <a:ext uri="{FF2B5EF4-FFF2-40B4-BE49-F238E27FC236}">
                <a16:creationId xmlns:a16="http://schemas.microsoft.com/office/drawing/2014/main" id="{21E7E2FB-86B5-7B40-B212-8333065C4D80}"/>
              </a:ext>
            </a:extLst>
          </p:cNvPr>
          <p:cNvSpPr txBox="1"/>
          <p:nvPr/>
        </p:nvSpPr>
        <p:spPr>
          <a:xfrm>
            <a:off x="535585" y="5118341"/>
            <a:ext cx="1359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latin typeface="Neo Sans Pro" panose="020B0504030504040204" pitchFamily="34" charset="0"/>
              </a:rPr>
              <a:t>TELEFONÍA</a:t>
            </a:r>
          </a:p>
        </p:txBody>
      </p:sp>
      <p:graphicFrame>
        <p:nvGraphicFramePr>
          <p:cNvPr id="21" name="Tabla 20">
            <a:extLst>
              <a:ext uri="{FF2B5EF4-FFF2-40B4-BE49-F238E27FC236}">
                <a16:creationId xmlns:a16="http://schemas.microsoft.com/office/drawing/2014/main" id="{E2A924EA-2806-F443-B006-DF50E1818A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212393"/>
              </p:ext>
            </p:extLst>
          </p:nvPr>
        </p:nvGraphicFramePr>
        <p:xfrm>
          <a:off x="535584" y="6247422"/>
          <a:ext cx="5691404" cy="2717405"/>
        </p:xfrm>
        <a:graphic>
          <a:graphicData uri="http://schemas.openxmlformats.org/drawingml/2006/table">
            <a:tbl>
              <a:tblPr firstRow="1" bandRow="1">
                <a:tableStyleId>{85BE263C-DBD7-4A20-BB59-AAB30ACAA65A}</a:tableStyleId>
              </a:tblPr>
              <a:tblGrid>
                <a:gridCol w="466616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025237">
                  <a:extLst>
                    <a:ext uri="{9D8B030D-6E8A-4147-A177-3AD203B41FA5}">
                      <a16:colId xmlns:a16="http://schemas.microsoft.com/office/drawing/2014/main" val="3194913264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MARCA CON UNA X LA  O LAS CARACTERÍSTICAS QUE CORRESPONDAN AL EQUIPO INALÁMBRICO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294729"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CARACTERÍSTICA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X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7277569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Agenda de 50 nombres y números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7567936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Registro de 10.000 llamadas entrantes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965079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Botón SOS para emergencias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18637028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Pantalla retro iluminada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95250994"/>
                  </a:ext>
                </a:extLst>
              </a:tr>
              <a:tr h="37888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Función de manos libres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625206"/>
                  </a:ext>
                </a:extLst>
              </a:tr>
            </a:tbl>
          </a:graphicData>
        </a:graphic>
      </p:graphicFrame>
      <p:sp>
        <p:nvSpPr>
          <p:cNvPr id="24" name="CuadroTexto 23">
            <a:extLst>
              <a:ext uri="{FF2B5EF4-FFF2-40B4-BE49-F238E27FC236}">
                <a16:creationId xmlns:a16="http://schemas.microsoft.com/office/drawing/2014/main" id="{BDF9668A-F519-F841-B8E8-FF11D2611F77}"/>
              </a:ext>
            </a:extLst>
          </p:cNvPr>
          <p:cNvSpPr txBox="1"/>
          <p:nvPr/>
        </p:nvSpPr>
        <p:spPr>
          <a:xfrm>
            <a:off x="1182727" y="9105167"/>
            <a:ext cx="633627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dirty="0">
                <a:latin typeface="Neo Sans Pro" panose="020B0504030504040204" pitchFamily="34" charset="0"/>
              </a:rPr>
              <a:t>* Apóyate buscando información en vtr.com</a:t>
            </a:r>
          </a:p>
        </p:txBody>
      </p:sp>
      <p:graphicFrame>
        <p:nvGraphicFramePr>
          <p:cNvPr id="13" name="Tabla 12">
            <a:extLst>
              <a:ext uri="{FF2B5EF4-FFF2-40B4-BE49-F238E27FC236}">
                <a16:creationId xmlns:a16="http://schemas.microsoft.com/office/drawing/2014/main" id="{A1B04101-EDF4-4741-8058-BFA45F397E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082475"/>
              </p:ext>
            </p:extLst>
          </p:nvPr>
        </p:nvGraphicFramePr>
        <p:xfrm>
          <a:off x="235573" y="1974625"/>
          <a:ext cx="6336278" cy="173736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383995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1923112">
                  <a:extLst>
                    <a:ext uri="{9D8B030D-6E8A-4147-A177-3AD203B41FA5}">
                      <a16:colId xmlns:a16="http://schemas.microsoft.com/office/drawing/2014/main" val="3734440676"/>
                    </a:ext>
                  </a:extLst>
                </a:gridCol>
                <a:gridCol w="2029171">
                  <a:extLst>
                    <a:ext uri="{9D8B030D-6E8A-4147-A177-3AD203B41FA5}">
                      <a16:colId xmlns:a16="http://schemas.microsoft.com/office/drawing/2014/main" val="2440856315"/>
                    </a:ext>
                  </a:extLst>
                </a:gridCol>
              </a:tblGrid>
              <a:tr h="0">
                <a:tc gridSpan="3"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LA VELOCIDAD DE SUBIDA Y BAJADA:</a:t>
                      </a:r>
                      <a:endParaRPr lang="es-CL" sz="1400" kern="1200" dirty="0"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196042"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PLAN</a:t>
                      </a:r>
                    </a:p>
                    <a:p>
                      <a:pPr algn="ctr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VELOCIDAD </a:t>
                      </a:r>
                    </a:p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SUBIDA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VELOCIDAD</a:t>
                      </a:r>
                    </a:p>
                    <a:p>
                      <a:pPr algn="ctr"/>
                      <a:r>
                        <a:rPr lang="es-CL" sz="1400" dirty="0">
                          <a:latin typeface="Neo Sans Pro" panose="020B0504030504040204" pitchFamily="34" charset="0"/>
                        </a:rPr>
                        <a:t>BAJADA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INTERNET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57634155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9107708"/>
                  </a:ext>
                </a:extLst>
              </a:tr>
              <a:tr h="202769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b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1816450"/>
                  </a:ext>
                </a:extLst>
              </a:tr>
            </a:tbl>
          </a:graphicData>
        </a:graphic>
      </p:graphicFrame>
      <p:pic>
        <p:nvPicPr>
          <p:cNvPr id="12" name="Imagen 11">
            <a:extLst>
              <a:ext uri="{FF2B5EF4-FFF2-40B4-BE49-F238E27FC236}">
                <a16:creationId xmlns:a16="http://schemas.microsoft.com/office/drawing/2014/main" id="{20BAD38C-18FE-1844-BBFA-416CBE03F03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035" t="2536" r="31637"/>
          <a:stretch/>
        </p:blipFill>
        <p:spPr>
          <a:xfrm>
            <a:off x="2821330" y="4899959"/>
            <a:ext cx="607670" cy="1207123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2B42351-FE6E-AE46-ABAB-68C7536C506C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E4586E2-1758-194A-8771-717465E5F583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26636703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3850" y="1578072"/>
            <a:ext cx="77098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Gill Sans MT" panose="020B0502020104020203" pitchFamily="34" charset="77"/>
              </a:rPr>
              <a:t>PACKS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9452531-A524-DE4F-9BB1-90C569ECC500}"/>
              </a:ext>
            </a:extLst>
          </p:cNvPr>
          <p:cNvSpPr txBox="1"/>
          <p:nvPr/>
        </p:nvSpPr>
        <p:spPr>
          <a:xfrm>
            <a:off x="161693" y="8527027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 y plan comercial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20EA7B-524C-44BC-9609-3CEA97EDC5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25" name="Tabla 24">
            <a:extLst>
              <a:ext uri="{FF2B5EF4-FFF2-40B4-BE49-F238E27FC236}">
                <a16:creationId xmlns:a16="http://schemas.microsoft.com/office/drawing/2014/main" id="{DB4473B4-E607-714C-9312-A2C2EC954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168055"/>
              </p:ext>
            </p:extLst>
          </p:nvPr>
        </p:nvGraphicFramePr>
        <p:xfrm>
          <a:off x="418453" y="2656522"/>
          <a:ext cx="6226188" cy="512064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algn="ctr"/>
                      <a:r>
                        <a:rPr lang="es-CL" sz="1800" b="1" dirty="0">
                          <a:solidFill>
                            <a:schemeClr val="tx1"/>
                          </a:solidFill>
                          <a:latin typeface="Gill Sans MT" panose="020B0502020104020203" pitchFamily="34" charset="77"/>
                        </a:rPr>
                        <a:t>TRIPLE PACK PREMIUM FIBRA EXPERTO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Gill Sans MT" panose="020B0502020104020203" pitchFamily="34" charset="77"/>
                          <a:ea typeface="+mn-ea"/>
                          <a:cs typeface="+mn-cs"/>
                        </a:rPr>
                        <a:t>TRIPLE PACK PLUS FIBRA AVANZADO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57141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0610597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27992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2863FE4D-0042-B245-B6A1-199F010720F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321" y="4248392"/>
            <a:ext cx="426495" cy="4264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E44D26D-1677-D943-8239-48F988B0BFC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993" y="5024263"/>
            <a:ext cx="431888" cy="426747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D53FBA4-CED2-6E41-8210-A5B3CB9293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038" y="3556344"/>
            <a:ext cx="463833" cy="463833"/>
          </a:xfrm>
          <a:prstGeom prst="rect">
            <a:avLst/>
          </a:pr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60BFD8C2-83FF-AC4C-A759-E17A0D89F08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3591" y="6479175"/>
            <a:ext cx="426495" cy="426495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39713564-9652-E542-BE6B-9E116D9E5A7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24927" y="7252254"/>
            <a:ext cx="431888" cy="426747"/>
          </a:xfrm>
          <a:prstGeom prst="rect">
            <a:avLst/>
          </a:prstGeom>
        </p:spPr>
      </p:pic>
      <p:pic>
        <p:nvPicPr>
          <p:cNvPr id="33" name="Imagen 32">
            <a:extLst>
              <a:ext uri="{FF2B5EF4-FFF2-40B4-BE49-F238E27FC236}">
                <a16:creationId xmlns:a16="http://schemas.microsoft.com/office/drawing/2014/main" id="{918BC68D-2050-1645-B9AE-6CED300D3313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3950" y="5758324"/>
            <a:ext cx="463833" cy="463833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C2565389-9492-044B-984D-541B519A8231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BFA3C66-9DCA-E74B-A8FB-90E339AD8AAB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9510304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E67DCAA-0AAC-FE48-AF8A-135A46482DC6}"/>
              </a:ext>
            </a:extLst>
          </p:cNvPr>
          <p:cNvSpPr txBox="1"/>
          <p:nvPr/>
        </p:nvSpPr>
        <p:spPr>
          <a:xfrm>
            <a:off x="463850" y="1578072"/>
            <a:ext cx="770980" cy="3366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1588" dirty="0">
                <a:latin typeface="Gill Sans MT" panose="020B0502020104020203" pitchFamily="34" charset="77"/>
              </a:rPr>
              <a:t>PACKS</a:t>
            </a: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F9452531-A524-DE4F-9BB1-90C569ECC500}"/>
              </a:ext>
            </a:extLst>
          </p:cNvPr>
          <p:cNvSpPr txBox="1"/>
          <p:nvPr/>
        </p:nvSpPr>
        <p:spPr>
          <a:xfrm>
            <a:off x="161693" y="8527027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vtr.com y plan comercial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D20EA7B-524C-44BC-9609-3CEA97EDC5B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25" name="Tabla 24">
            <a:extLst>
              <a:ext uri="{FF2B5EF4-FFF2-40B4-BE49-F238E27FC236}">
                <a16:creationId xmlns:a16="http://schemas.microsoft.com/office/drawing/2014/main" id="{DB4473B4-E607-714C-9312-A2C2EC954C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2916096"/>
              </p:ext>
            </p:extLst>
          </p:nvPr>
        </p:nvGraphicFramePr>
        <p:xfrm>
          <a:off x="418453" y="2656522"/>
          <a:ext cx="6226188" cy="292608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284290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3383281">
                  <a:extLst>
                    <a:ext uri="{9D8B030D-6E8A-4147-A177-3AD203B41FA5}">
                      <a16:colId xmlns:a16="http://schemas.microsoft.com/office/drawing/2014/main" val="1415120723"/>
                    </a:ext>
                  </a:extLst>
                </a:gridCol>
              </a:tblGrid>
              <a:tr h="69531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SEGÚN LOS SERVICIOS DE INTERNET, TELEVISIÓN Y TELEFONÍA, COMPLETA EL CUADRO CON CADA UNO DE LOS PACKS: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L" sz="1400" kern="1200" dirty="0">
                        <a:solidFill>
                          <a:schemeClr val="bg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704972">
                <a:tc rowSpan="3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s-CL" sz="1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DOBLE PACK PLUS HOGAR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8543579"/>
                  </a:ext>
                </a:extLst>
              </a:tr>
              <a:tr h="704972">
                <a:tc v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 sz="1400" dirty="0">
                        <a:latin typeface="Neo Sans Pro" panose="020B0504030504040204" pitchFamily="34" charset="0"/>
                      </a:endParaRPr>
                    </a:p>
                    <a:p>
                      <a:pPr marL="777240" marR="0" lvl="2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pPr lvl="2"/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8085320"/>
                  </a:ext>
                </a:extLst>
              </a:tr>
            </a:tbl>
          </a:graphicData>
        </a:graphic>
      </p:graphicFrame>
      <p:pic>
        <p:nvPicPr>
          <p:cNvPr id="26" name="Imagen 25">
            <a:extLst>
              <a:ext uri="{FF2B5EF4-FFF2-40B4-BE49-F238E27FC236}">
                <a16:creationId xmlns:a16="http://schemas.microsoft.com/office/drawing/2014/main" id="{2863FE4D-0042-B245-B6A1-199F010720F0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321" y="4248392"/>
            <a:ext cx="426495" cy="426495"/>
          </a:xfrm>
          <a:prstGeom prst="rect">
            <a:avLst/>
          </a:pr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9E44D26D-1677-D943-8239-48F988B0BFC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srgbClr val="A5A5A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33993" y="5024263"/>
            <a:ext cx="431888" cy="426747"/>
          </a:xfrm>
          <a:prstGeom prst="rect">
            <a:avLst/>
          </a:prstGeom>
        </p:spPr>
      </p:pic>
      <p:pic>
        <p:nvPicPr>
          <p:cNvPr id="30" name="Imagen 29">
            <a:extLst>
              <a:ext uri="{FF2B5EF4-FFF2-40B4-BE49-F238E27FC236}">
                <a16:creationId xmlns:a16="http://schemas.microsoft.com/office/drawing/2014/main" id="{ED53FBA4-CED2-6E41-8210-A5B3CB92932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8038" y="3556344"/>
            <a:ext cx="463833" cy="463833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90CD9C5A-CBFE-BA49-A2AF-739AC03B2899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5738151C-E601-E54E-9530-0B97AA58558E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5580401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ECB72C99-72A3-E24A-A64C-0E8406685918}"/>
              </a:ext>
            </a:extLst>
          </p:cNvPr>
          <p:cNvSpPr txBox="1"/>
          <p:nvPr/>
        </p:nvSpPr>
        <p:spPr>
          <a:xfrm>
            <a:off x="212882" y="7954076"/>
            <a:ext cx="5590834" cy="2823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35" dirty="0">
                <a:latin typeface="Neo Sans Pro" panose="020B0504030504040204" pitchFamily="34" charset="0"/>
              </a:rPr>
              <a:t>* Apóyate buscando información en Clave dentro del  plan comercial y vtr.com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279CA41-A807-4D50-A4AD-AEA890FB8A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8299" y="1455939"/>
            <a:ext cx="3866029" cy="213461"/>
          </a:xfrm>
          <a:prstGeom prst="rect">
            <a:avLst/>
          </a:prstGeom>
        </p:spPr>
      </p:pic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2600786-343A-C440-B5D2-3B4DA9093C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3298343"/>
              </p:ext>
            </p:extLst>
          </p:nvPr>
        </p:nvGraphicFramePr>
        <p:xfrm>
          <a:off x="338766" y="2255520"/>
          <a:ext cx="6180467" cy="4876800"/>
        </p:xfrm>
        <a:graphic>
          <a:graphicData uri="http://schemas.openxmlformats.org/drawingml/2006/table">
            <a:tbl>
              <a:tblPr firstRow="1" bandRow="1">
                <a:tableStyleId>{E8034E78-7F5D-4C2E-B375-FC64B27BC917}</a:tableStyleId>
              </a:tblPr>
              <a:tblGrid>
                <a:gridCol w="3309087">
                  <a:extLst>
                    <a:ext uri="{9D8B030D-6E8A-4147-A177-3AD203B41FA5}">
                      <a16:colId xmlns:a16="http://schemas.microsoft.com/office/drawing/2014/main" val="3160372422"/>
                    </a:ext>
                  </a:extLst>
                </a:gridCol>
                <a:gridCol w="2871380">
                  <a:extLst>
                    <a:ext uri="{9D8B030D-6E8A-4147-A177-3AD203B41FA5}">
                      <a16:colId xmlns:a16="http://schemas.microsoft.com/office/drawing/2014/main" val="2422857623"/>
                    </a:ext>
                  </a:extLst>
                </a:gridCol>
              </a:tblGrid>
              <a:tr h="464519">
                <a:tc gridSpan="2">
                  <a:txBody>
                    <a:bodyPr/>
                    <a:lstStyle/>
                    <a:p>
                      <a:pPr lvl="0"/>
                      <a:r>
                        <a:rPr lang="es-CL" sz="1400" b="1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  <a:ea typeface="+mn-ea"/>
                          <a:cs typeface="+mn-cs"/>
                        </a:rPr>
                        <a:t>INDICA LOS PRECIOS DE LOS SIGUIENTES PRODUCTOS Y SERVICIO, SEGÚN EL PLAN COMERCIAL VIGENTE</a:t>
                      </a: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 sz="1400" dirty="0">
                        <a:latin typeface="Gill Sans MT" panose="020B0502020104020203" pitchFamily="34" charset="7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864975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3P 500 Megas + Stream Tv Plus HFC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846117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b="0" i="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3P 800 Megas + Stream Tv Premium FTTH</a:t>
                      </a:r>
                      <a:endParaRPr lang="es-CL" sz="1400" kern="1200" dirty="0">
                        <a:solidFill>
                          <a:schemeClr val="tx1"/>
                        </a:solidFill>
                        <a:effectLst/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0734573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del Extensor Smart Desk (Mesh)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638650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VTR TV Plus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57189628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 la Renta Mensual de la d-BOX Smart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9447846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Valor del equipo telefónico Inalámbrico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8848731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SVA: Valor de la OTT Universal+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5798929"/>
                  </a:ext>
                </a:extLst>
              </a:tr>
              <a:tr h="464519">
                <a:tc>
                  <a:txBody>
                    <a:bodyPr/>
                    <a:lstStyle/>
                    <a:p>
                      <a:pPr marL="285750" marR="0" lvl="0" indent="-28575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s-CL" sz="1400" kern="1200" dirty="0">
                          <a:solidFill>
                            <a:schemeClr val="tx1"/>
                          </a:solidFill>
                          <a:effectLst/>
                          <a:latin typeface="Neo Sans Pro" panose="020B0504030504040204" pitchFamily="34" charset="0"/>
                        </a:rPr>
                        <a:t>SVA: Valor del Pack Control Celulares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7724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sz="1400" i="1" dirty="0">
                          <a:solidFill>
                            <a:schemeClr val="tx1"/>
                          </a:solidFill>
                          <a:latin typeface="Neo Sans Pro" panose="020B0504030504040204" pitchFamily="34" charset="0"/>
                        </a:rPr>
                        <a:t>Escribe aquí</a:t>
                      </a:r>
                      <a:endParaRPr lang="es-CL" sz="1400" dirty="0">
                        <a:latin typeface="Neo Sans Pro" panose="020B0504030504040204" pitchFamily="34" charset="0"/>
                      </a:endParaRPr>
                    </a:p>
                    <a:p>
                      <a:endParaRPr lang="es-CL" sz="1400" dirty="0">
                        <a:latin typeface="Neo Sans Pro" panose="020B05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4120905"/>
                  </a:ext>
                </a:extLst>
              </a:tr>
            </a:tbl>
          </a:graphicData>
        </a:graphic>
      </p:graphicFrame>
      <p:sp>
        <p:nvSpPr>
          <p:cNvPr id="7" name="Rectángulo 6">
            <a:extLst>
              <a:ext uri="{FF2B5EF4-FFF2-40B4-BE49-F238E27FC236}">
                <a16:creationId xmlns:a16="http://schemas.microsoft.com/office/drawing/2014/main" id="{F5877DC0-0026-0A4E-8F7F-FBE57DA7A113}"/>
              </a:ext>
            </a:extLst>
          </p:cNvPr>
          <p:cNvSpPr/>
          <p:nvPr/>
        </p:nvSpPr>
        <p:spPr>
          <a:xfrm>
            <a:off x="306900" y="-104076"/>
            <a:ext cx="27100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b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EVALUACIÓN PRÁCTICA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FD90DAF6-5809-FD49-AA4B-32C35ADF8632}"/>
              </a:ext>
            </a:extLst>
          </p:cNvPr>
          <p:cNvSpPr/>
          <p:nvPr/>
        </p:nvSpPr>
        <p:spPr>
          <a:xfrm>
            <a:off x="306900" y="196373"/>
            <a:ext cx="24994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_tradnl" sz="1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</a:t>
            </a:r>
          </a:p>
        </p:txBody>
      </p:sp>
    </p:spTree>
    <p:extLst>
      <p:ext uri="{BB962C8B-B14F-4D97-AF65-F5344CB8AC3E}">
        <p14:creationId xmlns:p14="http://schemas.microsoft.com/office/powerpoint/2010/main" val="1037779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ángulo 16">
            <a:extLst>
              <a:ext uri="{FF2B5EF4-FFF2-40B4-BE49-F238E27FC236}">
                <a16:creationId xmlns:a16="http://schemas.microsoft.com/office/drawing/2014/main" id="{C5FB294E-8428-E94A-B21D-812E87940D38}"/>
              </a:ext>
            </a:extLst>
          </p:cNvPr>
          <p:cNvSpPr/>
          <p:nvPr/>
        </p:nvSpPr>
        <p:spPr>
          <a:xfrm>
            <a:off x="-659701" y="1630845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b="1" dirty="0">
                <a:solidFill>
                  <a:schemeClr val="bg1"/>
                </a:solidFill>
                <a:latin typeface="Neo Sans Pro" panose="020B0504030504040204" pitchFamily="34" charset="0"/>
                <a:ea typeface="Helvetica Neue" panose="02000503000000020004" pitchFamily="2" charset="0"/>
                <a:cs typeface="Helvetica Neue" panose="02000503000000020004" pitchFamily="2" charset="0"/>
              </a:rPr>
              <a:t>Evaluación Práctica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F0B0EDF8-1411-9249-9523-51B9A4686452}"/>
              </a:ext>
            </a:extLst>
          </p:cNvPr>
          <p:cNvSpPr/>
          <p:nvPr/>
        </p:nvSpPr>
        <p:spPr>
          <a:xfrm>
            <a:off x="-659701" y="2030954"/>
            <a:ext cx="817740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_tradnl" sz="3600" i="1" dirty="0">
                <a:solidFill>
                  <a:schemeClr val="bg1"/>
                </a:solidFill>
                <a:latin typeface="Neo Sans Pro" charset="0"/>
                <a:ea typeface="Neo Sans Pro" charset="0"/>
                <a:cs typeface="Neo Sans Pro" charset="0"/>
              </a:rPr>
              <a:t>Productos y servicios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D9F9D0F7-5599-534E-92B1-3C12E0B3810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biLevel thresh="25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664" y="2848770"/>
            <a:ext cx="4968671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8897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1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3346</TotalTime>
  <Words>652</Words>
  <Application>Microsoft Office PowerPoint</Application>
  <PresentationFormat>A4 (210 x 297 mm)</PresentationFormat>
  <Paragraphs>190</Paragraphs>
  <Slides>12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Gill Sans MT</vt:lpstr>
      <vt:lpstr>Neo Sans Pro</vt:lpstr>
      <vt:lpstr>Wingdings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Paula Smith</dc:creator>
  <cp:lastModifiedBy>Anabel Rebolledo</cp:lastModifiedBy>
  <cp:revision>34</cp:revision>
  <dcterms:created xsi:type="dcterms:W3CDTF">2022-01-07T14:00:05Z</dcterms:created>
  <dcterms:modified xsi:type="dcterms:W3CDTF">2026-08-31T15:44:37Z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23B121B7-4CBB-447B-B794-DF8C27701E43</vt:lpwstr>
  </property>
  <property fmtid="{D5CDD505-2E9C-101B-9397-08002B2CF9AE}" pid="3" name="ArticulatePath">
    <vt:lpwstr>Pauta de Productos Fijos VTR - Ingresa tu nombre aquí</vt:lpwstr>
  </property>
</Properties>
</file>