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4" r:id="rId2"/>
  </p:sldMasterIdLst>
  <p:notesMasterIdLst>
    <p:notesMasterId r:id="rId14"/>
  </p:notesMasterIdLst>
  <p:sldIdLst>
    <p:sldId id="256" r:id="rId3"/>
    <p:sldId id="259" r:id="rId4"/>
    <p:sldId id="264" r:id="rId5"/>
    <p:sldId id="269" r:id="rId6"/>
    <p:sldId id="270" r:id="rId7"/>
    <p:sldId id="271" r:id="rId8"/>
    <p:sldId id="266" r:id="rId9"/>
    <p:sldId id="272" r:id="rId10"/>
    <p:sldId id="261" r:id="rId11"/>
    <p:sldId id="268" r:id="rId12"/>
    <p:sldId id="263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B88281-48EA-C652-2E05-B493C4DBD436}" v="131" dt="2023-03-28T14:01:10.9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091"/>
  </p:normalViewPr>
  <p:slideViewPr>
    <p:cSldViewPr snapToGrid="0">
      <p:cViewPr varScale="1">
        <p:scale>
          <a:sx n="105" d="100"/>
          <a:sy n="105" d="100"/>
        </p:scale>
        <p:origin x="7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pai Arcos Carolina Del Carmen, CLAROCHILE" userId="S::carolina.nopai@clarochile.cl::5a5eabab-5d83-444d-8536-dcaa36c56769" providerId="AD" clId="Web-{C5B88281-48EA-C652-2E05-B493C4DBD436}"/>
    <pc:docChg chg="modSld">
      <pc:chgData name="Nopai Arcos Carolina Del Carmen, CLAROCHILE" userId="S::carolina.nopai@clarochile.cl::5a5eabab-5d83-444d-8536-dcaa36c56769" providerId="AD" clId="Web-{C5B88281-48EA-C652-2E05-B493C4DBD436}" dt="2023-03-28T14:01:09.448" v="156" actId="20577"/>
      <pc:docMkLst>
        <pc:docMk/>
      </pc:docMkLst>
      <pc:sldChg chg="modSp">
        <pc:chgData name="Nopai Arcos Carolina Del Carmen, CLAROCHILE" userId="S::carolina.nopai@clarochile.cl::5a5eabab-5d83-444d-8536-dcaa36c56769" providerId="AD" clId="Web-{C5B88281-48EA-C652-2E05-B493C4DBD436}" dt="2023-03-28T13:45:58.482" v="2" actId="20577"/>
        <pc:sldMkLst>
          <pc:docMk/>
          <pc:sldMk cId="3003963940" sldId="259"/>
        </pc:sldMkLst>
        <pc:spChg chg="mod">
          <ac:chgData name="Nopai Arcos Carolina Del Carmen, CLAROCHILE" userId="S::carolina.nopai@clarochile.cl::5a5eabab-5d83-444d-8536-dcaa36c56769" providerId="AD" clId="Web-{C5B88281-48EA-C652-2E05-B493C4DBD436}" dt="2023-03-28T13:45:58.482" v="2" actId="20577"/>
          <ac:spMkLst>
            <pc:docMk/>
            <pc:sldMk cId="3003963940" sldId="259"/>
            <ac:spMk id="13" creationId="{6B1ADBE4-4807-8610-AA40-B9834ABFF26D}"/>
          </ac:spMkLst>
        </pc:spChg>
      </pc:sldChg>
      <pc:sldChg chg="modSp">
        <pc:chgData name="Nopai Arcos Carolina Del Carmen, CLAROCHILE" userId="S::carolina.nopai@clarochile.cl::5a5eabab-5d83-444d-8536-dcaa36c56769" providerId="AD" clId="Web-{C5B88281-48EA-C652-2E05-B493C4DBD436}" dt="2023-03-28T13:46:53.968" v="11" actId="20577"/>
        <pc:sldMkLst>
          <pc:docMk/>
          <pc:sldMk cId="1261130054" sldId="269"/>
        </pc:sldMkLst>
        <pc:spChg chg="mod">
          <ac:chgData name="Nopai Arcos Carolina Del Carmen, CLAROCHILE" userId="S::carolina.nopai@clarochile.cl::5a5eabab-5d83-444d-8536-dcaa36c56769" providerId="AD" clId="Web-{C5B88281-48EA-C652-2E05-B493C4DBD436}" dt="2023-03-28T13:46:53.968" v="11" actId="20577"/>
          <ac:spMkLst>
            <pc:docMk/>
            <pc:sldMk cId="1261130054" sldId="269"/>
            <ac:spMk id="5" creationId="{9467FD42-A884-875D-EBC8-41E7DE27E9E4}"/>
          </ac:spMkLst>
        </pc:spChg>
      </pc:sldChg>
      <pc:sldChg chg="addSp delSp modSp modNotes">
        <pc:chgData name="Nopai Arcos Carolina Del Carmen, CLAROCHILE" userId="S::carolina.nopai@clarochile.cl::5a5eabab-5d83-444d-8536-dcaa36c56769" providerId="AD" clId="Web-{C5B88281-48EA-C652-2E05-B493C4DBD436}" dt="2023-03-28T14:00:51.291" v="154" actId="1076"/>
        <pc:sldMkLst>
          <pc:docMk/>
          <pc:sldMk cId="3831670384" sldId="270"/>
        </pc:sldMkLst>
        <pc:spChg chg="mod">
          <ac:chgData name="Nopai Arcos Carolina Del Carmen, CLAROCHILE" userId="S::carolina.nopai@clarochile.cl::5a5eabab-5d83-444d-8536-dcaa36c56769" providerId="AD" clId="Web-{C5B88281-48EA-C652-2E05-B493C4DBD436}" dt="2023-03-28T13:47:22.640" v="21" actId="20577"/>
          <ac:spMkLst>
            <pc:docMk/>
            <pc:sldMk cId="3831670384" sldId="270"/>
            <ac:spMk id="8" creationId="{C0A2FA94-CE15-4628-840A-76A435EF0602}"/>
          </ac:spMkLst>
        </pc:spChg>
        <pc:picChg chg="add del mod">
          <ac:chgData name="Nopai Arcos Carolina Del Carmen, CLAROCHILE" userId="S::carolina.nopai@clarochile.cl::5a5eabab-5d83-444d-8536-dcaa36c56769" providerId="AD" clId="Web-{C5B88281-48EA-C652-2E05-B493C4DBD436}" dt="2023-03-28T13:51:58.831" v="52"/>
          <ac:picMkLst>
            <pc:docMk/>
            <pc:sldMk cId="3831670384" sldId="270"/>
            <ac:picMk id="9" creationId="{B618DD97-A557-195F-F305-58F9F4039E76}"/>
          </ac:picMkLst>
        </pc:picChg>
        <pc:cxnChg chg="add del mod">
          <ac:chgData name="Nopai Arcos Carolina Del Carmen, CLAROCHILE" userId="S::carolina.nopai@clarochile.cl::5a5eabab-5d83-444d-8536-dcaa36c56769" providerId="AD" clId="Web-{C5B88281-48EA-C652-2E05-B493C4DBD436}" dt="2023-03-28T13:50:48.471" v="43"/>
          <ac:cxnSpMkLst>
            <pc:docMk/>
            <pc:sldMk cId="3831670384" sldId="270"/>
            <ac:cxnSpMk id="4" creationId="{EBF9A839-B41A-1FA0-E9AE-380A1B58D068}"/>
          </ac:cxnSpMkLst>
        </pc:cxnChg>
        <pc:cxnChg chg="add del mod">
          <ac:chgData name="Nopai Arcos Carolina Del Carmen, CLAROCHILE" userId="S::carolina.nopai@clarochile.cl::5a5eabab-5d83-444d-8536-dcaa36c56769" providerId="AD" clId="Web-{C5B88281-48EA-C652-2E05-B493C4DBD436}" dt="2023-03-28T13:50:46.143" v="42"/>
          <ac:cxnSpMkLst>
            <pc:docMk/>
            <pc:sldMk cId="3831670384" sldId="270"/>
            <ac:cxnSpMk id="5" creationId="{7B619B09-2D2B-BF8C-B9A3-F8F61F097119}"/>
          </ac:cxnSpMkLst>
        </pc:cxnChg>
        <pc:cxnChg chg="add del mod">
          <ac:chgData name="Nopai Arcos Carolina Del Carmen, CLAROCHILE" userId="S::carolina.nopai@clarochile.cl::5a5eabab-5d83-444d-8536-dcaa36c56769" providerId="AD" clId="Web-{C5B88281-48EA-C652-2E05-B493C4DBD436}" dt="2023-03-28T13:51:05.315" v="48"/>
          <ac:cxnSpMkLst>
            <pc:docMk/>
            <pc:sldMk cId="3831670384" sldId="270"/>
            <ac:cxnSpMk id="7" creationId="{5BA364F2-7958-90BC-7442-EBE77A6E9205}"/>
          </ac:cxnSpMkLst>
        </pc:cxnChg>
        <pc:cxnChg chg="add del">
          <ac:chgData name="Nopai Arcos Carolina Del Carmen, CLAROCHILE" userId="S::carolina.nopai@clarochile.cl::5a5eabab-5d83-444d-8536-dcaa36c56769" providerId="AD" clId="Web-{C5B88281-48EA-C652-2E05-B493C4DBD436}" dt="2023-03-28T13:53:39.692" v="62"/>
          <ac:cxnSpMkLst>
            <pc:docMk/>
            <pc:sldMk cId="3831670384" sldId="270"/>
            <ac:cxnSpMk id="10" creationId="{78D4643F-3AC0-B1B3-0C67-BF1CEF8F5703}"/>
          </ac:cxnSpMkLst>
        </pc:cxnChg>
        <pc:cxnChg chg="add mod">
          <ac:chgData name="Nopai Arcos Carolina Del Carmen, CLAROCHILE" userId="S::carolina.nopai@clarochile.cl::5a5eabab-5d83-444d-8536-dcaa36c56769" providerId="AD" clId="Web-{C5B88281-48EA-C652-2E05-B493C4DBD436}" dt="2023-03-28T14:00:45.760" v="153" actId="14100"/>
          <ac:cxnSpMkLst>
            <pc:docMk/>
            <pc:sldMk cId="3831670384" sldId="270"/>
            <ac:cxnSpMk id="11" creationId="{059C0CC9-2343-8264-5540-AD1DB1561517}"/>
          </ac:cxnSpMkLst>
        </pc:cxnChg>
        <pc:cxnChg chg="add mod">
          <ac:chgData name="Nopai Arcos Carolina Del Carmen, CLAROCHILE" userId="S::carolina.nopai@clarochile.cl::5a5eabab-5d83-444d-8536-dcaa36c56769" providerId="AD" clId="Web-{C5B88281-48EA-C652-2E05-B493C4DBD436}" dt="2023-03-28T14:00:51.291" v="154" actId="1076"/>
          <ac:cxnSpMkLst>
            <pc:docMk/>
            <pc:sldMk cId="3831670384" sldId="270"/>
            <ac:cxnSpMk id="12" creationId="{D0B978E4-87D8-2B81-32AE-23C07354700E}"/>
          </ac:cxnSpMkLst>
        </pc:cxnChg>
      </pc:sldChg>
      <pc:sldChg chg="addSp delSp modSp modNotes">
        <pc:chgData name="Nopai Arcos Carolina Del Carmen, CLAROCHILE" userId="S::carolina.nopai@clarochile.cl::5a5eabab-5d83-444d-8536-dcaa36c56769" providerId="AD" clId="Web-{C5B88281-48EA-C652-2E05-B493C4DBD436}" dt="2023-03-28T14:01:09.448" v="156" actId="20577"/>
        <pc:sldMkLst>
          <pc:docMk/>
          <pc:sldMk cId="3845077064" sldId="271"/>
        </pc:sldMkLst>
        <pc:spChg chg="mod">
          <ac:chgData name="Nopai Arcos Carolina Del Carmen, CLAROCHILE" userId="S::carolina.nopai@clarochile.cl::5a5eabab-5d83-444d-8536-dcaa36c56769" providerId="AD" clId="Web-{C5B88281-48EA-C652-2E05-B493C4DBD436}" dt="2023-03-28T14:01:09.448" v="156" actId="20577"/>
          <ac:spMkLst>
            <pc:docMk/>
            <pc:sldMk cId="3845077064" sldId="271"/>
            <ac:spMk id="8" creationId="{C0A2FA94-CE15-4628-840A-76A435EF0602}"/>
          </ac:spMkLst>
        </pc:spChg>
        <pc:cxnChg chg="add del">
          <ac:chgData name="Nopai Arcos Carolina Del Carmen, CLAROCHILE" userId="S::carolina.nopai@clarochile.cl::5a5eabab-5d83-444d-8536-dcaa36c56769" providerId="AD" clId="Web-{C5B88281-48EA-C652-2E05-B493C4DBD436}" dt="2023-03-28T13:54:46.411" v="74"/>
          <ac:cxnSpMkLst>
            <pc:docMk/>
            <pc:sldMk cId="3845077064" sldId="271"/>
            <ac:cxnSpMk id="4" creationId="{6803F04C-6655-45B2-5403-7A015674937D}"/>
          </ac:cxnSpMkLst>
        </pc:cxnChg>
        <pc:cxnChg chg="add mod">
          <ac:chgData name="Nopai Arcos Carolina Del Carmen, CLAROCHILE" userId="S::carolina.nopai@clarochile.cl::5a5eabab-5d83-444d-8536-dcaa36c56769" providerId="AD" clId="Web-{C5B88281-48EA-C652-2E05-B493C4DBD436}" dt="2023-03-28T14:00:21.260" v="152" actId="1076"/>
          <ac:cxnSpMkLst>
            <pc:docMk/>
            <pc:sldMk cId="3845077064" sldId="271"/>
            <ac:cxnSpMk id="7" creationId="{7CC901EF-7775-149F-68D4-8E2C384562CC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65ABB-6EA4-407F-8C70-67F7F99B222B}" type="datetimeFigureOut">
              <a:t>28/03/2023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18E4E-6435-4F36-A7F1-1ACCE4946CA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7169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Se </a:t>
            </a:r>
            <a:r>
              <a:rPr lang="en-US" dirty="0" err="1">
                <a:cs typeface="Calibri"/>
              </a:rPr>
              <a:t>agrega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flechas</a:t>
            </a:r>
            <a:r>
              <a:rPr lang="en-US" dirty="0">
                <a:cs typeface="Calibri"/>
              </a:rPr>
              <a:t> para </a:t>
            </a:r>
            <a:r>
              <a:rPr lang="en-US" dirty="0" err="1">
                <a:cs typeface="Calibri"/>
              </a:rPr>
              <a:t>poder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guidar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los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menú</a:t>
            </a:r>
            <a:r>
              <a:rPr lang="en-US" dirty="0">
                <a:cs typeface="Calibri"/>
              </a:rPr>
              <a:t> principal versus </a:t>
            </a:r>
            <a:r>
              <a:rPr lang="en-US" dirty="0" err="1">
                <a:cs typeface="Calibri"/>
              </a:rPr>
              <a:t>menú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secundario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618E4E-6435-4F36-A7F1-1ACCE4946CA8}" type="slidenum"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02033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 </a:t>
            </a:r>
            <a:r>
              <a:rPr lang="en-US" dirty="0" err="1"/>
              <a:t>agrega</a:t>
            </a:r>
            <a:r>
              <a:rPr lang="en-US" dirty="0"/>
              <a:t> </a:t>
            </a:r>
            <a:r>
              <a:rPr lang="en-US" dirty="0" err="1"/>
              <a:t>flechas</a:t>
            </a:r>
            <a:r>
              <a:rPr lang="en-US" dirty="0"/>
              <a:t> para </a:t>
            </a:r>
            <a:r>
              <a:rPr lang="en-US" dirty="0" err="1"/>
              <a:t>poder</a:t>
            </a:r>
            <a:r>
              <a:rPr lang="en-US" dirty="0"/>
              <a:t> </a:t>
            </a:r>
            <a:r>
              <a:rPr lang="en-US" dirty="0" err="1"/>
              <a:t>guidar</a:t>
            </a:r>
            <a:r>
              <a:rPr lang="en-US" dirty="0"/>
              <a:t> </a:t>
            </a:r>
            <a:r>
              <a:rPr lang="en-US" dirty="0" err="1"/>
              <a:t>los</a:t>
            </a:r>
            <a:r>
              <a:rPr lang="en-US" dirty="0"/>
              <a:t> </a:t>
            </a:r>
            <a:r>
              <a:rPr lang="en-US" dirty="0" err="1"/>
              <a:t>menú</a:t>
            </a:r>
            <a:r>
              <a:rPr lang="en-US" dirty="0"/>
              <a:t> principal versus </a:t>
            </a:r>
            <a:r>
              <a:rPr lang="en-US" dirty="0" err="1"/>
              <a:t>menú</a:t>
            </a:r>
            <a:r>
              <a:rPr lang="en-US" dirty="0"/>
              <a:t> </a:t>
            </a:r>
            <a:r>
              <a:rPr lang="en-US" dirty="0" err="1"/>
              <a:t>secundario</a:t>
            </a:r>
            <a:endParaRPr lang="es-ES" dirty="0" err="1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618E4E-6435-4F36-A7F1-1ACCE4946CA8}" type="slidenum"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1326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28-03-2023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28-03-2023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28-03-2023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28-03-2023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28-03-2023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28-03-2023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28-03-2023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28-03-2023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7" r:id="rId5"/>
    <p:sldLayoutId id="214748365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28-03-2023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laromas.clarochile.cl/login.php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CLARO MAS</a:t>
            </a:r>
          </a:p>
          <a:p>
            <a:pPr algn="ctr"/>
            <a:r>
              <a:rPr lang="es-CL" sz="4400" b="1" dirty="0"/>
              <a:t>CHATBOT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305661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Conceptos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411929" y="1245495"/>
            <a:ext cx="11619650" cy="40257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es-ES" sz="1800" dirty="0">
                <a:ea typeface="Roboto"/>
              </a:rPr>
              <a:t>Provocar un cambio cultural en los ejecutivos, para así lograr una atención </a:t>
            </a:r>
            <a:r>
              <a:rPr lang="es-ES" dirty="0">
                <a:ea typeface="Roboto"/>
              </a:rPr>
              <a:t>más</a:t>
            </a:r>
            <a:r>
              <a:rPr lang="es-ES" sz="1800" dirty="0">
                <a:ea typeface="Roboto"/>
              </a:rPr>
              <a:t> resolutiva y responsable frente a un cliente.</a:t>
            </a:r>
          </a:p>
          <a:p>
            <a:pPr algn="just"/>
            <a:endParaRPr lang="es-ES" dirty="0">
              <a:ea typeface="Roboto" panose="020B0604020202020204" charset="0"/>
            </a:endParaRPr>
          </a:p>
          <a:p>
            <a:pPr algn="just"/>
            <a:r>
              <a:rPr lang="es-ES" sz="1800" dirty="0">
                <a:ea typeface="Roboto" panose="020B0604020202020204" charset="0"/>
              </a:rPr>
              <a:t>La característica principal es poder </a:t>
            </a:r>
            <a:r>
              <a:rPr lang="es-ES" sz="1800" dirty="0" err="1">
                <a:ea typeface="Roboto" panose="020B0604020202020204" charset="0"/>
              </a:rPr>
              <a:t>disponibilizar</a:t>
            </a:r>
            <a:r>
              <a:rPr lang="es-ES" sz="1800" dirty="0">
                <a:ea typeface="Roboto" panose="020B0604020202020204" charset="0"/>
              </a:rPr>
              <a:t> en un solo lugar, las distintas herramientas y documentos que utilizan,  con el propósito de facilitar y disminuir su esfuerzo en la atención. </a:t>
            </a:r>
          </a:p>
          <a:p>
            <a:pPr algn="just"/>
            <a:endParaRPr lang="es-ES" dirty="0">
              <a:ea typeface="Roboto" panose="020B0604020202020204" charset="0"/>
            </a:endParaRPr>
          </a:p>
          <a:p>
            <a:pPr lvl="0" algn="just">
              <a:spcBef>
                <a:spcPct val="20000"/>
              </a:spcBef>
              <a:defRPr/>
            </a:pPr>
            <a:r>
              <a:rPr lang="es-ES" sz="1800" dirty="0">
                <a:ea typeface="Roboto" panose="020B0604020202020204" charset="0"/>
              </a:rPr>
              <a:t>Para esto en el centro de ayuda tendremos: </a:t>
            </a:r>
          </a:p>
          <a:p>
            <a:pPr lvl="0" algn="just">
              <a:spcBef>
                <a:spcPct val="20000"/>
              </a:spcBef>
              <a:defRPr/>
            </a:pPr>
            <a:endParaRPr lang="es-ES" sz="1800" dirty="0">
              <a:ea typeface="Roboto" panose="020B0604020202020204" charset="0"/>
            </a:endParaRPr>
          </a:p>
          <a:p>
            <a:pPr marL="285750" lvl="0" indent="-285750" algn="just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s-ES" sz="1800" dirty="0">
                <a:ea typeface="Roboto"/>
              </a:rPr>
              <a:t>Disponibilidad información (Procedimientos, Políticas, Paso a Paso, Script, etc.)</a:t>
            </a:r>
            <a:endParaRPr lang="es-ES" sz="1800" dirty="0">
              <a:ea typeface="Roboto"/>
              <a:cs typeface="Calibri"/>
            </a:endParaRPr>
          </a:p>
          <a:p>
            <a:pPr marL="285750" lvl="0" indent="-285750" algn="just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s-ES" sz="1800" dirty="0">
                <a:ea typeface="Roboto"/>
              </a:rPr>
              <a:t>Actualizar conocimientos.</a:t>
            </a:r>
            <a:endParaRPr lang="es-ES" sz="1800" dirty="0">
              <a:ea typeface="Roboto"/>
              <a:cs typeface="Calibri"/>
            </a:endParaRPr>
          </a:p>
          <a:p>
            <a:pPr marL="285750" lvl="0" indent="-285750" algn="just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s-ES" sz="1800" dirty="0">
                <a:ea typeface="Roboto"/>
              </a:rPr>
              <a:t>Simplificar y dar acceso a los conocimientos</a:t>
            </a:r>
            <a:endParaRPr lang="es-ES" sz="1800" dirty="0">
              <a:ea typeface="Roboto"/>
              <a:cs typeface="Calibri"/>
            </a:endParaRPr>
          </a:p>
          <a:p>
            <a:pPr marL="285750" lvl="0" indent="-285750" algn="just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s-ES" sz="1800" dirty="0">
                <a:ea typeface="Roboto" panose="020B0604020202020204" charset="0"/>
              </a:rPr>
              <a:t>Incrementar cobertura a todos los Canales de Atención.</a:t>
            </a:r>
          </a:p>
          <a:p>
            <a:pPr algn="just"/>
            <a:endParaRPr lang="es-ES" sz="1800" dirty="0">
              <a:solidFill>
                <a:schemeClr val="bg1">
                  <a:lumMod val="50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just"/>
            <a:endParaRPr lang="es-ES" sz="1800" dirty="0">
              <a:solidFill>
                <a:schemeClr val="bg1">
                  <a:lumMod val="50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</p:txBody>
      </p:sp>
      <p:pic>
        <p:nvPicPr>
          <p:cNvPr id="5" name="Imagen 4" descr="Icono&#10;&#10;Descripción generada automáticamente">
            <a:extLst>
              <a:ext uri="{FF2B5EF4-FFF2-40B4-BE49-F238E27FC236}">
                <a16:creationId xmlns:a16="http://schemas.microsoft.com/office/drawing/2014/main" id="{1C295677-077A-22DD-3ED7-33D0E2FBB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4317" y="3562951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53418" y="289619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Claro Más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6096000" y="2847216"/>
            <a:ext cx="57531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 dirty="0">
                <a:effectLst/>
                <a:cs typeface="Calibri" panose="020F0502020204030204" pitchFamily="34" charset="0"/>
              </a:rPr>
              <a:t>¿Qué es Claro M</a:t>
            </a:r>
            <a:r>
              <a:rPr lang="es-CL" b="1" dirty="0">
                <a:cs typeface="Calibri" panose="020F0502020204030204" pitchFamily="34" charset="0"/>
              </a:rPr>
              <a:t>ás?</a:t>
            </a:r>
          </a:p>
          <a:p>
            <a:pPr algn="just"/>
            <a:endParaRPr lang="es-CL" dirty="0">
              <a:cs typeface="Calibri" panose="020F0502020204030204" pitchFamily="34" charset="0"/>
            </a:endParaRPr>
          </a:p>
          <a:p>
            <a:pPr algn="just"/>
            <a:r>
              <a:rPr lang="es-CL" sz="1800" dirty="0">
                <a:ea typeface="Roboto" panose="020B0604020202020204" charset="0"/>
              </a:rPr>
              <a:t>Es una plataforma que viene a trabajar codo a codo contigo, contándote las cosas importantes y preocupándose de que siempre estés enterado de lo que está pasando con tus clientes y  las nuevas formas de atenderlos.</a:t>
            </a:r>
          </a:p>
          <a:p>
            <a:pPr algn="just"/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agen 5" descr="Imagen de la pantalla de un celular con texto e imagen&#10;&#10;Descripción generada automáticamente con confianza media">
            <a:extLst>
              <a:ext uri="{FF2B5EF4-FFF2-40B4-BE49-F238E27FC236}">
                <a16:creationId xmlns:a16="http://schemas.microsoft.com/office/drawing/2014/main" id="{E9DF1EED-EAA8-AF27-19B4-B470BE81F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418" y="2047116"/>
            <a:ext cx="5190305" cy="3480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4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53418" y="241493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¿Cómo funciona Claro Más?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6096000" y="2118388"/>
            <a:ext cx="5442582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es-CL" sz="1800" b="1" dirty="0">
                <a:ea typeface="Roboto" panose="020B0604020202020204" charset="0"/>
              </a:rPr>
              <a:t>CLARO MAS</a:t>
            </a:r>
            <a:r>
              <a:rPr lang="es-CL" sz="1800" dirty="0">
                <a:ea typeface="Roboto" panose="020B0604020202020204" charset="0"/>
              </a:rPr>
              <a:t> toma la información y la reordena para que la forma de buscar sea más simple, rápida e intuitiva.</a:t>
            </a:r>
          </a:p>
          <a:p>
            <a:pPr algn="just"/>
            <a:endParaRPr lang="es-CL" dirty="0">
              <a:ea typeface="Roboto" panose="020B0604020202020204" charset="0"/>
            </a:endParaRPr>
          </a:p>
          <a:p>
            <a:pPr algn="just"/>
            <a:r>
              <a:rPr lang="es-CL" sz="1800" dirty="0">
                <a:ea typeface="Roboto" panose="020B0604020202020204" charset="0"/>
              </a:rPr>
              <a:t>Esta plataforma está compuesta por distintas secciones que te ayudarán a encontrar la información que necesitas de manera rápida.</a:t>
            </a:r>
          </a:p>
          <a:p>
            <a:pPr algn="just"/>
            <a:endParaRPr lang="es-CL" sz="1800" dirty="0">
              <a:ea typeface="Roboto" panose="020B0604020202020204" charset="0"/>
            </a:endParaRPr>
          </a:p>
          <a:p>
            <a:r>
              <a:rPr lang="es-CL" sz="1800" dirty="0">
                <a:ea typeface="Roboto" panose="020B0604020202020204" charset="0"/>
              </a:rPr>
              <a:t>Ahora nuestra nueva forma de buscar es con </a:t>
            </a:r>
          </a:p>
          <a:p>
            <a:r>
              <a:rPr lang="es-CL" dirty="0">
                <a:ea typeface="Roboto"/>
              </a:rPr>
              <a:t>palabras </a:t>
            </a:r>
            <a:r>
              <a:rPr lang="es-CL" sz="1800" dirty="0">
                <a:ea typeface="Roboto"/>
              </a:rPr>
              <a:t>cortas donde esta nueva plataforma</a:t>
            </a:r>
            <a:r>
              <a:rPr lang="es-CL" dirty="0">
                <a:ea typeface="Roboto"/>
              </a:rPr>
              <a:t> </a:t>
            </a:r>
            <a:endParaRPr lang="es-CL" sz="1800" dirty="0">
              <a:ea typeface="Roboto" panose="020B0604020202020204" charset="0"/>
              <a:cs typeface="Calibri"/>
            </a:endParaRPr>
          </a:p>
          <a:p>
            <a:r>
              <a:rPr lang="es-CL" dirty="0">
                <a:ea typeface="Roboto"/>
              </a:rPr>
              <a:t>te</a:t>
            </a:r>
            <a:r>
              <a:rPr lang="es-CL" sz="1800" dirty="0">
                <a:ea typeface="Roboto"/>
              </a:rPr>
              <a:t> </a:t>
            </a:r>
            <a:r>
              <a:rPr lang="es-CL" dirty="0">
                <a:ea typeface="Roboto"/>
              </a:rPr>
              <a:t>mostrará</a:t>
            </a:r>
            <a:r>
              <a:rPr lang="es-CL" sz="1800" dirty="0">
                <a:ea typeface="Roboto"/>
              </a:rPr>
              <a:t> las </a:t>
            </a:r>
            <a:r>
              <a:rPr lang="es-CL" dirty="0">
                <a:ea typeface="Roboto"/>
              </a:rPr>
              <a:t>coincidencias.</a:t>
            </a:r>
            <a:endParaRPr lang="es-CL" dirty="0"/>
          </a:p>
          <a:p>
            <a:pPr algn="just"/>
            <a:endParaRPr lang="es-CL" sz="1800" dirty="0">
              <a:solidFill>
                <a:schemeClr val="bg1">
                  <a:lumMod val="50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just"/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n 3" descr="Interfaz de usuario gráfica, Sitio web&#10;&#10;Descripción generada automáticamente">
            <a:extLst>
              <a:ext uri="{FF2B5EF4-FFF2-40B4-BE49-F238E27FC236}">
                <a16:creationId xmlns:a16="http://schemas.microsoft.com/office/drawing/2014/main" id="{2A31F670-25B0-DE11-FFCB-9D66F15484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304" y="2033463"/>
            <a:ext cx="4837454" cy="289633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1CD87E94-636F-7434-ACDD-B3112472B684}"/>
              </a:ext>
            </a:extLst>
          </p:cNvPr>
          <p:cNvSpPr txBox="1"/>
          <p:nvPr/>
        </p:nvSpPr>
        <p:spPr>
          <a:xfrm>
            <a:off x="1034087" y="5076548"/>
            <a:ext cx="41885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hlinkClick r:id="rId3"/>
              </a:rPr>
              <a:t>https://claromas.clarochile.cl/login.php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61130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53418" y="241493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Menú Principal Claro Más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912C20E-E34D-DB9B-FE70-3907C7088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221" y="1289382"/>
            <a:ext cx="9416716" cy="69716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0A2FA94-CE15-4628-840A-76A435EF0602}"/>
              </a:ext>
            </a:extLst>
          </p:cNvPr>
          <p:cNvSpPr txBox="1"/>
          <p:nvPr/>
        </p:nvSpPr>
        <p:spPr>
          <a:xfrm>
            <a:off x="465221" y="2321646"/>
            <a:ext cx="11261558" cy="295465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>
              <a:lnSpc>
                <a:spcPct val="150000"/>
              </a:lnSpc>
              <a:buClr>
                <a:srgbClr val="DA291C"/>
              </a:buClr>
              <a:buSzPct val="150000"/>
            </a:pPr>
            <a:r>
              <a:rPr lang="es-CL" sz="1800" dirty="0">
                <a:ea typeface="Roboto" panose="020B0604020202020204" charset="0"/>
              </a:rPr>
              <a:t>Con el menú principal podrás conocer información interesante e importante sobre lo que pasa en la compañía y en los servicios.</a:t>
            </a: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/>
              </a:rPr>
              <a:t>Calidad de Servicio: </a:t>
            </a:r>
            <a:r>
              <a:rPr lang="es-CL" sz="1800" dirty="0" err="1">
                <a:ea typeface="Roboto"/>
              </a:rPr>
              <a:t>Tips</a:t>
            </a:r>
            <a:r>
              <a:rPr lang="es-CL" sz="1800" dirty="0">
                <a:ea typeface="Roboto"/>
              </a:rPr>
              <a:t> de la atención, tales como protocolo, uniformes y </a:t>
            </a:r>
            <a:r>
              <a:rPr lang="es-CL" dirty="0">
                <a:ea typeface="Roboto"/>
              </a:rPr>
              <a:t>más</a:t>
            </a:r>
            <a:r>
              <a:rPr lang="es-CL" sz="1800" dirty="0">
                <a:ea typeface="Roboto"/>
              </a:rPr>
              <a:t>.</a:t>
            </a:r>
            <a:endParaRPr lang="es-CL" sz="1800" dirty="0">
              <a:ea typeface="Roboto"/>
              <a:cs typeface="Calibri"/>
            </a:endParaRP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/>
              </a:rPr>
              <a:t>Academia claro: </a:t>
            </a:r>
            <a:r>
              <a:rPr lang="es-CL" dirty="0">
                <a:ea typeface="Roboto"/>
              </a:rPr>
              <a:t>Encontrarás</a:t>
            </a:r>
            <a:r>
              <a:rPr lang="es-CL" sz="1800" dirty="0">
                <a:ea typeface="Roboto"/>
              </a:rPr>
              <a:t> cursos de interés y aprendizaje continuo.</a:t>
            </a:r>
            <a:endParaRPr lang="es-CL" sz="1800" dirty="0">
              <a:ea typeface="Roboto"/>
              <a:cs typeface="Calibri"/>
            </a:endParaRP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/>
              </a:rPr>
              <a:t>Comunicados: Puedes revisar Buen día y nuestros </a:t>
            </a:r>
            <a:r>
              <a:rPr lang="es-CL" dirty="0">
                <a:ea typeface="Roboto"/>
              </a:rPr>
              <a:t>Programas </a:t>
            </a:r>
            <a:r>
              <a:rPr lang="es-CL" sz="1800" dirty="0">
                <a:ea typeface="Roboto"/>
              </a:rPr>
              <a:t>de </a:t>
            </a:r>
            <a:r>
              <a:rPr lang="es-CL" dirty="0">
                <a:ea typeface="Roboto"/>
              </a:rPr>
              <a:t>Cultura</a:t>
            </a:r>
            <a:r>
              <a:rPr lang="es-CL" sz="1800" dirty="0">
                <a:ea typeface="Roboto"/>
              </a:rPr>
              <a:t> ya bajados.</a:t>
            </a:r>
            <a:r>
              <a:rPr lang="es-CL" dirty="0">
                <a:ea typeface="Roboto"/>
              </a:rPr>
              <a:t> </a:t>
            </a:r>
            <a:endParaRPr lang="es-CL" sz="1800" dirty="0">
              <a:ea typeface="Roboto" panose="020B0604020202020204" charset="0"/>
              <a:cs typeface="Calibri"/>
            </a:endParaRP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 panose="020B0604020202020204" charset="0"/>
              </a:rPr>
              <a:t>Incidencias: Conoce las incidencias y cómo Abordarlas.</a:t>
            </a: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 panose="020B0604020202020204" charset="0"/>
              </a:rPr>
              <a:t>Cuenta: Ingresa con tu usuario y contraseña de Sistema ONE.</a:t>
            </a:r>
          </a:p>
        </p:txBody>
      </p: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059C0CC9-2343-8264-5540-AD1DB1561517}"/>
              </a:ext>
            </a:extLst>
          </p:cNvPr>
          <p:cNvCxnSpPr>
            <a:cxnSpLocks/>
          </p:cNvCxnSpPr>
          <p:nvPr/>
        </p:nvCxnSpPr>
        <p:spPr>
          <a:xfrm flipV="1">
            <a:off x="1530638" y="1549112"/>
            <a:ext cx="3872346" cy="692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D0B978E4-87D8-2B81-32AE-23C07354700E}"/>
              </a:ext>
            </a:extLst>
          </p:cNvPr>
          <p:cNvCxnSpPr>
            <a:cxnSpLocks/>
          </p:cNvCxnSpPr>
          <p:nvPr/>
        </p:nvCxnSpPr>
        <p:spPr>
          <a:xfrm flipH="1">
            <a:off x="1535258" y="1544492"/>
            <a:ext cx="9234" cy="85667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1670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53418" y="241493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Menú Secundario Claro Más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912C20E-E34D-DB9B-FE70-3907C7088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221" y="1289382"/>
            <a:ext cx="9416716" cy="69716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0A2FA94-CE15-4628-840A-76A435EF0602}"/>
              </a:ext>
            </a:extLst>
          </p:cNvPr>
          <p:cNvSpPr txBox="1"/>
          <p:nvPr/>
        </p:nvSpPr>
        <p:spPr>
          <a:xfrm>
            <a:off x="465221" y="2312501"/>
            <a:ext cx="11261558" cy="337335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>
              <a:lnSpc>
                <a:spcPct val="150000"/>
              </a:lnSpc>
              <a:buClr>
                <a:srgbClr val="DA291C"/>
              </a:buClr>
              <a:buSzPct val="150000"/>
            </a:pPr>
            <a:r>
              <a:rPr lang="es-CL" sz="1800" dirty="0">
                <a:ea typeface="Roboto" panose="020B0604020202020204" charset="0"/>
              </a:rPr>
              <a:t>Con el menú secundario podrás navegar en los distintos lugares de la plataforma para ir directamente a lo que necesitas.</a:t>
            </a: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 panose="020B0604020202020204" charset="0"/>
              </a:rPr>
              <a:t>Home: Es la ventana de inicio.</a:t>
            </a: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 panose="020B0604020202020204" charset="0"/>
              </a:rPr>
              <a:t>Promociones: Siempre estarán las ofertas y concursos más importantes del mes.</a:t>
            </a: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 panose="020B0604020202020204" charset="0"/>
              </a:rPr>
              <a:t>Aplicativos: Encuentra rápidamente el acceso que necesitas para ir a los programas que usas normalmente.</a:t>
            </a: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 panose="020B0604020202020204" charset="0"/>
              </a:rPr>
              <a:t>Vende, Atiende y Retiene: Contienen los procedimientos de atención para cada una de estas instancias.</a:t>
            </a:r>
          </a:p>
          <a:p>
            <a:pPr marL="285750" indent="-285750" algn="just">
              <a:lnSpc>
                <a:spcPct val="150000"/>
              </a:lnSpc>
              <a:buClr>
                <a:srgbClr val="DA291C"/>
              </a:buClr>
              <a:buSzPct val="150000"/>
              <a:buFont typeface="Arial" panose="020B0604020202020204" pitchFamily="34" charset="0"/>
              <a:buChar char="•"/>
            </a:pPr>
            <a:r>
              <a:rPr lang="es-CL" sz="1800" dirty="0">
                <a:ea typeface="Roboto"/>
              </a:rPr>
              <a:t>Cápsulas de entrenamiento: Contiene videos de aprendizaje para conocer </a:t>
            </a:r>
            <a:r>
              <a:rPr lang="es-CL" dirty="0">
                <a:ea typeface="Roboto"/>
              </a:rPr>
              <a:t>aún </a:t>
            </a:r>
            <a:r>
              <a:rPr lang="es-CL" sz="1800" dirty="0">
                <a:ea typeface="Roboto"/>
              </a:rPr>
              <a:t>mas los procesos de nuestra organización.</a:t>
            </a:r>
            <a:r>
              <a:rPr lang="es-CL" dirty="0">
                <a:ea typeface="Roboto"/>
              </a:rPr>
              <a:t> </a:t>
            </a:r>
            <a:endParaRPr lang="es-CL" sz="1800" dirty="0">
              <a:ea typeface="Roboto" panose="020B0604020202020204" charset="0"/>
              <a:cs typeface="Calibri"/>
            </a:endParaRP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7CC901EF-7775-149F-68D4-8E2C384562CC}"/>
              </a:ext>
            </a:extLst>
          </p:cNvPr>
          <p:cNvCxnSpPr>
            <a:cxnSpLocks/>
          </p:cNvCxnSpPr>
          <p:nvPr/>
        </p:nvCxnSpPr>
        <p:spPr>
          <a:xfrm flipV="1">
            <a:off x="1572201" y="1978603"/>
            <a:ext cx="4619" cy="48952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5077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257535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err="1"/>
              <a:t>ChatBot</a:t>
            </a:r>
            <a:endParaRPr lang="es-CL" sz="3200" b="1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640135B-DA0B-A1C7-903F-71BBBF0F7B20}"/>
              </a:ext>
            </a:extLst>
          </p:cNvPr>
          <p:cNvSpPr txBox="1"/>
          <p:nvPr/>
        </p:nvSpPr>
        <p:spPr>
          <a:xfrm>
            <a:off x="5855368" y="1391971"/>
            <a:ext cx="60157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ChatBot</a:t>
            </a:r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se encuentra alojado en CLARO MAS, en su acceso principal. </a:t>
            </a:r>
          </a:p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nos permite:</a:t>
            </a: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Homologar a todos los canales de atención en la entrega de conocimientos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Mantener a los asesores informados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Minimizar el tiempo de respuesta ante consultas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Seguir mejorando la comunicación del entrenamiento con los asesores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ES" sz="1800" dirty="0">
                <a:ea typeface="Roboto" panose="020B0604020202020204" charset="0"/>
              </a:rPr>
              <a:t>Centralizar las consultas por un solo medio.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ES" sz="1800" dirty="0">
                <a:ea typeface="Roboto" panose="020B0604020202020204" charset="0"/>
              </a:rPr>
              <a:t>Tener base de información para analizar las consultas.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ES" sz="1800" dirty="0">
                <a:ea typeface="Roboto" panose="020B0604020202020204" charset="0"/>
              </a:rPr>
              <a:t>Simplificar y focalizar las capacitaciones.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ES" sz="1800" dirty="0">
                <a:ea typeface="Roboto" panose="020B0604020202020204" charset="0"/>
              </a:rPr>
              <a:t>Mejorar la escalabilidad de los casos de clientes.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ES" sz="1800" dirty="0">
                <a:ea typeface="Roboto" panose="020B0604020202020204" charset="0"/>
              </a:rPr>
              <a:t>Proporcionar un asistente personal para los asesores.</a:t>
            </a:r>
          </a:p>
          <a:p>
            <a:pPr algn="just"/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Imagen 4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77C25810-EF16-D8A4-016D-46895C261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93" y="3426231"/>
            <a:ext cx="4523874" cy="210096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33E7837-709B-E091-EFEF-98B127D8B1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5441" y="1248636"/>
            <a:ext cx="2241860" cy="2128555"/>
          </a:xfrm>
          <a:prstGeom prst="rect">
            <a:avLst/>
          </a:prstGeom>
        </p:spPr>
      </p:pic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841C55CB-B04F-3DB9-78D0-B7128654ABD0}"/>
              </a:ext>
            </a:extLst>
          </p:cNvPr>
          <p:cNvCxnSpPr>
            <a:cxnSpLocks/>
          </p:cNvCxnSpPr>
          <p:nvPr/>
        </p:nvCxnSpPr>
        <p:spPr>
          <a:xfrm>
            <a:off x="3854370" y="2489102"/>
            <a:ext cx="1737245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9B5BB948-5B20-F95A-A621-4F16C089D576}"/>
              </a:ext>
            </a:extLst>
          </p:cNvPr>
          <p:cNvCxnSpPr/>
          <p:nvPr/>
        </p:nvCxnSpPr>
        <p:spPr>
          <a:xfrm>
            <a:off x="5580185" y="2485292"/>
            <a:ext cx="0" cy="236806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C2B1CE96-035B-CF63-29C4-949D8D656FA3}"/>
              </a:ext>
            </a:extLst>
          </p:cNvPr>
          <p:cNvCxnSpPr>
            <a:cxnSpLocks/>
          </p:cNvCxnSpPr>
          <p:nvPr/>
        </p:nvCxnSpPr>
        <p:spPr>
          <a:xfrm>
            <a:off x="5247735" y="4838114"/>
            <a:ext cx="33245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ipse 15">
            <a:extLst>
              <a:ext uri="{FF2B5EF4-FFF2-40B4-BE49-F238E27FC236}">
                <a16:creationId xmlns:a16="http://schemas.microsoft.com/office/drawing/2014/main" id="{E1624CA8-A0E6-FF60-8A35-4958E12D6598}"/>
              </a:ext>
            </a:extLst>
          </p:cNvPr>
          <p:cNvSpPr/>
          <p:nvPr/>
        </p:nvSpPr>
        <p:spPr>
          <a:xfrm>
            <a:off x="4909481" y="4669463"/>
            <a:ext cx="344059" cy="322062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7101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53418" y="241493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err="1"/>
              <a:t>ClaroBot</a:t>
            </a:r>
            <a:r>
              <a:rPr lang="es-CL" sz="3200" b="1" dirty="0"/>
              <a:t> </a:t>
            </a:r>
            <a:r>
              <a:rPr lang="es-CL" sz="3200" dirty="0"/>
              <a:t>Recomendaciones de Uso</a:t>
            </a:r>
          </a:p>
        </p:txBody>
      </p:sp>
      <p:pic>
        <p:nvPicPr>
          <p:cNvPr id="9" name="Imagen 2" descr="image002">
            <a:extLst>
              <a:ext uri="{FF2B5EF4-FFF2-40B4-BE49-F238E27FC236}">
                <a16:creationId xmlns:a16="http://schemas.microsoft.com/office/drawing/2014/main" id="{8C6E6832-170A-D978-F8A1-602317DF4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33" y="2222631"/>
            <a:ext cx="1722677" cy="1319113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3" descr="image004">
            <a:extLst>
              <a:ext uri="{FF2B5EF4-FFF2-40B4-BE49-F238E27FC236}">
                <a16:creationId xmlns:a16="http://schemas.microsoft.com/office/drawing/2014/main" id="{257986EC-0F57-0C1A-D2EC-826BF64B6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362" y="2222631"/>
            <a:ext cx="1599074" cy="1817015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4" descr="image009">
            <a:extLst>
              <a:ext uri="{FF2B5EF4-FFF2-40B4-BE49-F238E27FC236}">
                <a16:creationId xmlns:a16="http://schemas.microsoft.com/office/drawing/2014/main" id="{3DD9227D-4A36-6ADA-F699-916B1F6A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547" y="2222631"/>
            <a:ext cx="1852388" cy="2302798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D767C684-15BA-D70F-A7D1-E543B9546C47}"/>
              </a:ext>
            </a:extLst>
          </p:cNvPr>
          <p:cNvSpPr txBox="1"/>
          <p:nvPr/>
        </p:nvSpPr>
        <p:spPr>
          <a:xfrm>
            <a:off x="680333" y="1381222"/>
            <a:ext cx="172025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Paso 1</a:t>
            </a:r>
          </a:p>
          <a:p>
            <a:r>
              <a:rPr lang="es-CL" sz="1200" dirty="0"/>
              <a:t>Selecciona tu canal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62E9DB4-BB06-5F05-0234-F54A391062B8}"/>
              </a:ext>
            </a:extLst>
          </p:cNvPr>
          <p:cNvSpPr txBox="1"/>
          <p:nvPr/>
        </p:nvSpPr>
        <p:spPr>
          <a:xfrm>
            <a:off x="2750362" y="1381222"/>
            <a:ext cx="15990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Paso 2</a:t>
            </a:r>
          </a:p>
          <a:p>
            <a:r>
              <a:rPr lang="es-CL" sz="1200" dirty="0"/>
              <a:t>Selecciona una opción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604CC6C7-5EC8-01F3-704E-109AF38D254F}"/>
              </a:ext>
            </a:extLst>
          </p:cNvPr>
          <p:cNvSpPr txBox="1"/>
          <p:nvPr/>
        </p:nvSpPr>
        <p:spPr>
          <a:xfrm>
            <a:off x="4699214" y="1381222"/>
            <a:ext cx="192572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b="1" dirty="0"/>
              <a:t>Paso 3</a:t>
            </a:r>
          </a:p>
          <a:p>
            <a:r>
              <a:rPr lang="es-CL" sz="1200" dirty="0"/>
              <a:t>O ingresa una palabra clave </a:t>
            </a:r>
          </a:p>
          <a:p>
            <a:r>
              <a:rPr lang="es-CL" sz="1200" dirty="0"/>
              <a:t>para la búsqueda.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FECB0156-3DF7-A5FE-8E0E-60C3ECA70A8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574" y="1414960"/>
            <a:ext cx="1852388" cy="17472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29DCC3AF-6BA1-077C-2080-1D68913068B2}"/>
              </a:ext>
            </a:extLst>
          </p:cNvPr>
          <p:cNvSpPr txBox="1"/>
          <p:nvPr/>
        </p:nvSpPr>
        <p:spPr>
          <a:xfrm>
            <a:off x="7471402" y="3429000"/>
            <a:ext cx="3940472" cy="2031325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lang="en-US" sz="1800" b="1" dirty="0"/>
              <a:t>¡N</a:t>
            </a:r>
            <a:r>
              <a:rPr lang="es-CL" sz="1800" b="1" dirty="0"/>
              <a:t>os</a:t>
            </a:r>
            <a:r>
              <a:rPr lang="en-US" sz="1800" b="1" dirty="0"/>
              <a:t> </a:t>
            </a:r>
            <a:r>
              <a:rPr lang="es-CL" sz="1800" b="1" dirty="0"/>
              <a:t>ayuda</a:t>
            </a:r>
            <a:r>
              <a:rPr lang="en-US" sz="1800" b="1" dirty="0"/>
              <a:t> a </a:t>
            </a:r>
            <a:r>
              <a:rPr lang="es-CL" sz="1800" b="1" dirty="0"/>
              <a:t>mejorar</a:t>
            </a:r>
            <a:r>
              <a:rPr lang="en-US" sz="1800" b="1" dirty="0"/>
              <a:t>!</a:t>
            </a:r>
          </a:p>
          <a:p>
            <a:pPr algn="ctr" defTabSz="685800">
              <a:defRPr/>
            </a:pP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ClaroBot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está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en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constante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entrenamiento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. </a:t>
            </a:r>
          </a:p>
          <a:p>
            <a:pPr algn="ctr" defTabSz="685800">
              <a:defRPr/>
            </a:pP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Si no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encuentras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lo que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buscas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, lo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disponibilizaremos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para que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en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el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futuro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tú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y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tú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equipo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encuentren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la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respuesta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 que </a:t>
            </a:r>
            <a:r>
              <a:rPr lang="en-US" sz="1800" b="1" dirty="0" err="1">
                <a:ea typeface="Noto Sans" panose="020B0502040504020204" pitchFamily="34"/>
                <a:cs typeface="Noto Sans" panose="020B0502040504020204" pitchFamily="34"/>
              </a:rPr>
              <a:t>necesitan</a:t>
            </a:r>
            <a:r>
              <a:rPr lang="en-US" sz="1800" b="1" dirty="0">
                <a:ea typeface="Noto Sans" panose="020B0502040504020204" pitchFamily="34"/>
                <a:cs typeface="Noto Sans" panose="020B0502040504020204" pitchFamily="34"/>
              </a:rPr>
              <a:t>.</a:t>
            </a:r>
            <a:endParaRPr lang="en-GB" sz="1800" b="1" dirty="0"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4094051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7265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28-03-2023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11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11757</TotalTime>
  <Words>571</Words>
  <Application>Microsoft Office PowerPoint</Application>
  <PresentationFormat>Panorámica</PresentationFormat>
  <Paragraphs>67</Paragraphs>
  <Slides>11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Enzo Pinto Avalos</cp:lastModifiedBy>
  <cp:revision>80</cp:revision>
  <dcterms:created xsi:type="dcterms:W3CDTF">2023-02-20T13:59:36Z</dcterms:created>
  <dcterms:modified xsi:type="dcterms:W3CDTF">2023-03-28T14:01:15Z</dcterms:modified>
</cp:coreProperties>
</file>