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6"/>
  </p:notesMasterIdLst>
  <p:sldIdLst>
    <p:sldId id="256" r:id="rId2"/>
    <p:sldId id="266" r:id="rId3"/>
    <p:sldId id="273" r:id="rId4"/>
    <p:sldId id="262" r:id="rId5"/>
    <p:sldId id="263" r:id="rId6"/>
    <p:sldId id="264" r:id="rId7"/>
    <p:sldId id="265" r:id="rId8"/>
    <p:sldId id="267" r:id="rId9"/>
    <p:sldId id="268" r:id="rId10"/>
    <p:sldId id="275" r:id="rId11"/>
    <p:sldId id="269" r:id="rId12"/>
    <p:sldId id="270" r:id="rId13"/>
    <p:sldId id="274" r:id="rId14"/>
    <p:sldId id="261" r:id="rId15"/>
  </p:sldIdLst>
  <p:sldSz cx="7772400" cy="10058400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Estilo medio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16DA210-FB5B-4158-B5E0-FEB733F419BA}" styleName="Estilo cl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034E78-7F5D-4C2E-B375-FC64B27BC917}" styleName="Estilo oscuro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Estilo medio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7344"/>
    <p:restoredTop sz="94249" autoAdjust="0"/>
  </p:normalViewPr>
  <p:slideViewPr>
    <p:cSldViewPr snapToGrid="0" snapToObjects="1">
      <p:cViewPr varScale="1">
        <p:scale>
          <a:sx n="100" d="100"/>
          <a:sy n="100" d="100"/>
        </p:scale>
        <p:origin x="568" y="17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114" d="100"/>
          <a:sy n="114" d="100"/>
        </p:scale>
        <p:origin x="5224" y="17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9T16:28:44.861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24575,'6'6'0,"0"-1"0,0 1 0,2 0 0,-3-1 0,2 0 0,-2-1 0,2 0 0,-1 0 0,2 1 0,-1 0 0,0-1 0,-1 1 0,-2-2 0,0 0 0,-2-2 0,1 1 0,-1-1 0,0 1 0,0-1 0,0 0 0,-1 0 0,1-1 0,-1 1 0,0 0 0,1 0 0,0-1 0,0 2 0,2 0 0,1 0 0,1 1 0,0-1 0,-2 0 0,0 0 0,-1-1 0,-1 0 0,-1 0 0,3 1 0,2 0 0,4 3 0,2-1 0,-2 1 0,-3-3 0,-4 0 0,1 0 0,-2 0 0,1 1 0,-1-1 0,-1-1 0,-5-2 0,-3-1 0,-13-3 0,-3 1 0,-4-1 0,3 0 0,7 2 0,3-1 0,2 1 0,4 1 0,2 1 0,2-1 0,2 1 0,-1 0 0,5 4 0,4 2 0,3 5 0,0 0 0,0 0 0,-1-2 0,-1-1 0,-2-3 0,0 0 0,-2-2 0,-1 0 0,0-1 0,-1 0 0,0 0 0,1 0 0,-1 0 0,0 0 0,1 0 0,0 1 0,0 0 0,0 0 0,-1-1 0,0-1 0,0 1 0,4-1 0,1 1 0,3-1 0,-2 0 0,-3 0 0,-3-1 0,-1-1 0,1-1 0,-1 1 0,0-1 0,0 1 0,0 0 0,0 1 0,0-1 0,-1 0 0,2 1 0,0-3 0,1 1 0,1-1 0,0 0 0,1 0 0,-2 1 0,0 0 0,0 1 0,0 0 0,0 0 0,1 0 0,-1 0 0,2 0 0,-2 0 0,0 1 0,0-1 0,0 2 0,0-1 0,0 0 0,0 0 0,0 0 0,-1 0 0,0 1 0,1-2 0,-1 1 0,0 0 0,0 0 0,0 0 0,0 0 0,1 0 0,0 0 0,0 0 0,0-1 0,0 1 0,-1 0 0,1 1 0,-1-1 0,1 1 0,2 0 0,-1-1 0,1 1 0,1-1 0,0 1 0,2-1 0,0 0 0,0 1 0,-2-1 0,-1 1 0,-2-1 0,0 1 0,4 0 0,2 0 0,1 1 0,-2-1 0,-2 0 0,-1 0 0,-1 0 0,-1 0 0,-1 0 0,0 0 0,1 0 0,-1 0 0,1 0 0,1 0 0,1 0 0,1 0 0,0 0 0,0 0 0,-2 0 0,-2-1 0,1 1 0,-1 0 0,0 0 0,1 0 0,0 0 0,1 0 0,-1 0 0,1 0 0,0 0 0,0 0 0,-1 0 0,0-1 0,-1 1 0,1 0 0,0 0 0,0 0 0,0 0 0,-1 0 0,2 0 0,0 0 0,2 0 0,1 1 0,1-1 0,-2 1 0,-1-1 0,-3 0 0,1 1 0,3 1 0,1-1 0,3 2 0,-1-1 0,0 0 0,2 1 0,0 0 0,0 0 0,-2-1 0,-2-1 0,-2 0 0,-2 0 0,-1-1 0,1 0 0,0 1 0,2 0 0,-1 1 0,1-1 0,-1 0 0,-1 0 0,0 0 0,0 1 0,2 0 0,0 0 0,-1 1 0,1-1 0,-1 1 0,1-1 0,-1 2 0,2 0 0,2 1 0,1 1 0,-1 0 0,0-1 0,-1-1 0,-3 0 0,0-2 0,0 2 0,0-1 0,0 1 0,1 1 0,0-1 0,-1 0 0,0-1 0,-1 1 0,0-1 0,0 1 0,0-1 0,0 1 0,0-1 0,-1 0 0,1 0 0,-1 0 0,1 0 0,-1 0 0,1 0 0,-1 1 0,0 0 0,2 3 0,-2-1 0,1 1 0,-1-2 0,0 0 0,0-1 0,0 0 0,-1-1 0,1 1 0,-1-1 0,0 0 0,0 0 0,0 0 0,0 0 0,0 0 0,0 0 0,0 0 0,0 0 0,0 1 0,0 0 0,0 0 0,0 0 0,0 0 0,0 0 0,0-1 0,0 0 0,1 0 0,-1 0 0,-1 0 0,1 0 0,-1-1 0,1 1 0,-1 0 0,1 2 0,-1-1 0,-1 2 0,1 0 0,-1 0 0,1-1 0,0-1 0,0 0 0,0-1 0,0-1 0,0 0 0,-1-1 0,-1 1 0,1-1 0,-2 1 0,1-1 0,-3 1 0,0 0 0,0 1 0,-1 0 0,1 0 0,2-2 0,-1 1 0,1-1 0,1 1 0,0-1 0,0 1 0,-1-1 0,0 1 0,-1-1 0,1 1 0,0 0 0,0 0 0,0 0 0,1 0 0,1-1 0,-1 1 0,0-1 0,1 0 0,-2 2 0,1-2 0,-2 3 0,1-2 0,0 1 0,-1 0 0,2 0 0,-1 0 0,2-1 0,-1 1 0,0 0 0,1-1 0,0 0 0,0-2 0,0 1 0,1-1 0,0 0 0,-1 1 0,0 0 0,-1-1 0,1 1 0,-1-1 0,-1 0 0,-2 1 0,-3-1 0,-2 2 0,-1-1 0,0 0 0,1 0 0,0-1 0,0 0 0,-1 0 0,-1-1 0,-4-1 0,-1 0 0,-1 0 0,1 0 0,2 0 0,4 1 0,2-1 0,3 0 0,3 1 0,2 1 0,1 0 0,-1-1 0,-3-1 0,-1-1 0,-1 0 0,-1-1 0,2 2 0,2 0 0,1 0 0,2 1 0,-1 0 0,1-1 0,-2-1 0,1 1 0,-2-4 0,-2 1 0,1-2 0,0 1 0,1-1 0,0 1 0,1 0 0,0 0 0,2 1 0,0 1 0,0 0 0,1 0 0,-1-1 0,0 1 0,-1-1 0,0 0 0,0 1 0,0 0 0,-2-1 0,1-2 0,-3-1 0,2-1 0,-3 1 0,3 1 0,-1 0 0,1 1 0,1 0 0,1 2 0,1 0 0,-1 0 0,2 1 0,-1 1 0,0 0 0,1 0 0,0 0 0,0 1 0,0-1 0,0 0 0,1-1 0,0-1 0,1 1 0,0-1 0,0 0 0,1 0 0,1 0 0,0 0 0,1-1 0,3-1 0,0-2 0,3 1 0,-3 0 0,2 3 0,-6 0 0,1 1 0,-2 0 0,0 1 0,-2 0 0,2 1 0,-2 0 0,1 0 0,0-1 0,-1 0 0,1 0 0,-1 1 0,0-1 0,1-1 0,2-1 0,-1 0 0,2-1 0,-2 0 0,0 2 0,-1-1 0,0 1 0,0 0 0,1-2 0,0 2 0,-1-2 0,1 1 0,-1 1 0,0 0 0,0 1 0,0 0 0,1 0 0,-1 1 0,-1 0 0,0 0 0,0 1 0,-6 4 0,-2 4 0,-7 5 0,-2 2 0,-1-1 0,-1 4 0,1-3 0,2 2 0,3-2 0,4-3 0,1-1 0,4-3 0,0 1 0,2 0 0,-1 1 0,1 1 0,0-2 0,1-1 0,0 0 0,0-1 0,0 0 0,0 0 0,0-2 0,0 1 0,0 0 0,1-1 0,-1 1 0,0 0 0,0 1 0,1-1 0,-1-3 0,0-2 0,3-4 0,2-4 0,8-6 0,-2 1 0,7-3 0,-6 3 0,0 1 0,-4 3 0,-3 0 0,-3 6 0,0-2 0,-1 2 0,0-1 0,0 0 0,0 1 0,0 1 0,0 1 0,-1-2 0,1 1 0,0-2 0,0 3 0,0-2 0,0-2 0,2-1 0,2-2 0,0-1 0,-3 4 0,1-3 0,-3 4 0,3-4 0,-1 2 0,2-3 0,0-1 0,3-2 0,-1 0 0,1 1 0,-3 1 0,0 1 0,-2 3 0,-1 1 0,0 2 0,0 0 0,-1 1 0,1-2 0,0 0 0,0 0 0,0 1 0,-1 0 0,-6 8 0,-2 3 0,-10 7 0,-3 4 0,0-3 0,-1 3 0,5-5 0,4-3 0,6-1 0,2-5 0,3 0 0,1-3 0,0 0 0,-1 0 0,1 0 0,-1-1 0,1 2 0,0-1 0,0 1 0,-1 0 0,0 0 0,-1 1 0,0-1 0,0 1 0,1-2 0,1 0 0,2-2 0,4 1 0,3 0 0,2 2 0,-2-1 0,-1 1 0,-2 1 0,-1-1 0,-1 2 0,-1-2 0,0 0 0,1 1 0,0 0 0,0 0 0,1-1 0,2 1 0,-1 0 0,2 2 0,0 0 0,3 1 0,-2 0 0,2 1 0,-3-1 0,1 0 0,-2-1 0,-1-2 0,-2-1 0,0 0 0,0-1 0,-1 1 0,2-1 0,-1-1 0,0 1 0,1-1 0,-1 0 0,0 1 0,0-1 0,1 2 0,0-1 0,1 1 0,0 0 0,1 0 0,0 0 0,3 1 0,4 1 0,6 2 0,7 1 0,-3-3 0,-2-1 0,-10-4 0,-3-1 0,-4 0 0,-1-2 0,-1 2 0,0-3 0,1 2 0,0 0 0,-1 0 0,1 0 0,-2-1 0,1 1 0,-1-1 0,0 1 0,1-1 0,-1 1 0,0-1 0,1 1 0,-1-1 0,1 1 0,-6 0 0,-4-1 0,-9 1 0,-5 0 0,-9 1 0,-1 0 0,2-1 0,5 0 0,10 0 0,6 1 0,4-1 0,2 1 0,1 0 0,0-1 0,-1 0 0,-3-1 0,-5-2 0,-2-1 0,0 0 0,2 2 0,5 1 0,1 0 0,1 1 0,-3-1 0,-1-1 0,-1 0 0,2 1 0,3 2 0,4 0 0,8 2 0,11 2 0,12 4 0,17 2 0,4 2 0,2-3 0,-8-3 0,-16-3 0,-13-3 0,-10-1 0,-3 1 0,-1-2 0,2-2 0,2-2 0,1-1 0,3-3 0,-2 0 0,2-2 0,-2 2 0,-3-1 0,-1 2 0,-1 0 0,0 2 0,-2 1 0,2 2 0,-2 2 0,1 0 0,-2 1 0,0 0 0,0 1 0,1-2 0,0 2 0,0-2 0,0 1 0,0-1 0,0-1 0,0 0 0,1-1 0,0-2 0,1 2 0,0-4 0,0 2 0,-1-1 0,0 0 0,-1 1 0,0-1 0,-2 1 0,0 3 0,0-1 0,0 0 0,0-1 0,0 1 0,-1 0 0,1 1 0,-1 0 0,1-1 0,0 1 0,0-1 0,0 0 0,0 1 0,0-1 0,-1 0 0,1-1 0,-1-1 0,1 1 0,-1 1 0,1-1 0,0 2 0,-1-1 0,1 0 0,-1 1 0,0-1 0,0 1 0,0-1 0,0 1 0,-1-1 0,0 0 0,-1 0 0,0-1 0,1 1 0,-1-1 0,0 0 0,0 1 0,-2-3 0,0 2 0,0-2 0,1 2 0,-2-2 0,0 2 0,-1-2 0,-1 0 0,-1 0 0,3 1 0,0 1 0,2 2 0,1 1 0,0-1 0,1 1 0,0 1 0,1 0 0,-1-1 0,0 1 0,0-2 0,-1 2 0,1-2 0,-1 1 0,1 0 0,-1 0 0,1 0 0,1 1 0,-2 0 0,0-1 0,-1 0 0,1 0 0,0 0 0,2 1 0,-1 0 0,1 0 0,0 0 0,-1 0 0,0-1 0,-1 0 0,1 1 0,-1-1 0,0 1 0,0 0 0,0-1 0,1 1 0,-3-1 0,0-1 0,-2 0 0,0 0 0,2 1 0,1 0 0,1 1 0,-2 0 0,0 0 0,-1-1 0,-2 0 0,2 1 0,0 0 0,1 0 0,1 0 0,-1 0 0,0 0 0,-1 1 0,1-1 0,1 1 0,0 0 0,0 0 0,1-1 0,-1 1 0,1 0 0,-1 0 0,0 0 0,1 0 0,0 0 0,1 0 0,-1 0 0,1 1 0,0-1 0,1 0 0,6-2 0,1 0 0,8-2 0,0 2 0,-1-1 0,0 1 0,-6 1 0,-1 0 0,-2 1 0,-1-1 0,0 1 0,1 0 0,2 1 0,0 0 0,0 0 0,1 0 0,2 0 0,-1-1 0,1 1 0,-3-1 0,-3 1 0,-1 0 0,0-1 0,-1 0 0,3 1 0,1 0 0,0 0 0,-1 0 0,-2 0 0,-1-1 0,2 1 0,1 1 0,2 1 0,0 0 0,-1 0 0,-2 0 0,0-1 0,0 3 0,1 1 0,1 1 0,-1 1 0,1-1 0,-2-1 0,0-3 0,-2 0 0,0-1 0,0 1 0,0 1 0,-1 0 0,1 0 0,-1-1 0,1-1 0,-1 1 0,0-1 0,0 0 0,-1-1 0,-1-1 0,-2-1 0,-5-2 0,-4 0 0,-2-1 0,-3 1 0,1 1 0,2 0 0,0 0 0,4 1 0,1 1 0,3-1 0,0 2 0,2 0 0,-2 1 0,1 0 0,1 0 0,1-1 0,1 0 0,1 0 0,1-1 0,0 1 0,-1-1 0,1 0 0,-2 1 0,0 0 0,0-1 0,1 1 0,1-1 0,0 0 0,-1 0 0,1 0 0,-2-1 0,-2-1 0,-2 0 0,-2-1 0,-1 0 0,1 0 0,1 0 0,2 0 0,0 2 0,3 0 0,1 1 0,0 0 0,1-1 0,-3 1 0,1 0 0,0 0 0,0 0 0,2-1 0,-1 1 0,6 2 0,-1-1 0,7 2 0,-1-2 0,9 2 0,8 1 0,7 1 0,-2-1 0,-9-1 0,-10-3 0,-10 1 0,-3-1 0,-2 0 0,-3 1 0,-2 1 0,-2 1 0,-2 0 0,0 0 0,0 0 0,-1-1 0,1 0 0,1-1 0,1 0 0,2-1 0,0 0 0,2 0 0,-4 0 0,0 0 0,0 1 0,3 0 0,3 0 0,2 0 0,0 1 0,0-1 0,0 1 0,0 0 0,0-1 0,1 0 0,7-1 0,11-1 0,20-1 0,14-1 0,0 1 0,-7-1 0,-21 3 0,-11 0 0,-8 0 0,0 0 0,5 0 0,3 0 0,0 1 0,-2-1 0,-7 1 0,-4 0 0,-5 0 0,-1 2 0,-8 0 0,-2 1 0,-5 1 0,-1 1 0,0-2 0,4 0 0,4-2 0,3-1 0,2 0 0,0-1 0,1 1 0,0 1 0,1-1 0,0 1 0,-1-1 0,-2 2 0,-2-1 0,-5 1 0,-2 1 0,0 0 0,5 1 0,5-1 0,6 0 0,4-3 0,6 1 0,10 0 0,10-1 0,4 0 0,-3-1 0,-6 0 0,-5 0 0,-4 0 0,-1-1 0,-3 0 0,0-1 0,0 0 0,-1 1 0,-2 0 0,0 1 0,-1 1 0,5 0 0,4 1 0,1-1 0,-1 1 0,-7-2 0,-6 0 0,-17 0 0,-5 1 0,-18 3 0,-3 1 0,-2 3 0,1-1 0,8-1 0,9-1 0,13-2 0,6-1 0,7-1 0,0 1 0,1 2 0,-2 0 0,0 2 0,-1 0 0,1 0 0,0 1 0,1-3 0,1-1 0,1 0 0,-1-2 0,0 0 0,2 0 0,-1 0 0,3 2 0,1-1 0,1 1 0,0 0 0,-1 0 0,-1-2 0,0 1 0,1 0 0,0 0 0,0-1 0,0 0 0,-1-1 0,1-1 0,-1-2 0,5-2 0,1-3 0,2-3 0,5-3 0,0 0 0,0 0 0,-1 2 0,-4 2 0,-5 4 0,-1 2 0,-3 2 0,1 0 0,1 1 0,-1 0 0,0-1 0,-1 1 0,-1 0 0,-1 1 0,1 0 0,-5 2 0,-1 1 0,-5 5 0,-2 0 0,-4 6 0,0-1 0,0 1 0,2-4 0,4-2 0,3-3 0,2 0 0,3-2 0,-1 0 0,2 0 0,-1 0 0,1 0 0,1 2 0,-1-1 0,1 2 0,1-1 0,0-1 0,1-2 0,1 0 0,2-2 0,3-1 0,7-3 0,2-2 0,7-5 0,-3-1 0,-1-3 0,-3 0 0,-3-1 0,-2 2 0,0 0 0,-2 2 0,0 3 0,-3 2 0,-3 4 0,-2 1 0,-2 1 0,0 0 0,0 0 0,0 0 0,0 0 0,1 0 0,-1-1 0,-1 2 0,1-2 0,0 1 0,0-1 0,0 1 0,0 1 0,3 2 0,1 1 0,3 3 0,1 1 0,-2-2 0,-2 0 0,-3-2 0,0 0 0,-1-1 0,0 0 0,-1 0 0,1 1 0,-1 0 0,1 1 0,0-1 0,-1 1 0,1-1 0,0 1 0,0 0 0,0 0 0,-1 0 0,1 0 0,0 0 0,-1-1 0,1 1 0,-1-2 0,0 1 0,0-1 0,0 0 0,0 0 0,0 0 0,1 1 0,-1-1 0,0 0 0,0 1 0,0 0 0,0-1 0,0 2 0,0 0 0,-1 1 0,1 0 0,-1-1 0,0 1 0,-1-2 0,0 1 0,-1 0 0,-1 2 0,0 1 0,0 1 0,-1-1 0,2-2 0,0-1 0,1-2 0,1 1 0,-1 0 0,0 0 0,-1 0 0,0 0 0,0 0 0,0-1 0,1 0 0,0-1 0,0 1 0,-1 0 0,0-1 0,-1 1 0,0-1 0,1 0 0,-1 0 0,0-2 0,-4 1 0,-2-1 0,-4 1 0,-3-2 0,-5 1 0,1-2 0,1 1 0,6-2 0,-2-1 0,2 0 0,-2-2 0,4 1 0,3 1 0,3 1 0,2-2 0,1 1 0,1-2 0,0 0 0,1 0 0,3 0 0,1 0 0,2-1 0,2 1 0,2 1 0,0 1 0,3 2 0,0-1 0,4 1 0,-3 0 0,-3 1 0,-4 1 0,0 0 0,0 0 0,5 0 0,0-1 0,0 0 0,-3 0 0,-5 1 0,-1 0 0,-1-1 0,0 1 0,0-1 0,0 1 0,0 0 0,0 0 0,1-1 0,-1 1 0,0-1 0,0 0 0,1 0 0,0-1 0,-1 1 0,0 0 0,-4 3 0,-2 1 0,-6 3 0,-4 2 0,-3 2 0,-2-1 0,0 1 0,4-3 0,3 0 0,5-3 0,3-1 0,2 0 0,1-1 0,0 0 0,-1 1 0,-2 2 0,1 1 0,0 1 0,2 0 0,-1 0 0,1-3 0,0 1 0,2-3 0,-1 2 0,1-2 0,0 2 0,0-2 0,1 1 0,-1-1 0,1 1 0,0 0 0,1 3 0,2-1 0,-1 1 0,0-2 0,-1-1 0,-2-1 0,1 0 0,0 0 0,1 0 0,0 0 0,-1 1 0,0-1 0,1 0 0,-1-1 0,2 2 0,2 0 0,-1-1 0,1 1 0,-3-2 0,0 1 0,0-2 0,1 1 0,3-1 0,0 0 0,2 0 0,1-2 0,1 0 0,-1-2 0,-1 2 0,0-2 0,0 2 0,4-1 0,4-1 0,2-1 0,2-2 0,-1-2 0,-6 1 0,-4 1 0,-5 3 0,-2 2 0,-1 1 0,0 0 0,0 1 0,-1-1 0,0 0 0,0-1 0,1 0 0,0-2 0,-1 0 0,0-2 0,0 0 0,0 1 0,0 0 0,0 2 0,0 0 0,0 2 0,-1 1 0,0 0 0,-1 1 0,-2 1 0,-3 2 0,-2 0 0,-4 3 0,-1-1 0,1 1 0,2 0 0,4 0 0,1 0 0,-1-1 0,0 2 0,-2 2 0,-1 0 0,3-1 0,0-2 0,4-3 0,1-1 0,1-2 0,0 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A16178-FD21-2B4B-A269-DF3483B1572F}" type="datetimeFigureOut">
              <a:rPr lang="es-ES_tradnl" smtClean="0"/>
              <a:t>20/11/25</a:t>
            </a:fld>
            <a:endParaRPr lang="es-ES_tradnl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2236788" y="1143000"/>
            <a:ext cx="23844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296B8D-B7D9-6A46-9D9E-C650A6A15C10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021926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296B8D-B7D9-6A46-9D9E-C650A6A15C10}" type="slidenum">
              <a:rPr lang="es-ES_tradnl" smtClean="0"/>
              <a:t>1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8093810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296B8D-B7D9-6A46-9D9E-C650A6A15C10}" type="slidenum">
              <a:rPr lang="es-ES_tradnl" smtClean="0"/>
              <a:t>9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7049224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296B8D-B7D9-6A46-9D9E-C650A6A15C10}" type="slidenum">
              <a:rPr lang="es-ES_tradnl" smtClean="0"/>
              <a:t>10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5273826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296B8D-B7D9-6A46-9D9E-C650A6A15C10}" type="slidenum">
              <a:rPr lang="es-ES_tradnl" smtClean="0"/>
              <a:t>11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5109901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296B8D-B7D9-6A46-9D9E-C650A6A15C10}" type="slidenum">
              <a:rPr lang="es-ES_tradnl" smtClean="0"/>
              <a:t>12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0010315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296B8D-B7D9-6A46-9D9E-C650A6A15C10}" type="slidenum">
              <a:rPr lang="es-ES_tradnl" smtClean="0"/>
              <a:t>13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5812939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296B8D-B7D9-6A46-9D9E-C650A6A15C10}" type="slidenum">
              <a:rPr lang="es-ES_tradnl" smtClean="0"/>
              <a:t>14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8829838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144BEA5-40DD-2347-BEDB-8DA614DEC20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2700" y="-987834"/>
            <a:ext cx="7759700" cy="9065034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0E4AC9C5-1112-DE4B-B282-AE791F0B7DC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1803256" y="6775204"/>
            <a:ext cx="5629577" cy="470125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D1D04BF3-72AF-A64C-ABA0-DAE251E952F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7772400" cy="1286574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0E796114-1B6E-8749-B7C6-15CB8CC99F4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070765" y="9358745"/>
            <a:ext cx="2701635" cy="69965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9746BCFA-4369-C34E-9902-E272499FF42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70765" y="9358745"/>
            <a:ext cx="2701635" cy="699655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87ADD4F8-4175-C54B-9510-83BA95663F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7772400" cy="128657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4B40E02A-56DC-A640-B793-3BFAB6AD4F3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70765" y="9358745"/>
            <a:ext cx="2701635" cy="699655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D656AAEB-9549-654F-8CDB-84CB5E4856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7772400" cy="128657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431DB19F-BF3A-5840-BFD2-4A2B74DD819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70765" y="9358745"/>
            <a:ext cx="2701635" cy="699655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4810B85E-679E-8645-BC3E-4EFFB11A630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7772400" cy="128657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DC4FC273-5E1D-8442-9BA3-B2780770B26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70765" y="9358745"/>
            <a:ext cx="2701635" cy="699655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7DDA2FE3-838C-144C-B10E-39BAF3238AB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7772400" cy="128657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84944-5DC7-C047-A1E0-14F0C109B405}" type="datetimeFigureOut">
              <a:rPr lang="es-ES_tradnl" smtClean="0"/>
              <a:t>20/11/25</a:t>
            </a:fld>
            <a:endParaRPr lang="es-ES_tradnl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6308A-3C9F-0A48-B874-5C50164ACA20}" type="slidenum">
              <a:rPr lang="es-ES_tradnl" smtClean="0"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65" y="670560"/>
            <a:ext cx="2506801" cy="2346960"/>
          </a:xfrm>
        </p:spPr>
        <p:txBody>
          <a:bodyPr anchor="b"/>
          <a:lstStyle>
            <a:lvl1pPr>
              <a:defRPr sz="272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4282" y="1448226"/>
            <a:ext cx="3934778" cy="7147983"/>
          </a:xfrm>
        </p:spPr>
        <p:txBody>
          <a:bodyPr/>
          <a:lstStyle>
            <a:lvl1pPr>
              <a:defRPr sz="2720"/>
            </a:lvl1pPr>
            <a:lvl2pPr>
              <a:defRPr sz="2380"/>
            </a:lvl2pPr>
            <a:lvl3pPr>
              <a:defRPr sz="204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365" y="3017520"/>
            <a:ext cx="2506801" cy="5590329"/>
          </a:xfrm>
        </p:spPr>
        <p:txBody>
          <a:bodyPr/>
          <a:lstStyle>
            <a:lvl1pPr marL="0" indent="0">
              <a:buNone/>
              <a:defRPr sz="1360"/>
            </a:lvl1pPr>
            <a:lvl2pPr marL="388620" indent="0">
              <a:buNone/>
              <a:defRPr sz="1190"/>
            </a:lvl2pPr>
            <a:lvl3pPr marL="777240" indent="0">
              <a:buNone/>
              <a:defRPr sz="1020"/>
            </a:lvl3pPr>
            <a:lvl4pPr marL="1165860" indent="0">
              <a:buNone/>
              <a:defRPr sz="850"/>
            </a:lvl4pPr>
            <a:lvl5pPr marL="1554480" indent="0">
              <a:buNone/>
              <a:defRPr sz="850"/>
            </a:lvl5pPr>
            <a:lvl6pPr marL="1943100" indent="0">
              <a:buNone/>
              <a:defRPr sz="850"/>
            </a:lvl6pPr>
            <a:lvl7pPr marL="2331720" indent="0">
              <a:buNone/>
              <a:defRPr sz="850"/>
            </a:lvl7pPr>
            <a:lvl8pPr marL="2720340" indent="0">
              <a:buNone/>
              <a:defRPr sz="850"/>
            </a:lvl8pPr>
            <a:lvl9pPr marL="3108960" indent="0">
              <a:buNone/>
              <a:defRPr sz="85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84944-5DC7-C047-A1E0-14F0C109B405}" type="datetimeFigureOut">
              <a:rPr lang="es-ES_tradnl" smtClean="0"/>
              <a:t>20/11/25</a:t>
            </a:fld>
            <a:endParaRPr lang="es-ES_tradn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6308A-3C9F-0A48-B874-5C50164ACA20}" type="slidenum">
              <a:rPr lang="es-ES_tradnl" smtClean="0"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65" y="670560"/>
            <a:ext cx="2506801" cy="2346960"/>
          </a:xfrm>
        </p:spPr>
        <p:txBody>
          <a:bodyPr anchor="b"/>
          <a:lstStyle>
            <a:lvl1pPr>
              <a:defRPr sz="272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304282" y="1448226"/>
            <a:ext cx="3934778" cy="7147983"/>
          </a:xfrm>
        </p:spPr>
        <p:txBody>
          <a:bodyPr anchor="t"/>
          <a:lstStyle>
            <a:lvl1pPr marL="0" indent="0">
              <a:buNone/>
              <a:defRPr sz="2720"/>
            </a:lvl1pPr>
            <a:lvl2pPr marL="388620" indent="0">
              <a:buNone/>
              <a:defRPr sz="2380"/>
            </a:lvl2pPr>
            <a:lvl3pPr marL="777240" indent="0">
              <a:buNone/>
              <a:defRPr sz="2040"/>
            </a:lvl3pPr>
            <a:lvl4pPr marL="1165860" indent="0">
              <a:buNone/>
              <a:defRPr sz="1700"/>
            </a:lvl4pPr>
            <a:lvl5pPr marL="1554480" indent="0">
              <a:buNone/>
              <a:defRPr sz="1700"/>
            </a:lvl5pPr>
            <a:lvl6pPr marL="1943100" indent="0">
              <a:buNone/>
              <a:defRPr sz="1700"/>
            </a:lvl6pPr>
            <a:lvl7pPr marL="2331720" indent="0">
              <a:buNone/>
              <a:defRPr sz="1700"/>
            </a:lvl7pPr>
            <a:lvl8pPr marL="2720340" indent="0">
              <a:buNone/>
              <a:defRPr sz="1700"/>
            </a:lvl8pPr>
            <a:lvl9pPr marL="3108960" indent="0">
              <a:buNone/>
              <a:defRPr sz="1700"/>
            </a:lvl9pPr>
          </a:lstStyle>
          <a:p>
            <a:r>
              <a:rPr lang="es-ES_tradnl" dirty="0"/>
              <a:t>Arrastre la imagen al marcador de posición o haga clic en el icono para agregarla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365" y="3017520"/>
            <a:ext cx="2506801" cy="5590329"/>
          </a:xfrm>
        </p:spPr>
        <p:txBody>
          <a:bodyPr/>
          <a:lstStyle>
            <a:lvl1pPr marL="0" indent="0">
              <a:buNone/>
              <a:defRPr sz="1360"/>
            </a:lvl1pPr>
            <a:lvl2pPr marL="388620" indent="0">
              <a:buNone/>
              <a:defRPr sz="1190"/>
            </a:lvl2pPr>
            <a:lvl3pPr marL="777240" indent="0">
              <a:buNone/>
              <a:defRPr sz="1020"/>
            </a:lvl3pPr>
            <a:lvl4pPr marL="1165860" indent="0">
              <a:buNone/>
              <a:defRPr sz="850"/>
            </a:lvl4pPr>
            <a:lvl5pPr marL="1554480" indent="0">
              <a:buNone/>
              <a:defRPr sz="850"/>
            </a:lvl5pPr>
            <a:lvl6pPr marL="1943100" indent="0">
              <a:buNone/>
              <a:defRPr sz="850"/>
            </a:lvl6pPr>
            <a:lvl7pPr marL="2331720" indent="0">
              <a:buNone/>
              <a:defRPr sz="850"/>
            </a:lvl7pPr>
            <a:lvl8pPr marL="2720340" indent="0">
              <a:buNone/>
              <a:defRPr sz="850"/>
            </a:lvl8pPr>
            <a:lvl9pPr marL="3108960" indent="0">
              <a:buNone/>
              <a:defRPr sz="85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84944-5DC7-C047-A1E0-14F0C109B405}" type="datetimeFigureOut">
              <a:rPr lang="es-ES_tradnl" smtClean="0"/>
              <a:t>20/11/25</a:t>
            </a:fld>
            <a:endParaRPr lang="es-ES_tradn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6308A-3C9F-0A48-B874-5C50164ACA20}" type="slidenum">
              <a:rPr lang="es-ES_tradnl" smtClean="0"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84944-5DC7-C047-A1E0-14F0C109B405}" type="datetimeFigureOut">
              <a:rPr lang="es-ES_tradnl" smtClean="0"/>
              <a:t>20/11/25</a:t>
            </a:fld>
            <a:endParaRPr lang="es-ES_trad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6308A-3C9F-0A48-B874-5C50164ACA20}" type="slidenum">
              <a:rPr lang="es-ES_tradnl" smtClean="0"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562124" y="535517"/>
            <a:ext cx="1675924" cy="8524029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4353" y="535517"/>
            <a:ext cx="4930616" cy="8524029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84944-5DC7-C047-A1E0-14F0C109B405}" type="datetimeFigureOut">
              <a:rPr lang="es-ES_tradnl" smtClean="0"/>
              <a:t>20/11/25</a:t>
            </a:fld>
            <a:endParaRPr lang="es-ES_trad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6308A-3C9F-0A48-B874-5C50164ACA20}" type="slidenum">
              <a:rPr lang="es-ES_tradnl" smtClean="0"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4353" y="535519"/>
            <a:ext cx="6703695" cy="19441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353" y="2677584"/>
            <a:ext cx="6703695" cy="6381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4353" y="9322649"/>
            <a:ext cx="1748790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184944-5DC7-C047-A1E0-14F0C109B405}" type="datetimeFigureOut">
              <a:rPr lang="es-ES_tradnl" smtClean="0"/>
              <a:t>20/11/25</a:t>
            </a:fld>
            <a:endParaRPr lang="es-ES_trad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4608" y="9322649"/>
            <a:ext cx="2623185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89258" y="9322649"/>
            <a:ext cx="1748790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76308A-3C9F-0A48-B874-5C50164ACA20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7192718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77240" rtl="0" eaLnBrk="1" latinLnBrk="0" hangingPunct="1">
        <a:lnSpc>
          <a:spcPct val="90000"/>
        </a:lnSpc>
        <a:spcBef>
          <a:spcPct val="0"/>
        </a:spcBef>
        <a:buNone/>
        <a:defRPr sz="37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4310" indent="-194310" algn="l" defTabSz="777240" rtl="0" eaLnBrk="1" latinLnBrk="0" hangingPunct="1">
        <a:lnSpc>
          <a:spcPct val="90000"/>
        </a:lnSpc>
        <a:spcBef>
          <a:spcPts val="850"/>
        </a:spcBef>
        <a:buFont typeface="Arial" panose="020B0604020202020204" pitchFamily="34" charset="0"/>
        <a:buChar char="•"/>
        <a:defRPr sz="2380" kern="1200">
          <a:solidFill>
            <a:schemeClr val="tx1"/>
          </a:solidFill>
          <a:latin typeface="+mn-lt"/>
          <a:ea typeface="+mn-ea"/>
          <a:cs typeface="+mn-cs"/>
        </a:defRPr>
      </a:lvl1pPr>
      <a:lvl2pPr marL="58293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2040" kern="1200">
          <a:solidFill>
            <a:schemeClr val="tx1"/>
          </a:solidFill>
          <a:latin typeface="+mn-lt"/>
          <a:ea typeface="+mn-ea"/>
          <a:cs typeface="+mn-cs"/>
        </a:defRPr>
      </a:lvl2pPr>
      <a:lvl3pPr marL="97155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6017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4pPr>
      <a:lvl5pPr marL="174879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5pPr>
      <a:lvl6pPr marL="213741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6pPr>
      <a:lvl7pPr marL="252603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7pPr>
      <a:lvl8pPr marL="291465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8pPr>
      <a:lvl9pPr marL="330327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1pPr>
      <a:lvl2pPr marL="38862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2pPr>
      <a:lvl3pPr marL="77724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3pPr>
      <a:lvl4pPr marL="116586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5pPr>
      <a:lvl6pPr marL="194310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6pPr>
      <a:lvl7pPr marL="233172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7pPr>
      <a:lvl8pPr marL="272034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5.png"/><Relationship Id="rId4" Type="http://schemas.openxmlformats.org/officeDocument/2006/relationships/customXml" Target="../ink/ink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1748848" y="1660604"/>
            <a:ext cx="45073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4000" dirty="0"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2597738" y="2368490"/>
            <a:ext cx="28096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2000" dirty="0"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89C95E69-C656-C641-8526-5B679F79F2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6703830"/>
              </p:ext>
            </p:extLst>
          </p:nvPr>
        </p:nvGraphicFramePr>
        <p:xfrm>
          <a:off x="1485900" y="5280653"/>
          <a:ext cx="5949436" cy="121920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1767939">
                  <a:extLst>
                    <a:ext uri="{9D8B030D-6E8A-4147-A177-3AD203B41FA5}">
                      <a16:colId xmlns:a16="http://schemas.microsoft.com/office/drawing/2014/main" val="1293693670"/>
                    </a:ext>
                  </a:extLst>
                </a:gridCol>
                <a:gridCol w="4181497">
                  <a:extLst>
                    <a:ext uri="{9D8B030D-6E8A-4147-A177-3AD203B41FA5}">
                      <a16:colId xmlns:a16="http://schemas.microsoft.com/office/drawing/2014/main" val="1643136739"/>
                    </a:ext>
                  </a:extLst>
                </a:gridCol>
              </a:tblGrid>
              <a:tr h="176972">
                <a:tc>
                  <a:txBody>
                    <a:bodyPr/>
                    <a:lstStyle/>
                    <a:p>
                      <a:r>
                        <a:rPr lang="es-CL" sz="1400" b="0" dirty="0">
                          <a:latin typeface="Gill Sans MT" panose="020B0502020104020203" pitchFamily="34" charset="77"/>
                        </a:rPr>
                        <a:t>Nombre Alumno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CL" sz="1400" b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2612142"/>
                  </a:ext>
                </a:extLst>
              </a:tr>
              <a:tr h="176972">
                <a:tc>
                  <a:txBody>
                    <a:bodyPr/>
                    <a:lstStyle/>
                    <a:p>
                      <a:r>
                        <a:rPr lang="es-CL" sz="1400" b="0" dirty="0">
                          <a:latin typeface="Gill Sans MT" panose="020B0502020104020203" pitchFamily="34" charset="77"/>
                        </a:rPr>
                        <a:t>Sucursal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4157181"/>
                  </a:ext>
                </a:extLst>
              </a:tr>
              <a:tr h="176972">
                <a:tc>
                  <a:txBody>
                    <a:bodyPr/>
                    <a:lstStyle/>
                    <a:p>
                      <a:r>
                        <a:rPr lang="es-CL" sz="1400" b="0" dirty="0">
                          <a:latin typeface="Gill Sans MT" panose="020B0502020104020203" pitchFamily="34" charset="77"/>
                        </a:rPr>
                        <a:t>Fecha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CL" sz="1400" b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95176103"/>
                  </a:ext>
                </a:extLst>
              </a:tr>
              <a:tr h="176972">
                <a:tc>
                  <a:txBody>
                    <a:bodyPr/>
                    <a:lstStyle/>
                    <a:p>
                      <a:r>
                        <a:rPr lang="es-CL" sz="1400" b="0" dirty="0">
                          <a:latin typeface="Gill Sans MT" panose="020B0502020104020203" pitchFamily="34" charset="77"/>
                        </a:rPr>
                        <a:t>Trainer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6045614"/>
                  </a:ext>
                </a:extLst>
              </a:tr>
            </a:tbl>
          </a:graphicData>
        </a:graphic>
      </p:graphicFrame>
      <p:pic>
        <p:nvPicPr>
          <p:cNvPr id="10" name="Imagen 9">
            <a:extLst>
              <a:ext uri="{FF2B5EF4-FFF2-40B4-BE49-F238E27FC236}">
                <a16:creationId xmlns:a16="http://schemas.microsoft.com/office/drawing/2014/main" id="{C74B8B41-ECD1-4B41-8983-FE96DAE7C3E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8265" y="9627916"/>
            <a:ext cx="4968671" cy="27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6573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E37C0EFB-DBB7-A943-ADC7-73E1B9EDC3C6}"/>
              </a:ext>
            </a:extLst>
          </p:cNvPr>
          <p:cNvSpPr txBox="1"/>
          <p:nvPr/>
        </p:nvSpPr>
        <p:spPr>
          <a:xfrm>
            <a:off x="557048" y="4206192"/>
            <a:ext cx="68107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latin typeface="Gill Sans MT" panose="020B0502020104020203" pitchFamily="34" charset="77"/>
              </a:rPr>
              <a:t>RECOMENDACIONES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FF76D70C-424F-6347-B7AB-B04474822446}"/>
              </a:ext>
            </a:extLst>
          </p:cNvPr>
          <p:cNvSpPr txBox="1"/>
          <p:nvPr/>
        </p:nvSpPr>
        <p:spPr>
          <a:xfrm>
            <a:off x="1479844" y="3860"/>
            <a:ext cx="5921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800" dirty="0"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2F8C6EF8-AF53-8047-BE59-A1F9BBF47B4E}"/>
              </a:ext>
            </a:extLst>
          </p:cNvPr>
          <p:cNvSpPr txBox="1"/>
          <p:nvPr/>
        </p:nvSpPr>
        <p:spPr>
          <a:xfrm>
            <a:off x="1479844" y="385172"/>
            <a:ext cx="5921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55932FC9-42DA-DC42-9F64-71393B635164}"/>
              </a:ext>
            </a:extLst>
          </p:cNvPr>
          <p:cNvSpPr txBox="1"/>
          <p:nvPr/>
        </p:nvSpPr>
        <p:spPr>
          <a:xfrm>
            <a:off x="557048" y="2389467"/>
            <a:ext cx="68107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latin typeface="Gill Sans MT" panose="020B0502020104020203" pitchFamily="34" charset="77"/>
              </a:rPr>
              <a:t>CONTEXTO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06F0D6D-2D2D-6442-82D4-67C6F4067E3B}"/>
              </a:ext>
            </a:extLst>
          </p:cNvPr>
          <p:cNvSpPr txBox="1"/>
          <p:nvPr/>
        </p:nvSpPr>
        <p:spPr>
          <a:xfrm>
            <a:off x="446928" y="2824073"/>
            <a:ext cx="70309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600" dirty="0">
                <a:latin typeface="Gill Sans MT" panose="020B0502020104020203" pitchFamily="34" charset="77"/>
              </a:rPr>
              <a:t>Esta evaluación tiene como objetivo poner en práctica los conocimientos adquiridos durante tu proceso de capacitación, lo cual nos permitirá valorizar tu aprendizaje respecto al uso y manejo de los productos y servicios que ofrece VTR. 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AD1B6DB2-13A4-284E-B44F-7CB93945462D}"/>
              </a:ext>
            </a:extLst>
          </p:cNvPr>
          <p:cNvSpPr txBox="1"/>
          <p:nvPr/>
        </p:nvSpPr>
        <p:spPr>
          <a:xfrm>
            <a:off x="446928" y="4727742"/>
            <a:ext cx="703094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600" dirty="0">
                <a:latin typeface="Gill Sans MT" panose="020B0502020104020203" pitchFamily="34" charset="77"/>
              </a:rPr>
              <a:t>Para desarrollar esta evaluación te aconsejamos utilizar las siguientes herramientas de apoyo:</a:t>
            </a:r>
          </a:p>
          <a:p>
            <a:pPr algn="just"/>
            <a:endParaRPr lang="es-CL" sz="1600" dirty="0">
              <a:latin typeface="Gill Sans MT" panose="020B0502020104020203" pitchFamily="34" charset="77"/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es-CL" sz="1600" dirty="0">
                <a:latin typeface="Gill Sans MT" panose="020B0502020104020203" pitchFamily="34" charset="77"/>
              </a:rPr>
              <a:t>Clave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es-CL" sz="1600" dirty="0">
                <a:latin typeface="Gill Sans MT" panose="020B0502020104020203" pitchFamily="34" charset="77"/>
              </a:rPr>
              <a:t>vtr.com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es-CL" sz="1600" dirty="0">
                <a:latin typeface="Gill Sans MT" panose="020B0502020104020203" pitchFamily="34" charset="77"/>
              </a:rPr>
              <a:t>clarochile.cl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es-CL" sz="1600" dirty="0">
                <a:latin typeface="Gill Sans MT" panose="020B0502020104020203" pitchFamily="34" charset="77"/>
              </a:rPr>
              <a:t>Plan comercial Vigente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207C2D8A-F2F0-184F-9324-6352AEC3FF81}"/>
              </a:ext>
            </a:extLst>
          </p:cNvPr>
          <p:cNvSpPr txBox="1"/>
          <p:nvPr/>
        </p:nvSpPr>
        <p:spPr>
          <a:xfrm>
            <a:off x="630381" y="6816645"/>
            <a:ext cx="66640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dirty="0">
                <a:latin typeface="Gill Sans MT" panose="020B0502020104020203" pitchFamily="34" charset="77"/>
              </a:rPr>
              <a:t>¡Éxito y no olvides mantener en práctica tus conocimientos! </a:t>
            </a: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A2BECD3A-602D-43FD-A771-CF6F5BD990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8064" y="9119796"/>
            <a:ext cx="4968671" cy="27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2873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D380B51-8252-4143-A7D4-1FA57AA5EAF1}"/>
              </a:ext>
            </a:extLst>
          </p:cNvPr>
          <p:cNvSpPr txBox="1"/>
          <p:nvPr/>
        </p:nvSpPr>
        <p:spPr>
          <a:xfrm>
            <a:off x="124690" y="9510085"/>
            <a:ext cx="63362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400" dirty="0">
                <a:latin typeface="Gill Sans MT" panose="020B0502020104020203" pitchFamily="34" charset="77"/>
              </a:rPr>
              <a:t>* Apóyate buscando información en vtr.com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E1BC906B-20AB-0A41-958F-351E7D2423A6}"/>
              </a:ext>
            </a:extLst>
          </p:cNvPr>
          <p:cNvSpPr txBox="1"/>
          <p:nvPr/>
        </p:nvSpPr>
        <p:spPr>
          <a:xfrm>
            <a:off x="1467395" y="22095"/>
            <a:ext cx="5921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800" dirty="0"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48F46787-C03A-E14A-8428-BF28A1C448E2}"/>
              </a:ext>
            </a:extLst>
          </p:cNvPr>
          <p:cNvSpPr txBox="1"/>
          <p:nvPr/>
        </p:nvSpPr>
        <p:spPr>
          <a:xfrm>
            <a:off x="1467395" y="403407"/>
            <a:ext cx="5921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D7A52FCA-016D-A845-81C9-1B9F2127F5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9405" y="1065863"/>
            <a:ext cx="4381500" cy="241923"/>
          </a:xfrm>
          <a:prstGeom prst="rect">
            <a:avLst/>
          </a:prstGeom>
        </p:spPr>
      </p:pic>
      <p:graphicFrame>
        <p:nvGraphicFramePr>
          <p:cNvPr id="11" name="Tabla 10">
            <a:extLst>
              <a:ext uri="{FF2B5EF4-FFF2-40B4-BE49-F238E27FC236}">
                <a16:creationId xmlns:a16="http://schemas.microsoft.com/office/drawing/2014/main" id="{3FB26339-9EBD-CC4D-A931-CFF7D9D19F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5154488"/>
              </p:ext>
            </p:extLst>
          </p:nvPr>
        </p:nvGraphicFramePr>
        <p:xfrm>
          <a:off x="477015" y="4686265"/>
          <a:ext cx="6818370" cy="1753563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6818370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549160">
                <a:tc>
                  <a:txBody>
                    <a:bodyPr/>
                    <a:lstStyle/>
                    <a:p>
                      <a:pPr lvl="0"/>
                      <a:r>
                        <a:rPr lang="es-CL" sz="1400" b="1" kern="1200" dirty="0">
                          <a:solidFill>
                            <a:schemeClr val="lt1"/>
                          </a:solidFill>
                          <a:effectLst/>
                          <a:latin typeface="Gill Sans MT" panose="020B0502020104020203" pitchFamily="34" charset="77"/>
                          <a:ea typeface="+mn-ea"/>
                          <a:cs typeface="+mn-cs"/>
                        </a:rPr>
                        <a:t>DENTRO DE VTR+ ¿CUÁNTOS PERFILES PODEMOS ENCONTRAR?</a:t>
                      </a: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1204403">
                <a:tc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graphicFrame>
        <p:nvGraphicFramePr>
          <p:cNvPr id="12" name="Tabla 11">
            <a:extLst>
              <a:ext uri="{FF2B5EF4-FFF2-40B4-BE49-F238E27FC236}">
                <a16:creationId xmlns:a16="http://schemas.microsoft.com/office/drawing/2014/main" id="{FEFF7361-DA82-EA4A-B0E7-FB403E720C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2448075"/>
              </p:ext>
            </p:extLst>
          </p:nvPr>
        </p:nvGraphicFramePr>
        <p:xfrm>
          <a:off x="477015" y="6841454"/>
          <a:ext cx="6818370" cy="1845135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6818370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616280">
                <a:tc>
                  <a:txBody>
                    <a:bodyPr/>
                    <a:lstStyle/>
                    <a:p>
                      <a:pPr lvl="0"/>
                      <a:r>
                        <a:rPr lang="es-CL" sz="1400" b="1" kern="1200" dirty="0">
                          <a:solidFill>
                            <a:schemeClr val="lt1"/>
                          </a:solidFill>
                          <a:effectLst/>
                          <a:latin typeface="Gill Sans MT" panose="020B0502020104020203" pitchFamily="34" charset="77"/>
                          <a:ea typeface="+mn-ea"/>
                          <a:cs typeface="+mn-cs"/>
                        </a:rPr>
                        <a:t>¿CÓMO USAR VTR+?</a:t>
                      </a:r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1228855">
                <a:tc>
                  <a:txBody>
                    <a:bodyPr/>
                    <a:lstStyle/>
                    <a:p>
                      <a:endParaRPr lang="es-ES" sz="1400" dirty="0">
                        <a:latin typeface="Gill Sans MT" panose="020B0502020104020203" pitchFamily="34" charset="77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65472"/>
                  </a:ext>
                </a:extLst>
              </a:tr>
            </a:tbl>
          </a:graphicData>
        </a:graphic>
      </p:graphicFrame>
      <p:graphicFrame>
        <p:nvGraphicFramePr>
          <p:cNvPr id="13" name="Tabla 12">
            <a:extLst>
              <a:ext uri="{FF2B5EF4-FFF2-40B4-BE49-F238E27FC236}">
                <a16:creationId xmlns:a16="http://schemas.microsoft.com/office/drawing/2014/main" id="{DF260AA7-3272-8344-9084-5FC2E6F03B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7130541"/>
              </p:ext>
            </p:extLst>
          </p:nvPr>
        </p:nvGraphicFramePr>
        <p:xfrm>
          <a:off x="418453" y="2509882"/>
          <a:ext cx="6818370" cy="1753563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6818370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588246"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kern="1200" dirty="0">
                          <a:effectLst/>
                          <a:latin typeface="Gill Sans MT" panose="020B0502020104020203" pitchFamily="34" charset="77"/>
                        </a:rPr>
                        <a:t>¿QUÉ ES VTR+?</a:t>
                      </a: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1165317">
                <a:tc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sp>
        <p:nvSpPr>
          <p:cNvPr id="14" name="CuadroTexto 13">
            <a:extLst>
              <a:ext uri="{FF2B5EF4-FFF2-40B4-BE49-F238E27FC236}">
                <a16:creationId xmlns:a16="http://schemas.microsoft.com/office/drawing/2014/main" id="{6FA9DFC2-1C4C-B741-8E19-923B0AA424D9}"/>
              </a:ext>
            </a:extLst>
          </p:cNvPr>
          <p:cNvSpPr txBox="1"/>
          <p:nvPr/>
        </p:nvSpPr>
        <p:spPr>
          <a:xfrm>
            <a:off x="316673" y="2065869"/>
            <a:ext cx="13997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latin typeface="Gill Sans MT" panose="020B0502020104020203" pitchFamily="34" charset="77"/>
              </a:rPr>
              <a:t>TELEVISIÓN</a:t>
            </a:r>
          </a:p>
        </p:txBody>
      </p:sp>
    </p:spTree>
    <p:extLst>
      <p:ext uri="{BB962C8B-B14F-4D97-AF65-F5344CB8AC3E}">
        <p14:creationId xmlns:p14="http://schemas.microsoft.com/office/powerpoint/2010/main" val="16052914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abla 14">
            <a:extLst>
              <a:ext uri="{FF2B5EF4-FFF2-40B4-BE49-F238E27FC236}">
                <a16:creationId xmlns:a16="http://schemas.microsoft.com/office/drawing/2014/main" id="{199E7D4E-F60A-7640-BA0B-76AC7ACDCE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395329"/>
              </p:ext>
            </p:extLst>
          </p:nvPr>
        </p:nvGraphicFramePr>
        <p:xfrm>
          <a:off x="418453" y="4419460"/>
          <a:ext cx="6818370" cy="4236720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6818370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464519">
                <a:tc>
                  <a:txBody>
                    <a:bodyPr/>
                    <a:lstStyle/>
                    <a:p>
                      <a:pPr lvl="0"/>
                      <a:r>
                        <a:rPr lang="es-CL" sz="1400" b="1" kern="1200" dirty="0">
                          <a:solidFill>
                            <a:schemeClr val="bg1"/>
                          </a:solidFill>
                          <a:effectLst/>
                          <a:latin typeface="Gill Sans MT" panose="020B0502020104020203" pitchFamily="34" charset="77"/>
                          <a:ea typeface="+mn-ea"/>
                          <a:cs typeface="+mn-cs"/>
                        </a:rPr>
                        <a:t>MARCA CON UNA LÍNEA EL SERVICIO Y EL NOMBRE O LA DESCRIPCIÓN QUE CORRESPONDA.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929038">
                <a:tc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sp>
        <p:nvSpPr>
          <p:cNvPr id="3" name="CuadroTexto 2">
            <a:extLst>
              <a:ext uri="{FF2B5EF4-FFF2-40B4-BE49-F238E27FC236}">
                <a16:creationId xmlns:a16="http://schemas.microsoft.com/office/drawing/2014/main" id="{85C07B38-F244-6944-9DEE-58C16282DA03}"/>
              </a:ext>
            </a:extLst>
          </p:cNvPr>
          <p:cNvSpPr txBox="1"/>
          <p:nvPr/>
        </p:nvSpPr>
        <p:spPr>
          <a:xfrm>
            <a:off x="1467395" y="38303"/>
            <a:ext cx="5921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800" dirty="0"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D78D3F5B-880C-C04E-B288-B918F61DCDF1}"/>
              </a:ext>
            </a:extLst>
          </p:cNvPr>
          <p:cNvSpPr txBox="1"/>
          <p:nvPr/>
        </p:nvSpPr>
        <p:spPr>
          <a:xfrm>
            <a:off x="1467395" y="419615"/>
            <a:ext cx="5921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60832839-46B5-7A48-AE95-D90D2F078D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5670082"/>
              </p:ext>
            </p:extLst>
          </p:nvPr>
        </p:nvGraphicFramePr>
        <p:xfrm>
          <a:off x="418453" y="2139392"/>
          <a:ext cx="6818370" cy="1911717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6818370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464519">
                <a:tc>
                  <a:txBody>
                    <a:bodyPr/>
                    <a:lstStyle/>
                    <a:p>
                      <a:pPr lvl="0"/>
                      <a:r>
                        <a:rPr lang="es-CL" sz="1400" b="1" kern="1200" dirty="0">
                          <a:solidFill>
                            <a:schemeClr val="lt1"/>
                          </a:solidFill>
                          <a:effectLst/>
                          <a:latin typeface="Gill Sans MT" panose="020B0502020104020203" pitchFamily="34" charset="77"/>
                          <a:ea typeface="+mn-ea"/>
                          <a:cs typeface="+mn-cs"/>
                        </a:rPr>
                        <a:t>INDICA TRES CATEGORIAS DEL MENÚ LATERAL DESPLEGABLE DE VTR+.</a:t>
                      </a:r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i="1" dirty="0">
                        <a:solidFill>
                          <a:schemeClr val="tx1"/>
                        </a:solidFill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3752989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65472"/>
                  </a:ext>
                </a:extLst>
              </a:tr>
            </a:tbl>
          </a:graphicData>
        </a:graphic>
      </p:graphicFrame>
      <p:sp>
        <p:nvSpPr>
          <p:cNvPr id="17" name="CuadroTexto 16">
            <a:extLst>
              <a:ext uri="{FF2B5EF4-FFF2-40B4-BE49-F238E27FC236}">
                <a16:creationId xmlns:a16="http://schemas.microsoft.com/office/drawing/2014/main" id="{8F998531-D3BA-024B-A52F-5EFA3982F457}"/>
              </a:ext>
            </a:extLst>
          </p:cNvPr>
          <p:cNvSpPr txBox="1"/>
          <p:nvPr/>
        </p:nvSpPr>
        <p:spPr>
          <a:xfrm>
            <a:off x="124690" y="9503462"/>
            <a:ext cx="63362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400" dirty="0">
                <a:latin typeface="Gill Sans MT" panose="020B0502020104020203" pitchFamily="34" charset="77"/>
              </a:rPr>
              <a:t>* Apóyate buscando información en vtr.com y plan comercial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0B1FFE5A-840A-43B9-9F0A-F80B794BDA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9405" y="1065863"/>
            <a:ext cx="4381500" cy="241923"/>
          </a:xfrm>
          <a:prstGeom prst="rect">
            <a:avLst/>
          </a:prstGeom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0D309279-D2D8-5545-BBF7-B6352F9B6559}"/>
              </a:ext>
            </a:extLst>
          </p:cNvPr>
          <p:cNvSpPr txBox="1"/>
          <p:nvPr/>
        </p:nvSpPr>
        <p:spPr>
          <a:xfrm>
            <a:off x="4373611" y="7685142"/>
            <a:ext cx="1113446" cy="3096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1412" b="1" dirty="0">
                <a:latin typeface="Neo Sans Pro" panose="020B050403050404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HDMI </a:t>
            </a:r>
            <a:r>
              <a:rPr lang="es-ES_tradnl" sz="1412" b="1" dirty="0" err="1">
                <a:latin typeface="Neo Sans Pro" panose="020B050403050404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Stick</a:t>
            </a:r>
            <a:endParaRPr lang="es-ES_tradnl" sz="1412" b="1" dirty="0">
              <a:latin typeface="Neo Sans Pro" panose="020B0504030504040204" pitchFamily="34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p:pic>
        <p:nvPicPr>
          <p:cNvPr id="19" name="Imagen 18" descr="Un control color blanco&#10;&#10;Descripción generada automáticamente">
            <a:extLst>
              <a:ext uri="{FF2B5EF4-FFF2-40B4-BE49-F238E27FC236}">
                <a16:creationId xmlns:a16="http://schemas.microsoft.com/office/drawing/2014/main" id="{D8560F6B-8E12-5846-A8AE-B9D0CCD32CC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7395" y="6685429"/>
            <a:ext cx="1089675" cy="779670"/>
          </a:xfrm>
          <a:prstGeom prst="rect">
            <a:avLst/>
          </a:prstGeom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7D6017AC-EA08-2D43-A24E-0DE2DB275AD7}"/>
              </a:ext>
            </a:extLst>
          </p:cNvPr>
          <p:cNvSpPr txBox="1"/>
          <p:nvPr/>
        </p:nvSpPr>
        <p:spPr>
          <a:xfrm>
            <a:off x="4201127" y="5273297"/>
            <a:ext cx="1357871" cy="3096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1412" b="1" dirty="0">
                <a:latin typeface="Neo Sans Pro" panose="020B050403050404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d-BOX SMART</a:t>
            </a:r>
          </a:p>
        </p:txBody>
      </p:sp>
      <p:pic>
        <p:nvPicPr>
          <p:cNvPr id="21" name="Imagen 20" descr="Un reloj digital&#10;&#10;Descripción generada automáticamente con confianza media">
            <a:extLst>
              <a:ext uri="{FF2B5EF4-FFF2-40B4-BE49-F238E27FC236}">
                <a16:creationId xmlns:a16="http://schemas.microsoft.com/office/drawing/2014/main" id="{90373451-FEF0-5C4F-B472-E7351B6E52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36406" y="4953571"/>
            <a:ext cx="480376" cy="1018397"/>
          </a:xfrm>
          <a:prstGeom prst="rect">
            <a:avLst/>
          </a:prstGeom>
        </p:spPr>
      </p:pic>
      <p:sp>
        <p:nvSpPr>
          <p:cNvPr id="22" name="CuadroTexto 21">
            <a:extLst>
              <a:ext uri="{FF2B5EF4-FFF2-40B4-BE49-F238E27FC236}">
                <a16:creationId xmlns:a16="http://schemas.microsoft.com/office/drawing/2014/main" id="{C452F828-C8D3-D949-8437-9C4778DFB8B1}"/>
              </a:ext>
            </a:extLst>
          </p:cNvPr>
          <p:cNvSpPr txBox="1"/>
          <p:nvPr/>
        </p:nvSpPr>
        <p:spPr>
          <a:xfrm>
            <a:off x="3543176" y="5782460"/>
            <a:ext cx="27743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200" b="1" dirty="0">
                <a:latin typeface="Neo Sans Pro" panose="020B050403050404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Reproductor multimedia con contenido exclusivo de series españolas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2A3ED1F1-D7B3-D844-AFF2-7F657005EC48}"/>
              </a:ext>
            </a:extLst>
          </p:cNvPr>
          <p:cNvSpPr txBox="1"/>
          <p:nvPr/>
        </p:nvSpPr>
        <p:spPr>
          <a:xfrm>
            <a:off x="3620715" y="6805279"/>
            <a:ext cx="27743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200" b="1" dirty="0">
                <a:latin typeface="Neo Sans Pro" panose="020B050403050404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Cine y series latinoamericanas son cortes publicitarios</a:t>
            </a:r>
          </a:p>
        </p:txBody>
      </p:sp>
      <p:pic>
        <p:nvPicPr>
          <p:cNvPr id="24" name="Imagen 23">
            <a:extLst>
              <a:ext uri="{FF2B5EF4-FFF2-40B4-BE49-F238E27FC236}">
                <a16:creationId xmlns:a16="http://schemas.microsoft.com/office/drawing/2014/main" id="{4ACAED83-21E2-914E-AE6F-FD91D8350320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56903" y="5874503"/>
            <a:ext cx="639381" cy="639381"/>
          </a:xfrm>
          <a:prstGeom prst="rect">
            <a:avLst/>
          </a:prstGeom>
        </p:spPr>
      </p:pic>
      <p:pic>
        <p:nvPicPr>
          <p:cNvPr id="25" name="Picture 16">
            <a:extLst>
              <a:ext uri="{FF2B5EF4-FFF2-40B4-BE49-F238E27FC236}">
                <a16:creationId xmlns:a16="http://schemas.microsoft.com/office/drawing/2014/main" id="{ADA7F748-9F18-0B40-9492-25928A10E4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287" y="7730540"/>
            <a:ext cx="1003783" cy="434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5417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ED31739F-8871-C745-AD50-656CC98700F2}"/>
              </a:ext>
            </a:extLst>
          </p:cNvPr>
          <p:cNvSpPr txBox="1"/>
          <p:nvPr/>
        </p:nvSpPr>
        <p:spPr>
          <a:xfrm>
            <a:off x="1481077" y="44285"/>
            <a:ext cx="5921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800" dirty="0"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2D92206-CC4F-364F-A6AE-3AE94621E746}"/>
              </a:ext>
            </a:extLst>
          </p:cNvPr>
          <p:cNvSpPr txBox="1"/>
          <p:nvPr/>
        </p:nvSpPr>
        <p:spPr>
          <a:xfrm>
            <a:off x="1481077" y="425597"/>
            <a:ext cx="5921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D794E0F2-9B18-AE4B-A33C-8426B08D37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2337675"/>
              </p:ext>
            </p:extLst>
          </p:nvPr>
        </p:nvGraphicFramePr>
        <p:xfrm>
          <a:off x="418453" y="2456722"/>
          <a:ext cx="6818370" cy="2103120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6818370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464519">
                <a:tc>
                  <a:txBody>
                    <a:bodyPr/>
                    <a:lstStyle/>
                    <a:p>
                      <a:pPr lvl="0"/>
                      <a:r>
                        <a:rPr lang="es-CL" sz="1400" b="1" kern="1200" dirty="0">
                          <a:solidFill>
                            <a:schemeClr val="lt1"/>
                          </a:solidFill>
                          <a:effectLst/>
                          <a:latin typeface="Gill Sans MT" panose="020B0502020104020203" pitchFamily="34" charset="77"/>
                          <a:ea typeface="+mn-ea"/>
                          <a:cs typeface="+mn-cs"/>
                        </a:rPr>
                        <a:t>INDICA TRES CONDICIONES COMERCIALES DEL SERVICIO DE REPLAY TV.</a:t>
                      </a: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s-CL" sz="1400" i="1" dirty="0">
                        <a:solidFill>
                          <a:schemeClr val="tx1"/>
                        </a:solidFill>
                        <a:latin typeface="Gill Sans MT" panose="020B0502020104020203" pitchFamily="34" charset="77"/>
                      </a:endParaRP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s-CL" sz="1400" i="1" dirty="0">
                        <a:solidFill>
                          <a:schemeClr val="tx1"/>
                        </a:solidFill>
                        <a:latin typeface="Gill Sans MT" panose="020B0502020104020203" pitchFamily="34" charset="77"/>
                      </a:endParaRP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graphicFrame>
        <p:nvGraphicFramePr>
          <p:cNvPr id="17" name="Tabla 16">
            <a:extLst>
              <a:ext uri="{FF2B5EF4-FFF2-40B4-BE49-F238E27FC236}">
                <a16:creationId xmlns:a16="http://schemas.microsoft.com/office/drawing/2014/main" id="{5C5C0FB9-4918-BF42-9AC3-D0B686B1E2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7751626"/>
              </p:ext>
            </p:extLst>
          </p:nvPr>
        </p:nvGraphicFramePr>
        <p:xfrm>
          <a:off x="477015" y="5400542"/>
          <a:ext cx="6818370" cy="1249680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6818370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464519">
                <a:tc>
                  <a:txBody>
                    <a:bodyPr/>
                    <a:lstStyle/>
                    <a:p>
                      <a:pPr lvl="0"/>
                      <a:r>
                        <a:rPr lang="es-CL" sz="1400" b="1" kern="1200" dirty="0">
                          <a:solidFill>
                            <a:schemeClr val="lt1"/>
                          </a:solidFill>
                          <a:effectLst/>
                          <a:latin typeface="Gill Sans MT" panose="020B0502020104020203" pitchFamily="34" charset="77"/>
                          <a:ea typeface="+mn-ea"/>
                          <a:cs typeface="+mn-cs"/>
                        </a:rPr>
                        <a:t>¿CUÁNTOS DÍAS HACIA ATRÁS PODEMOS REINICIAR UNA PROGRAMACIÓN?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sp>
        <p:nvSpPr>
          <p:cNvPr id="6" name="CuadroTexto 5">
            <a:extLst>
              <a:ext uri="{FF2B5EF4-FFF2-40B4-BE49-F238E27FC236}">
                <a16:creationId xmlns:a16="http://schemas.microsoft.com/office/drawing/2014/main" id="{D5AB8F31-D8BF-664D-BA4B-D733E7E79AB3}"/>
              </a:ext>
            </a:extLst>
          </p:cNvPr>
          <p:cNvSpPr txBox="1"/>
          <p:nvPr/>
        </p:nvSpPr>
        <p:spPr>
          <a:xfrm>
            <a:off x="418453" y="1958679"/>
            <a:ext cx="212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latin typeface="Gill Sans MT" panose="020B0502020104020203" pitchFamily="34" charset="77"/>
              </a:rPr>
              <a:t>REPLAY TV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34B723EE-20E7-9043-9D88-2671901D8FFA}"/>
              </a:ext>
            </a:extLst>
          </p:cNvPr>
          <p:cNvSpPr txBox="1"/>
          <p:nvPr/>
        </p:nvSpPr>
        <p:spPr>
          <a:xfrm>
            <a:off x="124690" y="9503462"/>
            <a:ext cx="63362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400" dirty="0">
                <a:latin typeface="Gill Sans MT" panose="020B0502020104020203" pitchFamily="34" charset="77"/>
              </a:rPr>
              <a:t>* Apóyate buscando información en vtr.com.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5EC99C3F-2E51-414C-8917-C8B79EFAAE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9405" y="1065863"/>
            <a:ext cx="4381500" cy="241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9689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ED31739F-8871-C745-AD50-656CC98700F2}"/>
              </a:ext>
            </a:extLst>
          </p:cNvPr>
          <p:cNvSpPr txBox="1"/>
          <p:nvPr/>
        </p:nvSpPr>
        <p:spPr>
          <a:xfrm>
            <a:off x="1518195" y="76996"/>
            <a:ext cx="5921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800" dirty="0"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2D92206-CC4F-364F-A6AE-3AE94621E746}"/>
              </a:ext>
            </a:extLst>
          </p:cNvPr>
          <p:cNvSpPr txBox="1"/>
          <p:nvPr/>
        </p:nvSpPr>
        <p:spPr>
          <a:xfrm>
            <a:off x="1518195" y="458308"/>
            <a:ext cx="5921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D794E0F2-9B18-AE4B-A33C-8426B08D37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6534479"/>
              </p:ext>
            </p:extLst>
          </p:nvPr>
        </p:nvGraphicFramePr>
        <p:xfrm>
          <a:off x="511913" y="3723322"/>
          <a:ext cx="6818370" cy="1463040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6818370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464519">
                <a:tc>
                  <a:txBody>
                    <a:bodyPr/>
                    <a:lstStyle/>
                    <a:p>
                      <a:pPr lvl="0"/>
                      <a:r>
                        <a:rPr lang="es-CL" sz="1400" b="1" kern="1200" dirty="0">
                          <a:solidFill>
                            <a:schemeClr val="lt1"/>
                          </a:solidFill>
                          <a:effectLst/>
                          <a:latin typeface="Gill Sans MT" panose="020B0502020104020203" pitchFamily="34" charset="77"/>
                          <a:ea typeface="+mn-ea"/>
                          <a:cs typeface="+mn-cs"/>
                        </a:rPr>
                        <a:t>EN CUÁNTOS DISPOSITIVOS MÁXIMO SE PUEDE REPRODUCIR SIMULTÁNEAMENTE CONTENIDO DE VTR PLAY</a:t>
                      </a: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graphicFrame>
        <p:nvGraphicFramePr>
          <p:cNvPr id="7" name="Tabla 6">
            <a:extLst>
              <a:ext uri="{FF2B5EF4-FFF2-40B4-BE49-F238E27FC236}">
                <a16:creationId xmlns:a16="http://schemas.microsoft.com/office/drawing/2014/main" id="{5B1B2EEF-2D1A-554E-B3D0-360B25C309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9685669"/>
              </p:ext>
            </p:extLst>
          </p:nvPr>
        </p:nvGraphicFramePr>
        <p:xfrm>
          <a:off x="511913" y="2280645"/>
          <a:ext cx="6818370" cy="1196039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6818370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464519">
                <a:tc>
                  <a:txBody>
                    <a:bodyPr/>
                    <a:lstStyle/>
                    <a:p>
                      <a:pPr lvl="0"/>
                      <a:r>
                        <a:rPr lang="es-CL" sz="1400" b="1" kern="1200" dirty="0">
                          <a:solidFill>
                            <a:schemeClr val="lt1"/>
                          </a:solidFill>
                          <a:effectLst/>
                          <a:latin typeface="Gill Sans MT" panose="020B0502020104020203" pitchFamily="34" charset="77"/>
                          <a:ea typeface="+mn-ea"/>
                          <a:cs typeface="+mn-cs"/>
                        </a:rPr>
                        <a:t>¿EN QUÉ DISPOSITIVO SE PUEDE VER VTR PLAY?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sp>
        <p:nvSpPr>
          <p:cNvPr id="8" name="CuadroTexto 7">
            <a:extLst>
              <a:ext uri="{FF2B5EF4-FFF2-40B4-BE49-F238E27FC236}">
                <a16:creationId xmlns:a16="http://schemas.microsoft.com/office/drawing/2014/main" id="{822AE43E-2737-DF48-9404-BE01F012F727}"/>
              </a:ext>
            </a:extLst>
          </p:cNvPr>
          <p:cNvSpPr txBox="1"/>
          <p:nvPr/>
        </p:nvSpPr>
        <p:spPr>
          <a:xfrm>
            <a:off x="474569" y="1730662"/>
            <a:ext cx="212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latin typeface="Gill Sans MT" panose="020B0502020104020203" pitchFamily="34" charset="77"/>
              </a:rPr>
              <a:t>VTR PLAY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F51D3D74-C8A9-8448-9945-E1390277834D}"/>
              </a:ext>
            </a:extLst>
          </p:cNvPr>
          <p:cNvSpPr txBox="1"/>
          <p:nvPr/>
        </p:nvSpPr>
        <p:spPr>
          <a:xfrm>
            <a:off x="124690" y="9503462"/>
            <a:ext cx="63362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400" dirty="0">
                <a:latin typeface="Gill Sans MT" panose="020B0502020104020203" pitchFamily="34" charset="77"/>
              </a:rPr>
              <a:t>* Apóyate buscando información en vtr.com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26393094-5F7D-4A43-9881-D8687C31D8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9405" y="1065863"/>
            <a:ext cx="4381500" cy="241923"/>
          </a:xfrm>
          <a:prstGeom prst="rect">
            <a:avLst/>
          </a:prstGeom>
        </p:spPr>
      </p:pic>
      <p:graphicFrame>
        <p:nvGraphicFramePr>
          <p:cNvPr id="11" name="Tabla 10">
            <a:extLst>
              <a:ext uri="{FF2B5EF4-FFF2-40B4-BE49-F238E27FC236}">
                <a16:creationId xmlns:a16="http://schemas.microsoft.com/office/drawing/2014/main" id="{352B900E-0219-A442-8554-06BEC93003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3898537"/>
              </p:ext>
            </p:extLst>
          </p:nvPr>
        </p:nvGraphicFramePr>
        <p:xfrm>
          <a:off x="474569" y="5433000"/>
          <a:ext cx="6818370" cy="1889760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6818370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464519"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b="1" kern="1200" dirty="0">
                          <a:solidFill>
                            <a:schemeClr val="lt1"/>
                          </a:solidFill>
                          <a:effectLst/>
                          <a:latin typeface="Gill Sans MT" panose="020B0502020104020203" pitchFamily="34" charset="77"/>
                          <a:ea typeface="+mn-ea"/>
                          <a:cs typeface="+mn-cs"/>
                        </a:rPr>
                        <a:t>INDICA TRES REQUISITOS PARA PODER USAR VTR PLAY</a:t>
                      </a: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b="1" kern="1200" dirty="0">
                        <a:solidFill>
                          <a:schemeClr val="lt1"/>
                        </a:solidFill>
                        <a:effectLst/>
                        <a:latin typeface="Gill Sans MT" panose="020B0502020104020203" pitchFamily="34" charset="77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s-CL" sz="1400" i="1" dirty="0">
                        <a:solidFill>
                          <a:schemeClr val="tx1"/>
                        </a:solidFill>
                        <a:latin typeface="Gill Sans MT" panose="020B0502020104020203" pitchFamily="34" charset="77"/>
                      </a:endParaRP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14193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748E9D0B-D81B-0343-9141-64AB5C5097FA}"/>
              </a:ext>
            </a:extLst>
          </p:cNvPr>
          <p:cNvSpPr txBox="1"/>
          <p:nvPr/>
        </p:nvSpPr>
        <p:spPr>
          <a:xfrm>
            <a:off x="1522815" y="53111"/>
            <a:ext cx="5921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800" dirty="0"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2F3C07A2-0750-304E-9709-7D45A88B899C}"/>
              </a:ext>
            </a:extLst>
          </p:cNvPr>
          <p:cNvSpPr txBox="1"/>
          <p:nvPr/>
        </p:nvSpPr>
        <p:spPr>
          <a:xfrm>
            <a:off x="1522815" y="434423"/>
            <a:ext cx="5921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D2E3CC51-2214-2148-BDBA-69AF155898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2380982"/>
              </p:ext>
            </p:extLst>
          </p:nvPr>
        </p:nvGraphicFramePr>
        <p:xfrm>
          <a:off x="418453" y="2326834"/>
          <a:ext cx="6818370" cy="1463040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6818370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464519"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kern="1200" dirty="0">
                          <a:effectLst/>
                          <a:latin typeface="Gill Sans MT" panose="020B0502020104020203" pitchFamily="34" charset="77"/>
                        </a:rPr>
                        <a:t>REALIZA UN TEST DE  VELOCIDAD EN VTR.COM Y ANOTA EL RESULTADO OBTENIDO</a:t>
                      </a: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sp>
        <p:nvSpPr>
          <p:cNvPr id="5" name="CuadroTexto 4">
            <a:extLst>
              <a:ext uri="{FF2B5EF4-FFF2-40B4-BE49-F238E27FC236}">
                <a16:creationId xmlns:a16="http://schemas.microsoft.com/office/drawing/2014/main" id="{E63EDEF3-8791-4449-983B-96E7EA1C03A5}"/>
              </a:ext>
            </a:extLst>
          </p:cNvPr>
          <p:cNvSpPr txBox="1"/>
          <p:nvPr/>
        </p:nvSpPr>
        <p:spPr>
          <a:xfrm>
            <a:off x="316674" y="1737034"/>
            <a:ext cx="12506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latin typeface="Gill Sans MT" panose="020B0502020104020203" pitchFamily="34" charset="77"/>
              </a:rPr>
              <a:t>INTERNET</a:t>
            </a:r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ABECB745-1EA0-0C49-8D78-DEBCFBC4C7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5819"/>
              </p:ext>
            </p:extLst>
          </p:nvPr>
        </p:nvGraphicFramePr>
        <p:xfrm>
          <a:off x="418453" y="4018294"/>
          <a:ext cx="6818370" cy="4070207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1875568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1700463">
                  <a:extLst>
                    <a:ext uri="{9D8B030D-6E8A-4147-A177-3AD203B41FA5}">
                      <a16:colId xmlns:a16="http://schemas.microsoft.com/office/drawing/2014/main" val="861188401"/>
                    </a:ext>
                  </a:extLst>
                </a:gridCol>
                <a:gridCol w="3242339">
                  <a:extLst>
                    <a:ext uri="{9D8B030D-6E8A-4147-A177-3AD203B41FA5}">
                      <a16:colId xmlns:a16="http://schemas.microsoft.com/office/drawing/2014/main" val="2663405001"/>
                    </a:ext>
                  </a:extLst>
                </a:gridCol>
              </a:tblGrid>
              <a:tr h="649959">
                <a:tc gridSpan="3">
                  <a:txBody>
                    <a:bodyPr/>
                    <a:lstStyle/>
                    <a:p>
                      <a:pPr lvl="0"/>
                      <a:r>
                        <a:rPr lang="es-CL" sz="1400" b="1" kern="1200" dirty="0">
                          <a:solidFill>
                            <a:schemeClr val="bg1"/>
                          </a:solidFill>
                          <a:effectLst/>
                          <a:latin typeface="Gill Sans MT" panose="020B0502020104020203" pitchFamily="34" charset="77"/>
                          <a:ea typeface="+mn-ea"/>
                          <a:cs typeface="+mn-cs"/>
                        </a:rPr>
                        <a:t>INDICA EL NOMBRE DE LOS SIGUIENTES EQUIPOS Y SUS CARACTERÍSTICAS</a:t>
                      </a:r>
                      <a:endParaRPr lang="es-CL" dirty="0">
                        <a:solidFill>
                          <a:schemeClr val="bg1"/>
                        </a:solidFill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vl="0"/>
                      <a:endParaRPr lang="es-CL" dirty="0">
                        <a:solidFill>
                          <a:schemeClr val="bg1"/>
                        </a:solidFill>
                        <a:latin typeface="Gill Sans MT" panose="020B0502020104020203" pitchFamily="34" charset="7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vl="0"/>
                      <a:endParaRPr lang="es-CL" dirty="0">
                        <a:solidFill>
                          <a:schemeClr val="bg1"/>
                        </a:solidFill>
                        <a:latin typeface="Gill Sans MT" panose="020B0502020104020203" pitchFamily="34" charset="7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524613">
                <a:tc>
                  <a:txBody>
                    <a:bodyPr/>
                    <a:lstStyle/>
                    <a:p>
                      <a:pPr algn="ctr"/>
                      <a:r>
                        <a:rPr lang="es-ES" dirty="0">
                          <a:latin typeface="Gill Sans MT" panose="020B0502020104020203" pitchFamily="34" charset="77"/>
                        </a:rPr>
                        <a:t>EQUIPO</a:t>
                      </a:r>
                      <a:endParaRPr lang="es-CL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>
                          <a:latin typeface="Gill Sans MT" panose="020B0502020104020203" pitchFamily="34" charset="77"/>
                        </a:rPr>
                        <a:t>NOMBRE</a:t>
                      </a:r>
                      <a:endParaRPr lang="es-CL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>
                          <a:latin typeface="Gill Sans MT" panose="020B0502020104020203" pitchFamily="34" charset="77"/>
                        </a:rPr>
                        <a:t>CARACTERÍSTICAS</a:t>
                      </a:r>
                      <a:endParaRPr lang="es-CL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1700290"/>
                  </a:ext>
                </a:extLst>
              </a:tr>
              <a:tr h="2895635">
                <a:tc>
                  <a:txBody>
                    <a:bodyPr/>
                    <a:lstStyle/>
                    <a:p>
                      <a:endParaRPr lang="es-CL" dirty="0">
                        <a:latin typeface="Gill Sans MT" panose="020B0502020104020203" pitchFamily="34" charset="77"/>
                      </a:endParaRPr>
                    </a:p>
                    <a:p>
                      <a:endParaRPr lang="es-CL" dirty="0">
                        <a:latin typeface="Gill Sans MT" panose="020B0502020104020203" pitchFamily="34" charset="77"/>
                      </a:endParaRPr>
                    </a:p>
                    <a:p>
                      <a:endParaRPr lang="es-CL" dirty="0">
                        <a:latin typeface="Gill Sans MT" panose="020B0502020104020203" pitchFamily="34" charset="77"/>
                      </a:endParaRPr>
                    </a:p>
                    <a:p>
                      <a:endParaRPr lang="es-CL" dirty="0">
                        <a:latin typeface="Gill Sans MT" panose="020B0502020104020203" pitchFamily="34" charset="77"/>
                      </a:endParaRPr>
                    </a:p>
                    <a:p>
                      <a:endParaRPr lang="es-CL" dirty="0">
                        <a:latin typeface="Gill Sans MT" panose="020B0502020104020203" pitchFamily="34" charset="77"/>
                      </a:endParaRPr>
                    </a:p>
                    <a:p>
                      <a:endParaRPr lang="es-CL" dirty="0">
                        <a:latin typeface="Gill Sans MT" panose="020B0502020104020203" pitchFamily="34" charset="77"/>
                      </a:endParaRPr>
                    </a:p>
                    <a:p>
                      <a:endParaRPr lang="es-CL" dirty="0">
                        <a:latin typeface="Gill Sans MT" panose="020B0502020104020203" pitchFamily="34" charset="77"/>
                      </a:endParaRPr>
                    </a:p>
                    <a:p>
                      <a:endParaRPr lang="es-CL" dirty="0">
                        <a:latin typeface="Gill Sans MT" panose="020B0502020104020203" pitchFamily="34" charset="77"/>
                      </a:endParaRPr>
                    </a:p>
                    <a:p>
                      <a:endParaRPr lang="es-CL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dirty="0">
                        <a:latin typeface="Gill Sans MT" panose="020B0502020104020203" pitchFamily="34" charset="77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6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  <a:endParaRPr lang="es-CL" sz="1600" dirty="0">
                        <a:latin typeface="Gill Sans MT" panose="020B0502020104020203" pitchFamily="34" charset="77"/>
                      </a:endParaRPr>
                    </a:p>
                    <a:p>
                      <a:endParaRPr lang="es-CL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dirty="0">
                        <a:latin typeface="Gill Sans MT" panose="020B0502020104020203" pitchFamily="34" charset="77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6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  <a:endParaRPr lang="es-CL" sz="1600" dirty="0">
                        <a:latin typeface="Gill Sans MT" panose="020B0502020104020203" pitchFamily="34" charset="77"/>
                      </a:endParaRPr>
                    </a:p>
                    <a:p>
                      <a:endParaRPr lang="es-CL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sp>
        <p:nvSpPr>
          <p:cNvPr id="10" name="CuadroTexto 9">
            <a:extLst>
              <a:ext uri="{FF2B5EF4-FFF2-40B4-BE49-F238E27FC236}">
                <a16:creationId xmlns:a16="http://schemas.microsoft.com/office/drawing/2014/main" id="{794D0304-E8C0-8241-982B-CE2E013F22DA}"/>
              </a:ext>
            </a:extLst>
          </p:cNvPr>
          <p:cNvSpPr txBox="1"/>
          <p:nvPr/>
        </p:nvSpPr>
        <p:spPr>
          <a:xfrm>
            <a:off x="124690" y="9503462"/>
            <a:ext cx="63362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400" dirty="0">
                <a:latin typeface="Gill Sans MT" panose="020B0502020104020203" pitchFamily="34" charset="77"/>
              </a:rPr>
              <a:t>* Apóyate buscando información en Plan comercial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9157EEF1-4E18-4291-8BAE-7D39BCC1E3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9405" y="1065863"/>
            <a:ext cx="4381500" cy="241923"/>
          </a:xfrm>
          <a:prstGeom prst="rect">
            <a:avLst/>
          </a:prstGeom>
        </p:spPr>
      </p:pic>
      <p:grpSp>
        <p:nvGrpSpPr>
          <p:cNvPr id="12" name="Grupo 11">
            <a:extLst>
              <a:ext uri="{FF2B5EF4-FFF2-40B4-BE49-F238E27FC236}">
                <a16:creationId xmlns:a16="http://schemas.microsoft.com/office/drawing/2014/main" id="{88EF6165-9B66-6540-AC19-8977AAAC0A48}"/>
              </a:ext>
            </a:extLst>
          </p:cNvPr>
          <p:cNvGrpSpPr/>
          <p:nvPr/>
        </p:nvGrpSpPr>
        <p:grpSpPr>
          <a:xfrm>
            <a:off x="745824" y="5676382"/>
            <a:ext cx="1251232" cy="1759974"/>
            <a:chOff x="689379" y="5597359"/>
            <a:chExt cx="1251232" cy="1759974"/>
          </a:xfrm>
        </p:grpSpPr>
        <p:pic>
          <p:nvPicPr>
            <p:cNvPr id="9" name="Imagen 8" descr="Texto, Forma, Cuadrado&#10;&#10;Descripción generada automáticamente con confianza media">
              <a:extLst>
                <a:ext uri="{FF2B5EF4-FFF2-40B4-BE49-F238E27FC236}">
                  <a16:creationId xmlns:a16="http://schemas.microsoft.com/office/drawing/2014/main" id="{C520BF89-6FF1-7F47-90EE-519CABE2D0E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89379" y="5597359"/>
              <a:ext cx="1251232" cy="1759974"/>
            </a:xfrm>
            <a:prstGeom prst="rect">
              <a:avLst/>
            </a:prstGeom>
          </p:spPr>
        </p:pic>
        <mc:AlternateContent xmlns:mc="http://schemas.openxmlformats.org/markup-compatibility/2006" xmlns:p14="http://schemas.microsoft.com/office/powerpoint/2010/main">
          <mc:Choice Requires="p14">
            <p:contentPart p14:bwMode="auto" r:id="rId4">
              <p14:nvContentPartPr>
                <p14:cNvPr id="11" name="Entrada de lápiz 10">
                  <a:extLst>
                    <a:ext uri="{FF2B5EF4-FFF2-40B4-BE49-F238E27FC236}">
                      <a16:creationId xmlns:a16="http://schemas.microsoft.com/office/drawing/2014/main" id="{4897AB80-5509-8E4F-91B7-0857EB40DD54}"/>
                    </a:ext>
                  </a:extLst>
                </p14:cNvPr>
                <p14:cNvContentPartPr/>
                <p14:nvPr/>
              </p14:nvContentPartPr>
              <p14:xfrm>
                <a:off x="1466370" y="7097800"/>
                <a:ext cx="244440" cy="206280"/>
              </p14:xfrm>
            </p:contentPart>
          </mc:Choice>
          <mc:Fallback xmlns="">
            <p:pic>
              <p:nvPicPr>
                <p:cNvPr id="11" name="Entrada de lápiz 10">
                  <a:extLst>
                    <a:ext uri="{FF2B5EF4-FFF2-40B4-BE49-F238E27FC236}">
                      <a16:creationId xmlns:a16="http://schemas.microsoft.com/office/drawing/2014/main" id="{4897AB80-5509-8E4F-91B7-0857EB40DD54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1457370" y="7088800"/>
                  <a:ext cx="262080" cy="22392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8061555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5E9EC2AD-BED6-CA42-A4C4-E64F1FD0B208}"/>
              </a:ext>
            </a:extLst>
          </p:cNvPr>
          <p:cNvSpPr txBox="1"/>
          <p:nvPr/>
        </p:nvSpPr>
        <p:spPr>
          <a:xfrm>
            <a:off x="1505495" y="41193"/>
            <a:ext cx="5921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800" dirty="0"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A2BA22C-7686-0842-9C36-D3418C78AA6C}"/>
              </a:ext>
            </a:extLst>
          </p:cNvPr>
          <p:cNvSpPr txBox="1"/>
          <p:nvPr/>
        </p:nvSpPr>
        <p:spPr>
          <a:xfrm>
            <a:off x="1505495" y="422505"/>
            <a:ext cx="5921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94139479-D80E-C442-9B55-5F9A0071663B}"/>
              </a:ext>
            </a:extLst>
          </p:cNvPr>
          <p:cNvSpPr txBox="1"/>
          <p:nvPr/>
        </p:nvSpPr>
        <p:spPr>
          <a:xfrm>
            <a:off x="761353" y="4945004"/>
            <a:ext cx="13596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latin typeface="Gill Sans MT" panose="020B0502020104020203" pitchFamily="34" charset="77"/>
              </a:rPr>
              <a:t>TELEFONÍA</a:t>
            </a:r>
          </a:p>
        </p:txBody>
      </p:sp>
      <p:graphicFrame>
        <p:nvGraphicFramePr>
          <p:cNvPr id="10" name="Tabla 9">
            <a:extLst>
              <a:ext uri="{FF2B5EF4-FFF2-40B4-BE49-F238E27FC236}">
                <a16:creationId xmlns:a16="http://schemas.microsoft.com/office/drawing/2014/main" id="{C755205A-DF9A-DC4C-8F9B-B6E6AA3FD2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6296608"/>
              </p:ext>
            </p:extLst>
          </p:nvPr>
        </p:nvGraphicFramePr>
        <p:xfrm>
          <a:off x="761352" y="6074085"/>
          <a:ext cx="5691404" cy="2717405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4666167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1025237">
                  <a:extLst>
                    <a:ext uri="{9D8B030D-6E8A-4147-A177-3AD203B41FA5}">
                      <a16:colId xmlns:a16="http://schemas.microsoft.com/office/drawing/2014/main" val="3194913264"/>
                    </a:ext>
                  </a:extLst>
                </a:gridCol>
              </a:tblGrid>
              <a:tr h="464519">
                <a:tc gridSpan="2"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bg1"/>
                          </a:solidFill>
                          <a:effectLst/>
                          <a:latin typeface="Gill Sans MT" panose="020B0502020104020203" pitchFamily="34" charset="77"/>
                        </a:rPr>
                        <a:t>MARCA CON UNA X LA  O LAS CARACTERÍSTICAS QUE CORRESPONDAN AL EQUIPO INALÁMBRICO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bg1"/>
                        </a:solidFill>
                        <a:effectLst/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294729"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bg1"/>
                          </a:solidFill>
                          <a:effectLst/>
                          <a:latin typeface="Gill Sans MT" panose="020B0502020104020203" pitchFamily="34" charset="77"/>
                        </a:rPr>
                        <a:t>CARACTERÍSTICA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bg1"/>
                          </a:solidFill>
                          <a:effectLst/>
                          <a:latin typeface="Gill Sans MT" panose="020B0502020104020203" pitchFamily="34" charset="77"/>
                        </a:rPr>
                        <a:t>X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7277569"/>
                  </a:ext>
                </a:extLst>
              </a:tr>
              <a:tr h="37888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b="0" dirty="0">
                          <a:solidFill>
                            <a:schemeClr val="tx1"/>
                          </a:solidFill>
                          <a:effectLst/>
                          <a:latin typeface="Gill Sans MT" panose="020B0502020104020203" pitchFamily="34" charset="77"/>
                        </a:rPr>
                        <a:t>Agenda de 50 nombres y números</a:t>
                      </a: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7567936"/>
                  </a:ext>
                </a:extLst>
              </a:tr>
              <a:tr h="37888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Gill Sans MT" panose="020B0502020104020203" pitchFamily="34" charset="77"/>
                        </a:rPr>
                        <a:t>Registro de 10.000 llamadas entrantes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9650798"/>
                  </a:ext>
                </a:extLst>
              </a:tr>
              <a:tr h="37888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Gill Sans MT" panose="020B0502020104020203" pitchFamily="34" charset="77"/>
                        </a:rPr>
                        <a:t>Botón SOS para emergencias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8637028"/>
                  </a:ext>
                </a:extLst>
              </a:tr>
              <a:tr h="37888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Gill Sans MT" panose="020B0502020104020203" pitchFamily="34" charset="77"/>
                        </a:rPr>
                        <a:t>Pantalla retro iluminada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5250994"/>
                  </a:ext>
                </a:extLst>
              </a:tr>
              <a:tr h="37888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Gill Sans MT" panose="020B0502020104020203" pitchFamily="34" charset="77"/>
                        </a:rPr>
                        <a:t>Función de manos libres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625206"/>
                  </a:ext>
                </a:extLst>
              </a:tr>
            </a:tbl>
          </a:graphicData>
        </a:graphic>
      </p:graphicFrame>
      <p:sp>
        <p:nvSpPr>
          <p:cNvPr id="15" name="CuadroTexto 14">
            <a:extLst>
              <a:ext uri="{FF2B5EF4-FFF2-40B4-BE49-F238E27FC236}">
                <a16:creationId xmlns:a16="http://schemas.microsoft.com/office/drawing/2014/main" id="{6973FED4-A267-9348-805A-803BA67B6A6C}"/>
              </a:ext>
            </a:extLst>
          </p:cNvPr>
          <p:cNvSpPr txBox="1"/>
          <p:nvPr/>
        </p:nvSpPr>
        <p:spPr>
          <a:xfrm>
            <a:off x="467591" y="9075236"/>
            <a:ext cx="63362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400" dirty="0">
                <a:latin typeface="Gill Sans MT" panose="020B0502020104020203" pitchFamily="34" charset="77"/>
              </a:rPr>
              <a:t>* Apóyate buscando información en vtr.com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D92597EA-3315-4D5A-96A4-56C63D078D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9405" y="1065863"/>
            <a:ext cx="4381500" cy="241923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0CD4AF18-FDA9-7F4D-81BF-EA591FD897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035" t="2536" r="31637"/>
          <a:stretch/>
        </p:blipFill>
        <p:spPr>
          <a:xfrm>
            <a:off x="3375315" y="4798283"/>
            <a:ext cx="607670" cy="1207123"/>
          </a:xfrm>
          <a:prstGeom prst="rect">
            <a:avLst/>
          </a:prstGeom>
        </p:spPr>
      </p:pic>
      <p:graphicFrame>
        <p:nvGraphicFramePr>
          <p:cNvPr id="11" name="Tabla 10">
            <a:extLst>
              <a:ext uri="{FF2B5EF4-FFF2-40B4-BE49-F238E27FC236}">
                <a16:creationId xmlns:a16="http://schemas.microsoft.com/office/drawing/2014/main" id="{1EADC463-C8F0-454A-AA81-92E46C6B04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7237803"/>
              </p:ext>
            </p:extLst>
          </p:nvPr>
        </p:nvGraphicFramePr>
        <p:xfrm>
          <a:off x="578473" y="1973001"/>
          <a:ext cx="6336278" cy="1760368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2383995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1923112">
                  <a:extLst>
                    <a:ext uri="{9D8B030D-6E8A-4147-A177-3AD203B41FA5}">
                      <a16:colId xmlns:a16="http://schemas.microsoft.com/office/drawing/2014/main" val="3734440676"/>
                    </a:ext>
                  </a:extLst>
                </a:gridCol>
                <a:gridCol w="2029171">
                  <a:extLst>
                    <a:ext uri="{9D8B030D-6E8A-4147-A177-3AD203B41FA5}">
                      <a16:colId xmlns:a16="http://schemas.microsoft.com/office/drawing/2014/main" val="2440856315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b="1" kern="1200" dirty="0">
                          <a:solidFill>
                            <a:schemeClr val="bg1"/>
                          </a:solidFill>
                          <a:effectLst/>
                          <a:latin typeface="Gill Sans MT" panose="020B0502020104020203" pitchFamily="34" charset="77"/>
                          <a:ea typeface="+mn-ea"/>
                          <a:cs typeface="+mn-cs"/>
                        </a:rPr>
                        <a:t>INDICA LA VELOCIDAD DE SUBIDA Y BAJADA:</a:t>
                      </a:r>
                      <a:endParaRPr lang="es-CL" sz="1400" kern="1200" dirty="0">
                        <a:solidFill>
                          <a:schemeClr val="bg1"/>
                        </a:solidFill>
                        <a:effectLst/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196042"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latin typeface="Gill Sans MT" panose="020B0502020104020203" pitchFamily="34" charset="77"/>
                        </a:rPr>
                        <a:t>PLAN</a:t>
                      </a:r>
                    </a:p>
                    <a:p>
                      <a:pPr algn="ctr"/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latin typeface="Gill Sans MT" panose="020B0502020104020203" pitchFamily="34" charset="77"/>
                        </a:rPr>
                        <a:t>VELOCIDAD </a:t>
                      </a:r>
                    </a:p>
                    <a:p>
                      <a:pPr algn="ctr"/>
                      <a:r>
                        <a:rPr lang="es-CL" sz="1400" dirty="0">
                          <a:latin typeface="Gill Sans MT" panose="020B0502020104020203" pitchFamily="34" charset="77"/>
                        </a:rPr>
                        <a:t>SUBIDA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latin typeface="Gill Sans MT" panose="020B0502020104020203" pitchFamily="34" charset="77"/>
                        </a:rPr>
                        <a:t>VELOCIDAD</a:t>
                      </a:r>
                    </a:p>
                    <a:p>
                      <a:pPr algn="ctr"/>
                      <a:r>
                        <a:rPr lang="es-CL" sz="1400" dirty="0">
                          <a:latin typeface="Gill Sans MT" panose="020B0502020104020203" pitchFamily="34" charset="77"/>
                        </a:rPr>
                        <a:t>BAJADA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CL" sz="1400" b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INTERNET HOGAR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7634155"/>
                  </a:ext>
                </a:extLst>
              </a:tr>
              <a:tr h="327808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b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FIBRA AVANZADO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9107708"/>
                  </a:ext>
                </a:extLst>
              </a:tr>
              <a:tr h="202769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b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FIBRA EXPERTO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18164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08414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A278FA2D-F41D-7241-B89F-CBDAB22200DC}"/>
              </a:ext>
            </a:extLst>
          </p:cNvPr>
          <p:cNvSpPr txBox="1"/>
          <p:nvPr/>
        </p:nvSpPr>
        <p:spPr>
          <a:xfrm>
            <a:off x="1543595" y="33764"/>
            <a:ext cx="5921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800" dirty="0"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66D9AE8F-2EDF-C346-878A-CE6457700035}"/>
              </a:ext>
            </a:extLst>
          </p:cNvPr>
          <p:cNvSpPr txBox="1"/>
          <p:nvPr/>
        </p:nvSpPr>
        <p:spPr>
          <a:xfrm>
            <a:off x="1543595" y="415076"/>
            <a:ext cx="5921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FE67DCAA-0AAC-FE48-AF8A-135A46482DC6}"/>
              </a:ext>
            </a:extLst>
          </p:cNvPr>
          <p:cNvSpPr txBox="1"/>
          <p:nvPr/>
        </p:nvSpPr>
        <p:spPr>
          <a:xfrm>
            <a:off x="467134" y="1971342"/>
            <a:ext cx="8478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latin typeface="Gill Sans MT" panose="020B0502020104020203" pitchFamily="34" charset="77"/>
              </a:rPr>
              <a:t>PACKS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F9452531-A524-DE4F-9BB1-90C569ECC500}"/>
              </a:ext>
            </a:extLst>
          </p:cNvPr>
          <p:cNvSpPr txBox="1"/>
          <p:nvPr/>
        </p:nvSpPr>
        <p:spPr>
          <a:xfrm>
            <a:off x="124690" y="9503462"/>
            <a:ext cx="63362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400" dirty="0">
                <a:latin typeface="Gill Sans MT" panose="020B0502020104020203" pitchFamily="34" charset="77"/>
              </a:rPr>
              <a:t>* Apóyate buscando información en vtr.com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D20EA7B-524C-44BC-9609-3CEA97EDC5B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9405" y="1065863"/>
            <a:ext cx="4381500" cy="241923"/>
          </a:xfrm>
          <a:prstGeom prst="rect">
            <a:avLst/>
          </a:prstGeom>
        </p:spPr>
      </p:pic>
      <p:graphicFrame>
        <p:nvGraphicFramePr>
          <p:cNvPr id="21" name="Tabla 20">
            <a:extLst>
              <a:ext uri="{FF2B5EF4-FFF2-40B4-BE49-F238E27FC236}">
                <a16:creationId xmlns:a16="http://schemas.microsoft.com/office/drawing/2014/main" id="{AE040F99-AD04-5741-AC9F-C4DBDE60D0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1630077"/>
              </p:ext>
            </p:extLst>
          </p:nvPr>
        </p:nvGraphicFramePr>
        <p:xfrm>
          <a:off x="773106" y="2687002"/>
          <a:ext cx="6226188" cy="5120640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2842907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3383281">
                  <a:extLst>
                    <a:ext uri="{9D8B030D-6E8A-4147-A177-3AD203B41FA5}">
                      <a16:colId xmlns:a16="http://schemas.microsoft.com/office/drawing/2014/main" val="1415120723"/>
                    </a:ext>
                  </a:extLst>
                </a:gridCol>
              </a:tblGrid>
              <a:tr h="69531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bg1"/>
                          </a:solidFill>
                          <a:effectLst/>
                          <a:latin typeface="Gill Sans MT" panose="020B0502020104020203" pitchFamily="34" charset="77"/>
                        </a:rPr>
                        <a:t>SEGÚN LOS SERVICIOS DE INTERNET, TELEVISIÓN Y TELEFONÍA, COMPLETA EL CUADRO CON CADA UNO DE LOS PACKS: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bg1"/>
                        </a:solidFill>
                        <a:effectLst/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704972">
                <a:tc rowSpan="3">
                  <a:txBody>
                    <a:bodyPr/>
                    <a:lstStyle/>
                    <a:p>
                      <a:pPr algn="ctr"/>
                      <a:r>
                        <a:rPr lang="es-CL" sz="1800" b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TRIPLE PACK PREMIUM FIBRA EXPERTO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/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  <a:tr h="70497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Gill Sans MT" panose="020B0502020104020203" pitchFamily="34" charset="77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pPr lvl="2"/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8543579"/>
                  </a:ext>
                </a:extLst>
              </a:tr>
              <a:tr h="70497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Gill Sans MT" panose="020B0502020104020203" pitchFamily="34" charset="77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pPr lvl="2"/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8085320"/>
                  </a:ext>
                </a:extLst>
              </a:tr>
              <a:tr h="704972">
                <a:tc rowSpan="3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Gill Sans MT" panose="020B0502020104020203" pitchFamily="34" charset="77"/>
                          <a:ea typeface="+mn-ea"/>
                          <a:cs typeface="+mn-cs"/>
                        </a:rPr>
                        <a:t>TRIPLE PACK PLUS FIBRA AVANZADO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Gill Sans MT" panose="020B0502020104020203" pitchFamily="34" charset="77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pPr lvl="2"/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0571417"/>
                  </a:ext>
                </a:extLst>
              </a:tr>
              <a:tr h="70497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Gill Sans MT" panose="020B0502020104020203" pitchFamily="34" charset="77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pPr lvl="2"/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0610597"/>
                  </a:ext>
                </a:extLst>
              </a:tr>
              <a:tr h="70497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Gill Sans MT" panose="020B0502020104020203" pitchFamily="34" charset="77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pPr lvl="2"/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327992"/>
                  </a:ext>
                </a:extLst>
              </a:tr>
            </a:tbl>
          </a:graphicData>
        </a:graphic>
      </p:graphicFrame>
      <p:pic>
        <p:nvPicPr>
          <p:cNvPr id="22" name="Imagen 21">
            <a:extLst>
              <a:ext uri="{FF2B5EF4-FFF2-40B4-BE49-F238E27FC236}">
                <a16:creationId xmlns:a16="http://schemas.microsoft.com/office/drawing/2014/main" id="{E3CB314B-1845-0E4E-9F59-B3AD36E7E11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1974" y="4278872"/>
            <a:ext cx="426495" cy="426495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2920DE12-5901-DA47-9C7D-35BADBE542B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duotone>
              <a:srgbClr val="A5A5A5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8646" y="5054743"/>
            <a:ext cx="431888" cy="426747"/>
          </a:xfrm>
          <a:prstGeom prst="rect">
            <a:avLst/>
          </a:prstGeom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40C83A94-68BF-D74B-BED2-A1C7E43BDC2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2691" y="3586824"/>
            <a:ext cx="463833" cy="463833"/>
          </a:xfrm>
          <a:prstGeom prst="rect">
            <a:avLst/>
          </a:prstGeom>
        </p:spPr>
      </p:pic>
      <p:pic>
        <p:nvPicPr>
          <p:cNvPr id="26" name="Imagen 25">
            <a:extLst>
              <a:ext uri="{FF2B5EF4-FFF2-40B4-BE49-F238E27FC236}">
                <a16:creationId xmlns:a16="http://schemas.microsoft.com/office/drawing/2014/main" id="{A1874773-2E77-CA41-BE09-398BE01773E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8244" y="6509655"/>
            <a:ext cx="426495" cy="426495"/>
          </a:xfrm>
          <a:prstGeom prst="rect">
            <a:avLst/>
          </a:prstGeom>
        </p:spPr>
      </p:pic>
      <p:pic>
        <p:nvPicPr>
          <p:cNvPr id="27" name="Imagen 26">
            <a:extLst>
              <a:ext uri="{FF2B5EF4-FFF2-40B4-BE49-F238E27FC236}">
                <a16:creationId xmlns:a16="http://schemas.microsoft.com/office/drawing/2014/main" id="{A7BC0052-82E6-3F47-ACD4-C55D3D728DC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duotone>
              <a:srgbClr val="A5A5A5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9580" y="7282734"/>
            <a:ext cx="431888" cy="426747"/>
          </a:xfrm>
          <a:prstGeom prst="rect">
            <a:avLst/>
          </a:prstGeom>
        </p:spPr>
      </p:pic>
      <p:pic>
        <p:nvPicPr>
          <p:cNvPr id="28" name="Imagen 27">
            <a:extLst>
              <a:ext uri="{FF2B5EF4-FFF2-40B4-BE49-F238E27FC236}">
                <a16:creationId xmlns:a16="http://schemas.microsoft.com/office/drawing/2014/main" id="{E12CA251-AA99-6B44-B163-08E21682717B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8603" y="5788804"/>
            <a:ext cx="463833" cy="463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1530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A278FA2D-F41D-7241-B89F-CBDAB22200DC}"/>
              </a:ext>
            </a:extLst>
          </p:cNvPr>
          <p:cNvSpPr txBox="1"/>
          <p:nvPr/>
        </p:nvSpPr>
        <p:spPr>
          <a:xfrm>
            <a:off x="1530895" y="34734"/>
            <a:ext cx="5921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800" dirty="0"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66D9AE8F-2EDF-C346-878A-CE6457700035}"/>
              </a:ext>
            </a:extLst>
          </p:cNvPr>
          <p:cNvSpPr txBox="1"/>
          <p:nvPr/>
        </p:nvSpPr>
        <p:spPr>
          <a:xfrm>
            <a:off x="1530895" y="416046"/>
            <a:ext cx="5921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FE67DCAA-0AAC-FE48-AF8A-135A46482DC6}"/>
              </a:ext>
            </a:extLst>
          </p:cNvPr>
          <p:cNvSpPr txBox="1"/>
          <p:nvPr/>
        </p:nvSpPr>
        <p:spPr>
          <a:xfrm>
            <a:off x="467134" y="1971342"/>
            <a:ext cx="8478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latin typeface="Gill Sans MT" panose="020B0502020104020203" pitchFamily="34" charset="77"/>
              </a:rPr>
              <a:t>PACKS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F9452531-A524-DE4F-9BB1-90C569ECC500}"/>
              </a:ext>
            </a:extLst>
          </p:cNvPr>
          <p:cNvSpPr txBox="1"/>
          <p:nvPr/>
        </p:nvSpPr>
        <p:spPr>
          <a:xfrm>
            <a:off x="124690" y="9503462"/>
            <a:ext cx="63362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400" dirty="0">
                <a:latin typeface="Gill Sans MT" panose="020B0502020104020203" pitchFamily="34" charset="77"/>
              </a:rPr>
              <a:t>* Apóyate buscando información en vtr.com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D20EA7B-524C-44BC-9609-3CEA97EDC5B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9405" y="1065863"/>
            <a:ext cx="4381500" cy="241923"/>
          </a:xfrm>
          <a:prstGeom prst="rect">
            <a:avLst/>
          </a:prstGeom>
        </p:spPr>
      </p:pic>
      <p:graphicFrame>
        <p:nvGraphicFramePr>
          <p:cNvPr id="23" name="Tabla 22">
            <a:extLst>
              <a:ext uri="{FF2B5EF4-FFF2-40B4-BE49-F238E27FC236}">
                <a16:creationId xmlns:a16="http://schemas.microsoft.com/office/drawing/2014/main" id="{B192663D-0125-7E4B-A3E3-8DB303AE88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8809571"/>
              </p:ext>
            </p:extLst>
          </p:nvPr>
        </p:nvGraphicFramePr>
        <p:xfrm>
          <a:off x="418453" y="2656522"/>
          <a:ext cx="6226188" cy="2926080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2842907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3383281">
                  <a:extLst>
                    <a:ext uri="{9D8B030D-6E8A-4147-A177-3AD203B41FA5}">
                      <a16:colId xmlns:a16="http://schemas.microsoft.com/office/drawing/2014/main" val="1415120723"/>
                    </a:ext>
                  </a:extLst>
                </a:gridCol>
              </a:tblGrid>
              <a:tr h="69531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bg1"/>
                          </a:solidFill>
                          <a:effectLst/>
                          <a:latin typeface="Gill Sans MT" panose="020B0502020104020203" pitchFamily="34" charset="77"/>
                        </a:rPr>
                        <a:t>SEGÚN LOS SERVICIOS DE INTERNET, TELEVISIÓN Y TELEFONÍA, COMPLETA EL CUADRO CON CADA UNO DE LOS PACKS: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bg1"/>
                        </a:solidFill>
                        <a:effectLst/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704972">
                <a:tc rowSpan="3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Gill Sans MT" panose="020B0502020104020203" pitchFamily="34" charset="77"/>
                          <a:ea typeface="+mn-ea"/>
                          <a:cs typeface="+mn-cs"/>
                        </a:rPr>
                        <a:t>DOBLE PACK PLUS HOGAR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/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  <a:tr h="70497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Gill Sans MT" panose="020B0502020104020203" pitchFamily="34" charset="77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pPr lvl="2"/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8543579"/>
                  </a:ext>
                </a:extLst>
              </a:tr>
              <a:tr h="70497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Gill Sans MT" panose="020B0502020104020203" pitchFamily="34" charset="77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pPr lvl="2"/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80853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98415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4D040CE4-D1D7-2A41-AFD4-73E3F3A29832}"/>
              </a:ext>
            </a:extLst>
          </p:cNvPr>
          <p:cNvSpPr txBox="1"/>
          <p:nvPr/>
        </p:nvSpPr>
        <p:spPr>
          <a:xfrm>
            <a:off x="1518195" y="49196"/>
            <a:ext cx="5921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800" dirty="0"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0036468-E978-0545-9579-3C6611EBB3DE}"/>
              </a:ext>
            </a:extLst>
          </p:cNvPr>
          <p:cNvSpPr txBox="1"/>
          <p:nvPr/>
        </p:nvSpPr>
        <p:spPr>
          <a:xfrm>
            <a:off x="1518195" y="430508"/>
            <a:ext cx="5921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5E4DEFBE-5C33-424F-B894-94BF7084D038}"/>
              </a:ext>
            </a:extLst>
          </p:cNvPr>
          <p:cNvSpPr txBox="1"/>
          <p:nvPr/>
        </p:nvSpPr>
        <p:spPr>
          <a:xfrm>
            <a:off x="467134" y="1627980"/>
            <a:ext cx="8522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latin typeface="Gill Sans MT" panose="020B0502020104020203" pitchFamily="34" charset="77"/>
              </a:rPr>
              <a:t>CLAVE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CB72C99-72A3-E24A-A64C-0E8406685918}"/>
              </a:ext>
            </a:extLst>
          </p:cNvPr>
          <p:cNvSpPr txBox="1"/>
          <p:nvPr/>
        </p:nvSpPr>
        <p:spPr>
          <a:xfrm>
            <a:off x="124690" y="9503462"/>
            <a:ext cx="63362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400" dirty="0">
                <a:latin typeface="Gill Sans MT" panose="020B0502020104020203" pitchFamily="34" charset="77"/>
              </a:rPr>
              <a:t>* Apóyate buscando información en Clave (Plan comercial) y vtr.com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E279CA41-A807-4D50-A4AD-AEA890FB8A0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9405" y="1065863"/>
            <a:ext cx="4381500" cy="241923"/>
          </a:xfrm>
          <a:prstGeom prst="rect">
            <a:avLst/>
          </a:prstGeom>
        </p:spPr>
      </p:pic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3EDE87FF-6BD2-4B44-A106-6AFCC5187C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0803506"/>
              </p:ext>
            </p:extLst>
          </p:nvPr>
        </p:nvGraphicFramePr>
        <p:xfrm>
          <a:off x="795966" y="2709904"/>
          <a:ext cx="6180467" cy="5596085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3309087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2871380">
                  <a:extLst>
                    <a:ext uri="{9D8B030D-6E8A-4147-A177-3AD203B41FA5}">
                      <a16:colId xmlns:a16="http://schemas.microsoft.com/office/drawing/2014/main" val="2422857623"/>
                    </a:ext>
                  </a:extLst>
                </a:gridCol>
              </a:tblGrid>
              <a:tr h="839413">
                <a:tc gridSpan="2">
                  <a:txBody>
                    <a:bodyPr/>
                    <a:lstStyle/>
                    <a:p>
                      <a:pPr lvl="0"/>
                      <a:r>
                        <a:rPr lang="es-CL" sz="1400" b="1" kern="1200" dirty="0">
                          <a:solidFill>
                            <a:schemeClr val="bg1"/>
                          </a:solidFill>
                          <a:effectLst/>
                          <a:latin typeface="Gill Sans MT" panose="020B0502020104020203" pitchFamily="34" charset="77"/>
                          <a:ea typeface="+mn-ea"/>
                          <a:cs typeface="+mn-cs"/>
                        </a:rPr>
                        <a:t>INDICA LOS PRECIOS DE LOS SIGUIENTES PRODUCTOS Y SERVICIO, SEGÚN EL PLAN COMERCIAL VIGENTE</a:t>
                      </a: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594584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Gill Sans MT" panose="020B0502020104020203" pitchFamily="34" charset="77"/>
                        </a:rPr>
                        <a:t>Valor 3P 500 Megas + Stream Tv Plus HFC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8461171"/>
                  </a:ext>
                </a:extLst>
              </a:tr>
              <a:tr h="594584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b="0" i="0" dirty="0">
                          <a:solidFill>
                            <a:schemeClr val="tx1"/>
                          </a:solidFill>
                          <a:effectLst/>
                          <a:latin typeface="Gill Sans MT" panose="020B0502020104020203" pitchFamily="34" charset="77"/>
                        </a:rPr>
                        <a:t>Valor 3P 800 Megas + Stream Tv Premium FTTH</a:t>
                      </a: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  <a:tr h="594584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Gill Sans MT" panose="020B0502020104020203" pitchFamily="34" charset="77"/>
                        </a:rPr>
                        <a:t>Valor del Extensor Smart Desk (Mesh)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6638650"/>
                  </a:ext>
                </a:extLst>
              </a:tr>
              <a:tr h="594584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Gill Sans MT" panose="020B0502020104020203" pitchFamily="34" charset="77"/>
                        </a:rPr>
                        <a:t>Valor VTR TV Plus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7189628"/>
                  </a:ext>
                </a:extLst>
              </a:tr>
              <a:tr h="594584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Gill Sans MT" panose="020B0502020104020203" pitchFamily="34" charset="77"/>
                        </a:rPr>
                        <a:t>Valor de la Renta Mensual de la d-BOX Smart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4478461"/>
                  </a:ext>
                </a:extLst>
              </a:tr>
              <a:tr h="594584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Gill Sans MT" panose="020B0502020104020203" pitchFamily="34" charset="77"/>
                        </a:rPr>
                        <a:t>Valor del equipo telefónico Inalámbrico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8848731"/>
                  </a:ext>
                </a:extLst>
              </a:tr>
              <a:tr h="594584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Gill Sans MT" panose="020B0502020104020203" pitchFamily="34" charset="77"/>
                        </a:rPr>
                        <a:t>SVA: Valor de la OTT Universal+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5798929"/>
                  </a:ext>
                </a:extLst>
              </a:tr>
              <a:tr h="594584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Gill Sans MT" panose="020B0502020104020203" pitchFamily="34" charset="77"/>
                        </a:rPr>
                        <a:t>SVA: Valor del Pack Control Celulares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41209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82090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4D040CE4-D1D7-2A41-AFD4-73E3F3A29832}"/>
              </a:ext>
            </a:extLst>
          </p:cNvPr>
          <p:cNvSpPr txBox="1"/>
          <p:nvPr/>
        </p:nvSpPr>
        <p:spPr>
          <a:xfrm>
            <a:off x="1543595" y="49305"/>
            <a:ext cx="5921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800" dirty="0"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0036468-E978-0545-9579-3C6611EBB3DE}"/>
              </a:ext>
            </a:extLst>
          </p:cNvPr>
          <p:cNvSpPr txBox="1"/>
          <p:nvPr/>
        </p:nvSpPr>
        <p:spPr>
          <a:xfrm>
            <a:off x="1543595" y="430617"/>
            <a:ext cx="5921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CB72C99-72A3-E24A-A64C-0E8406685918}"/>
              </a:ext>
            </a:extLst>
          </p:cNvPr>
          <p:cNvSpPr txBox="1"/>
          <p:nvPr/>
        </p:nvSpPr>
        <p:spPr>
          <a:xfrm>
            <a:off x="111990" y="9405737"/>
            <a:ext cx="63362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400" dirty="0">
                <a:latin typeface="Gill Sans MT" panose="020B0502020104020203" pitchFamily="34" charset="77"/>
              </a:rPr>
              <a:t>* Apóyate buscando información en Clave (Plan comercial) y clarochile.cl</a:t>
            </a:r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86E96662-7580-C843-80F5-592A321496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1028379"/>
              </p:ext>
            </p:extLst>
          </p:nvPr>
        </p:nvGraphicFramePr>
        <p:xfrm>
          <a:off x="418453" y="2481563"/>
          <a:ext cx="6818370" cy="5242560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3110810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3707560">
                  <a:extLst>
                    <a:ext uri="{9D8B030D-6E8A-4147-A177-3AD203B41FA5}">
                      <a16:colId xmlns:a16="http://schemas.microsoft.com/office/drawing/2014/main" val="2422857623"/>
                    </a:ext>
                  </a:extLst>
                </a:gridCol>
              </a:tblGrid>
              <a:tr h="526277">
                <a:tc gridSpan="2">
                  <a:txBody>
                    <a:bodyPr/>
                    <a:lstStyle/>
                    <a:p>
                      <a:pPr lvl="0"/>
                      <a:r>
                        <a:rPr lang="es-CL" sz="1400" b="1" kern="1200" dirty="0">
                          <a:solidFill>
                            <a:schemeClr val="bg1"/>
                          </a:solidFill>
                          <a:effectLst/>
                          <a:latin typeface="Gill Sans MT" panose="020B0502020104020203" pitchFamily="34" charset="77"/>
                          <a:ea typeface="+mn-ea"/>
                          <a:cs typeface="+mn-cs"/>
                        </a:rPr>
                        <a:t>INDICA LAS CARACTERÍSTICAS COMERCIALES DEL SIGUIENTE LISTADO, SEGÚN EL PLAN COMERCIAL VIGENTE Y VTR.COM</a:t>
                      </a:r>
                    </a:p>
                    <a:p>
                      <a:endParaRPr lang="es-CL" sz="1400" dirty="0">
                        <a:solidFill>
                          <a:schemeClr val="tx1"/>
                        </a:solidFill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strike="noStrike" kern="1200" dirty="0">
                          <a:solidFill>
                            <a:schemeClr val="tx1"/>
                          </a:solidFill>
                          <a:effectLst/>
                          <a:latin typeface="Gill Sans MT" panose="020B0502020104020203" pitchFamily="34" charset="77"/>
                        </a:rPr>
                        <a:t>Cuantos GB incluye el Plan Más Seguro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8461171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b="0" i="0" dirty="0">
                          <a:solidFill>
                            <a:schemeClr val="tx1"/>
                          </a:solidFill>
                          <a:effectLst/>
                          <a:latin typeface="Gill Sans MT" panose="020B0502020104020203" pitchFamily="34" charset="77"/>
                        </a:rPr>
                        <a:t>Qué promoción existe para un cliente portado que contrate el Plan Max Libre Pro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  <a:tr h="610332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Gill Sans MT" panose="020B0502020104020203" pitchFamily="34" charset="77"/>
                        </a:rPr>
                        <a:t>Indica tres ventajas que tienen los clientes al contratar un plan Móvil Claro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1. </a:t>
                      </a:r>
                      <a:endParaRPr lang="es-CL" sz="1400" i="1" dirty="0">
                        <a:solidFill>
                          <a:schemeClr val="tx1"/>
                        </a:solidFill>
                        <a:latin typeface="Gill Sans MT" panose="020B0502020104020203" pitchFamily="34" charset="77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dirty="0">
                        <a:solidFill>
                          <a:schemeClr val="tx1"/>
                        </a:solidFill>
                        <a:latin typeface="Gill Sans MT" panose="020B0502020104020203" pitchFamily="34" charset="77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2. </a:t>
                      </a:r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solidFill>
                          <a:schemeClr val="tx1"/>
                        </a:solidFill>
                        <a:latin typeface="Gill Sans MT" panose="020B0502020104020203" pitchFamily="34" charset="77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3.</a:t>
                      </a: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 </a:t>
                      </a:r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solidFill>
                          <a:schemeClr val="tx1"/>
                        </a:solidFill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929156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Gill Sans MT" panose="020B0502020104020203" pitchFamily="34" charset="77"/>
                        </a:rPr>
                        <a:t>Valor Normal del plan Max M</a:t>
                      </a: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Escribe aquí</a:t>
                      </a:r>
                      <a:endParaRPr lang="es-CL" sz="1400" dirty="0">
                        <a:latin typeface="Gill Sans MT" panose="020B0502020104020203" pitchFamily="34" charset="77"/>
                      </a:endParaRP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6638650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Gill Sans MT" panose="020B0502020104020203" pitchFamily="34" charset="77"/>
                        </a:rPr>
                        <a:t>Indica 5 modelos del catálogo de equipos móviles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40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1.</a:t>
                      </a:r>
                    </a:p>
                    <a:p>
                      <a:r>
                        <a:rPr lang="es-CL" sz="140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2.</a:t>
                      </a:r>
                    </a:p>
                    <a:p>
                      <a:r>
                        <a:rPr lang="es-CL" sz="140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3.</a:t>
                      </a:r>
                    </a:p>
                    <a:p>
                      <a:r>
                        <a:rPr lang="es-CL" sz="140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4.</a:t>
                      </a:r>
                    </a:p>
                    <a:p>
                      <a:r>
                        <a:rPr lang="es-CL" sz="140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5.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7189628"/>
                  </a:ext>
                </a:extLst>
              </a:tr>
            </a:tbl>
          </a:graphicData>
        </a:graphic>
      </p:graphicFrame>
      <p:sp>
        <p:nvSpPr>
          <p:cNvPr id="7" name="CuadroTexto 6">
            <a:extLst>
              <a:ext uri="{FF2B5EF4-FFF2-40B4-BE49-F238E27FC236}">
                <a16:creationId xmlns:a16="http://schemas.microsoft.com/office/drawing/2014/main" id="{FD909706-3F5B-A841-8EC5-9A6998577698}"/>
              </a:ext>
            </a:extLst>
          </p:cNvPr>
          <p:cNvSpPr txBox="1"/>
          <p:nvPr/>
        </p:nvSpPr>
        <p:spPr>
          <a:xfrm>
            <a:off x="467134" y="1627980"/>
            <a:ext cx="865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latin typeface="Gill Sans MT" panose="020B0502020104020203" pitchFamily="34" charset="77"/>
              </a:rPr>
              <a:t>MÓVIL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AD17AB4-1455-425F-8631-F7FA142CAFE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9405" y="1065863"/>
            <a:ext cx="4381500" cy="241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3669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nor 400 Lite 256GB 5G Negro">
            <a:extLst>
              <a:ext uri="{FF2B5EF4-FFF2-40B4-BE49-F238E27FC236}">
                <a16:creationId xmlns:a16="http://schemas.microsoft.com/office/drawing/2014/main" id="{D3BA90CB-9A2A-6A40-A2C7-71DCE2C868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778" y="5858476"/>
            <a:ext cx="2019350" cy="324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4E42F3DF-240C-964E-A2AC-D5A32781D561}"/>
              </a:ext>
            </a:extLst>
          </p:cNvPr>
          <p:cNvSpPr txBox="1"/>
          <p:nvPr/>
        </p:nvSpPr>
        <p:spPr>
          <a:xfrm>
            <a:off x="1731419" y="10373336"/>
            <a:ext cx="49538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400" dirty="0">
                <a:latin typeface="Gill Sans MT" panose="020B0502020104020203" pitchFamily="34" charset="77"/>
              </a:rPr>
              <a:t>iPhone XR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4D040CE4-D1D7-2A41-AFD4-73E3F3A29832}"/>
              </a:ext>
            </a:extLst>
          </p:cNvPr>
          <p:cNvSpPr txBox="1"/>
          <p:nvPr/>
        </p:nvSpPr>
        <p:spPr>
          <a:xfrm>
            <a:off x="1457037" y="50723"/>
            <a:ext cx="5921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800" dirty="0"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0036468-E978-0545-9579-3C6611EBB3DE}"/>
              </a:ext>
            </a:extLst>
          </p:cNvPr>
          <p:cNvSpPr txBox="1"/>
          <p:nvPr/>
        </p:nvSpPr>
        <p:spPr>
          <a:xfrm>
            <a:off x="1457037" y="432035"/>
            <a:ext cx="5921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CB72C99-72A3-E24A-A64C-0E8406685918}"/>
              </a:ext>
            </a:extLst>
          </p:cNvPr>
          <p:cNvSpPr txBox="1"/>
          <p:nvPr/>
        </p:nvSpPr>
        <p:spPr>
          <a:xfrm>
            <a:off x="124690" y="9503462"/>
            <a:ext cx="63362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400" dirty="0">
                <a:latin typeface="Gill Sans MT" panose="020B0502020104020203" pitchFamily="34" charset="77"/>
              </a:rPr>
              <a:t>* Apóyate buscando información en clarochile.cl</a:t>
            </a:r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86E96662-7580-C843-80F5-592A321496D0}"/>
              </a:ext>
            </a:extLst>
          </p:cNvPr>
          <p:cNvGraphicFramePr>
            <a:graphicFrameLocks noGrp="1"/>
          </p:cNvGraphicFramePr>
          <p:nvPr/>
        </p:nvGraphicFramePr>
        <p:xfrm>
          <a:off x="423972" y="2243777"/>
          <a:ext cx="6924456" cy="3346353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2837364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1385455">
                  <a:extLst>
                    <a:ext uri="{9D8B030D-6E8A-4147-A177-3AD203B41FA5}">
                      <a16:colId xmlns:a16="http://schemas.microsoft.com/office/drawing/2014/main" val="2422857623"/>
                    </a:ext>
                  </a:extLst>
                </a:gridCol>
                <a:gridCol w="1399309">
                  <a:extLst>
                    <a:ext uri="{9D8B030D-6E8A-4147-A177-3AD203B41FA5}">
                      <a16:colId xmlns:a16="http://schemas.microsoft.com/office/drawing/2014/main" val="850394267"/>
                    </a:ext>
                  </a:extLst>
                </a:gridCol>
                <a:gridCol w="1302328">
                  <a:extLst>
                    <a:ext uri="{9D8B030D-6E8A-4147-A177-3AD203B41FA5}">
                      <a16:colId xmlns:a16="http://schemas.microsoft.com/office/drawing/2014/main" val="2506481568"/>
                    </a:ext>
                  </a:extLst>
                </a:gridCol>
              </a:tblGrid>
              <a:tr h="924053">
                <a:tc gridSpan="4">
                  <a:txBody>
                    <a:bodyPr/>
                    <a:lstStyle/>
                    <a:p>
                      <a:pPr lvl="0"/>
                      <a:r>
                        <a:rPr lang="es-CL" sz="1400" b="1" kern="1200" dirty="0">
                          <a:solidFill>
                            <a:schemeClr val="lt1"/>
                          </a:solidFill>
                          <a:effectLst/>
                          <a:latin typeface="Gill Sans MT" panose="020B0502020104020203" pitchFamily="34" charset="77"/>
                          <a:ea typeface="+mn-ea"/>
                          <a:cs typeface="+mn-cs"/>
                        </a:rPr>
                        <a:t>INDICA LA CARACTERÍSTICA DE CADA EQUIPO SEGÚN LA ESPECIFICACIÓN ENTREGADA</a:t>
                      </a:r>
                    </a:p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385022"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bg1"/>
                          </a:solidFill>
                          <a:effectLst/>
                          <a:latin typeface="Gill Sans MT" panose="020B0502020104020203" pitchFamily="34" charset="77"/>
                        </a:rPr>
                        <a:t>ESPECIFICACIÓN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solidFill>
                            <a:schemeClr val="bg1"/>
                          </a:solidFill>
                          <a:latin typeface="Gill Sans MT" panose="020B0502020104020203" pitchFamily="34" charset="77"/>
                        </a:rPr>
                        <a:t>EQUIPO 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solidFill>
                            <a:schemeClr val="bg1"/>
                          </a:solidFill>
                          <a:latin typeface="Gill Sans MT" panose="020B0502020104020203" pitchFamily="34" charset="77"/>
                        </a:rPr>
                        <a:t>EQUIPO 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solidFill>
                            <a:schemeClr val="bg1"/>
                          </a:solidFill>
                          <a:latin typeface="Gill Sans MT" panose="020B0502020104020203" pitchFamily="34" charset="77"/>
                        </a:rPr>
                        <a:t>EQUIPO 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4639259"/>
                  </a:ext>
                </a:extLst>
              </a:tr>
              <a:tr h="385022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Gill Sans MT" panose="020B0502020104020203" pitchFamily="34" charset="77"/>
                        </a:rPr>
                        <a:t>Pulgadas de la Pantalla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8461171"/>
                  </a:ext>
                </a:extLst>
              </a:tr>
              <a:tr h="413064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b="0" i="0" dirty="0">
                          <a:solidFill>
                            <a:schemeClr val="tx1"/>
                          </a:solidFill>
                          <a:effectLst/>
                          <a:latin typeface="Gill Sans MT" panose="020B0502020104020203" pitchFamily="34" charset="77"/>
                        </a:rPr>
                        <a:t>Memoria RAM </a:t>
                      </a: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  <a:tr h="413064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Gill Sans MT" panose="020B0502020104020203" pitchFamily="34" charset="77"/>
                        </a:rPr>
                        <a:t>Sistema operativo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929156"/>
                  </a:ext>
                </a:extLst>
              </a:tr>
              <a:tr h="413064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Gill Sans MT" panose="020B0502020104020203" pitchFamily="34" charset="77"/>
                        </a:rPr>
                        <a:t>Memoria Interna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412221"/>
                  </a:ext>
                </a:extLst>
              </a:tr>
              <a:tr h="413064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Gill Sans MT" panose="020B0502020104020203" pitchFamily="34" charset="77"/>
                        </a:rPr>
                        <a:t>Pixeles de la Cámara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4211743"/>
                  </a:ext>
                </a:extLst>
              </a:tr>
            </a:tbl>
          </a:graphicData>
        </a:graphic>
      </p:graphicFrame>
      <p:pic>
        <p:nvPicPr>
          <p:cNvPr id="8" name="Imagen 7">
            <a:extLst>
              <a:ext uri="{FF2B5EF4-FFF2-40B4-BE49-F238E27FC236}">
                <a16:creationId xmlns:a16="http://schemas.microsoft.com/office/drawing/2014/main" id="{9D2BDC5E-85EF-47BF-A6DE-48B96F699B3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9405" y="1065863"/>
            <a:ext cx="4381500" cy="241923"/>
          </a:xfrm>
          <a:prstGeom prst="rect">
            <a:avLst/>
          </a:prstGeom>
        </p:spPr>
      </p:pic>
      <p:sp>
        <p:nvSpPr>
          <p:cNvPr id="26" name="Elipse 25">
            <a:extLst>
              <a:ext uri="{FF2B5EF4-FFF2-40B4-BE49-F238E27FC236}">
                <a16:creationId xmlns:a16="http://schemas.microsoft.com/office/drawing/2014/main" id="{35B0243C-E361-8E48-A94F-DCF5EBB241CD}"/>
              </a:ext>
            </a:extLst>
          </p:cNvPr>
          <p:cNvSpPr/>
          <p:nvPr/>
        </p:nvSpPr>
        <p:spPr>
          <a:xfrm>
            <a:off x="1379537" y="5924352"/>
            <a:ext cx="315922" cy="317306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bg2"/>
                </a:solidFill>
                <a:latin typeface="Neo Sans Pro" panose="020B0504030504040204" pitchFamily="34" charset="0"/>
              </a:rPr>
              <a:t>1</a:t>
            </a:r>
          </a:p>
        </p:txBody>
      </p:sp>
      <p:sp>
        <p:nvSpPr>
          <p:cNvPr id="27" name="Elipse 26">
            <a:extLst>
              <a:ext uri="{FF2B5EF4-FFF2-40B4-BE49-F238E27FC236}">
                <a16:creationId xmlns:a16="http://schemas.microsoft.com/office/drawing/2014/main" id="{E513D880-F294-0E43-8CE4-FC3C51E57FB6}"/>
              </a:ext>
            </a:extLst>
          </p:cNvPr>
          <p:cNvSpPr/>
          <p:nvPr/>
        </p:nvSpPr>
        <p:spPr>
          <a:xfrm>
            <a:off x="3670999" y="5924352"/>
            <a:ext cx="315922" cy="317306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bg2"/>
                </a:solidFill>
                <a:latin typeface="Neo Sans Pro" panose="020B0504030504040204" pitchFamily="34" charset="0"/>
              </a:rPr>
              <a:t>2</a:t>
            </a:r>
          </a:p>
        </p:txBody>
      </p:sp>
      <p:sp>
        <p:nvSpPr>
          <p:cNvPr id="28" name="Elipse 27">
            <a:extLst>
              <a:ext uri="{FF2B5EF4-FFF2-40B4-BE49-F238E27FC236}">
                <a16:creationId xmlns:a16="http://schemas.microsoft.com/office/drawing/2014/main" id="{9BFB9A6D-3AA4-CF4B-BAE1-5B3B192FA2B5}"/>
              </a:ext>
            </a:extLst>
          </p:cNvPr>
          <p:cNvSpPr/>
          <p:nvPr/>
        </p:nvSpPr>
        <p:spPr>
          <a:xfrm>
            <a:off x="5962461" y="5924352"/>
            <a:ext cx="315922" cy="317306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bg2"/>
                </a:solidFill>
                <a:latin typeface="Neo Sans Pro" panose="020B0504030504040204" pitchFamily="34" charset="0"/>
              </a:rPr>
              <a:t>3</a:t>
            </a:r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id="{1DD9C6FA-91EF-2047-8A1A-778641A5190C}"/>
              </a:ext>
            </a:extLst>
          </p:cNvPr>
          <p:cNvSpPr txBox="1"/>
          <p:nvPr/>
        </p:nvSpPr>
        <p:spPr>
          <a:xfrm>
            <a:off x="922659" y="8747467"/>
            <a:ext cx="11328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400" dirty="0">
                <a:latin typeface="Gill Sans MT" panose="020B0502020104020203" pitchFamily="34" charset="77"/>
              </a:rPr>
              <a:t>Honor 400 Lite 256 GB</a:t>
            </a:r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D4472658-699B-DE4F-B6C1-261C8DF59F26}"/>
              </a:ext>
            </a:extLst>
          </p:cNvPr>
          <p:cNvSpPr txBox="1"/>
          <p:nvPr/>
        </p:nvSpPr>
        <p:spPr>
          <a:xfrm>
            <a:off x="5553979" y="8761911"/>
            <a:ext cx="11328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400" dirty="0">
                <a:latin typeface="Gill Sans MT" panose="020B0502020104020203" pitchFamily="34" charset="77"/>
              </a:rPr>
              <a:t>Samsung A56 256 GB</a:t>
            </a:r>
          </a:p>
        </p:txBody>
      </p:sp>
      <p:sp>
        <p:nvSpPr>
          <p:cNvPr id="31" name="Rectángulo 30">
            <a:extLst>
              <a:ext uri="{FF2B5EF4-FFF2-40B4-BE49-F238E27FC236}">
                <a16:creationId xmlns:a16="http://schemas.microsoft.com/office/drawing/2014/main" id="{D457A11C-02C7-2E4D-85AC-CBC476A8C401}"/>
              </a:ext>
            </a:extLst>
          </p:cNvPr>
          <p:cNvSpPr/>
          <p:nvPr/>
        </p:nvSpPr>
        <p:spPr>
          <a:xfrm>
            <a:off x="3223052" y="8757948"/>
            <a:ext cx="9605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L" sz="1400" dirty="0">
                <a:latin typeface="Gill Sans MT" panose="020B0502020104020203" pitchFamily="34" charset="77"/>
              </a:rPr>
              <a:t>iPhone 13 </a:t>
            </a:r>
          </a:p>
          <a:p>
            <a:pPr algn="ctr"/>
            <a:r>
              <a:rPr lang="es-CL" sz="1400" dirty="0">
                <a:latin typeface="Gill Sans MT" panose="020B0502020104020203" pitchFamily="34" charset="77"/>
              </a:rPr>
              <a:t>128 GB</a:t>
            </a:r>
          </a:p>
        </p:txBody>
      </p:sp>
      <p:pic>
        <p:nvPicPr>
          <p:cNvPr id="1028" name="Picture 4" descr="iPhone 13 128GB Azul Medianoche">
            <a:extLst>
              <a:ext uri="{FF2B5EF4-FFF2-40B4-BE49-F238E27FC236}">
                <a16:creationId xmlns:a16="http://schemas.microsoft.com/office/drawing/2014/main" id="{D345F56A-9ED4-5647-8B6E-FCE9DF6F19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8387" y="6241658"/>
            <a:ext cx="1579203" cy="2538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amsung A56 256GB 5G Awesome Graphite">
            <a:extLst>
              <a:ext uri="{FF2B5EF4-FFF2-40B4-BE49-F238E27FC236}">
                <a16:creationId xmlns:a16="http://schemas.microsoft.com/office/drawing/2014/main" id="{F93C1708-A6AF-D547-9300-80506421AB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9514" y="6152451"/>
            <a:ext cx="1653514" cy="2657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41678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8F0D9D9E-794B-5746-BC65-FA0D9D956C1C}"/>
              </a:ext>
            </a:extLst>
          </p:cNvPr>
          <p:cNvSpPr txBox="1"/>
          <p:nvPr/>
        </p:nvSpPr>
        <p:spPr>
          <a:xfrm>
            <a:off x="1863148" y="1119257"/>
            <a:ext cx="45073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4000" dirty="0"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54990251-5D45-CD49-A2BB-DC67CD5E1457}"/>
              </a:ext>
            </a:extLst>
          </p:cNvPr>
          <p:cNvSpPr txBox="1"/>
          <p:nvPr/>
        </p:nvSpPr>
        <p:spPr>
          <a:xfrm>
            <a:off x="2646490" y="1766386"/>
            <a:ext cx="28096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2000" dirty="0"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BD367750-4EDA-4A19-BF1A-6028A65BFA0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2765" y="9576996"/>
            <a:ext cx="4968671" cy="27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52214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2175</TotalTime>
  <Words>805</Words>
  <Application>Microsoft Macintosh PowerPoint</Application>
  <PresentationFormat>Personalizado</PresentationFormat>
  <Paragraphs>237</Paragraphs>
  <Slides>14</Slides>
  <Notes>7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21" baseType="lpstr">
      <vt:lpstr>Arial</vt:lpstr>
      <vt:lpstr>Calibri</vt:lpstr>
      <vt:lpstr>Calibri Light</vt:lpstr>
      <vt:lpstr>Gill Sans MT</vt:lpstr>
      <vt:lpstr>Neo Sans Pro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 de Microsoft Office</dc:creator>
  <cp:lastModifiedBy>Marcela Nuñez</cp:lastModifiedBy>
  <cp:revision>190</cp:revision>
  <cp:lastPrinted>2018-10-10T14:08:06Z</cp:lastPrinted>
  <dcterms:created xsi:type="dcterms:W3CDTF">2017-06-14T20:56:26Z</dcterms:created>
  <dcterms:modified xsi:type="dcterms:W3CDTF">2025-11-20T20:35:29Z</dcterms:modified>
</cp:coreProperties>
</file>