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4" r:id="rId2"/>
  </p:sldMasterIdLst>
  <p:notesMasterIdLst>
    <p:notesMasterId r:id="rId22"/>
  </p:notesMasterIdLst>
  <p:sldIdLst>
    <p:sldId id="256" r:id="rId3"/>
    <p:sldId id="363" r:id="rId4"/>
    <p:sldId id="366" r:id="rId5"/>
    <p:sldId id="372" r:id="rId6"/>
    <p:sldId id="373" r:id="rId7"/>
    <p:sldId id="374" r:id="rId8"/>
    <p:sldId id="375" r:id="rId9"/>
    <p:sldId id="376" r:id="rId10"/>
    <p:sldId id="377" r:id="rId11"/>
    <p:sldId id="378" r:id="rId12"/>
    <p:sldId id="379" r:id="rId13"/>
    <p:sldId id="367" r:id="rId14"/>
    <p:sldId id="368" r:id="rId15"/>
    <p:sldId id="369" r:id="rId16"/>
    <p:sldId id="370" r:id="rId17"/>
    <p:sldId id="371" r:id="rId18"/>
    <p:sldId id="261" r:id="rId19"/>
    <p:sldId id="268" r:id="rId20"/>
    <p:sldId id="263" r:id="rId2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6A69C380-EF2B-423A-8B7F-6E65B9B98765}">
          <p14:sldIdLst>
            <p14:sldId id="256"/>
            <p14:sldId id="363"/>
            <p14:sldId id="366"/>
            <p14:sldId id="372"/>
            <p14:sldId id="373"/>
            <p14:sldId id="374"/>
            <p14:sldId id="375"/>
            <p14:sldId id="376"/>
            <p14:sldId id="377"/>
            <p14:sldId id="378"/>
            <p14:sldId id="379"/>
            <p14:sldId id="367"/>
            <p14:sldId id="368"/>
            <p14:sldId id="369"/>
            <p14:sldId id="370"/>
            <p14:sldId id="371"/>
            <p14:sldId id="261"/>
            <p14:sldId id="268"/>
            <p14:sldId id="26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3F04"/>
    <a:srgbClr val="0998A7"/>
    <a:srgbClr val="FAAD0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A93687-D94B-BCA7-7C42-66D3CE06723A}" v="40" dt="2023-04-04T17:14:33.943"/>
    <p1510:client id="{3F88E17A-CB10-B021-459F-3B152B83D256}" v="4" dt="2023-04-04T18:58:40.430"/>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74" autoAdjust="0"/>
    <p:restoredTop sz="0" autoAdjust="0"/>
  </p:normalViewPr>
  <p:slideViewPr>
    <p:cSldViewPr snapToGrid="0">
      <p:cViewPr varScale="1">
        <p:scale>
          <a:sx n="73" d="100"/>
          <a:sy n="73" d="100"/>
        </p:scale>
        <p:origin x="414" y="72"/>
      </p:cViewPr>
      <p:guideLst/>
    </p:cSldViewPr>
  </p:slideViewPr>
  <p:notesTextViewPr>
    <p:cViewPr>
      <p:scale>
        <a:sx n="3" d="2"/>
        <a:sy n="3" d="2"/>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99"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10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reno Kruger Rodrigo Felipe, CLAROCHILE" userId="S::rmorenok@clarochile.cl::43d21ebf-3695-4ee1-9424-ff1f77a30d8b" providerId="AD" clId="Web-{3F88E17A-CB10-B021-459F-3B152B83D256}"/>
    <pc:docChg chg="modSld">
      <pc:chgData name="Moreno Kruger Rodrigo Felipe, CLAROCHILE" userId="S::rmorenok@clarochile.cl::43d21ebf-3695-4ee1-9424-ff1f77a30d8b" providerId="AD" clId="Web-{3F88E17A-CB10-B021-459F-3B152B83D256}" dt="2023-04-04T18:58:40.430" v="2" actId="14100"/>
      <pc:docMkLst>
        <pc:docMk/>
      </pc:docMkLst>
      <pc:sldChg chg="modSp">
        <pc:chgData name="Moreno Kruger Rodrigo Felipe, CLAROCHILE" userId="S::rmorenok@clarochile.cl::43d21ebf-3695-4ee1-9424-ff1f77a30d8b" providerId="AD" clId="Web-{3F88E17A-CB10-B021-459F-3B152B83D256}" dt="2023-04-04T18:58:40.430" v="2" actId="14100"/>
        <pc:sldMkLst>
          <pc:docMk/>
          <pc:sldMk cId="2104217452" sldId="330"/>
        </pc:sldMkLst>
        <pc:spChg chg="mod">
          <ac:chgData name="Moreno Kruger Rodrigo Felipe, CLAROCHILE" userId="S::rmorenok@clarochile.cl::43d21ebf-3695-4ee1-9424-ff1f77a30d8b" providerId="AD" clId="Web-{3F88E17A-CB10-B021-459F-3B152B83D256}" dt="2023-04-04T18:58:40.430" v="2" actId="14100"/>
          <ac:spMkLst>
            <pc:docMk/>
            <pc:sldMk cId="2104217452" sldId="330"/>
            <ac:spMk id="2" creationId="{79FB3335-9923-3F12-7331-5D40D87D15C7}"/>
          </ac:spMkLst>
        </pc:spChg>
      </pc:sldChg>
    </pc:docChg>
  </pc:docChgLst>
  <pc:docChgLst>
    <pc:chgData name="Moreno Kruger Rodrigo Felipe, CLAROCHILE" userId="S::rmorenok@clarochile.cl::43d21ebf-3695-4ee1-9424-ff1f77a30d8b" providerId="AD" clId="Web-{13A93687-D94B-BCA7-7C42-66D3CE06723A}"/>
    <pc:docChg chg="addSld delSld modSld sldOrd">
      <pc:chgData name="Moreno Kruger Rodrigo Felipe, CLAROCHILE" userId="S::rmorenok@clarochile.cl::43d21ebf-3695-4ee1-9424-ff1f77a30d8b" providerId="AD" clId="Web-{13A93687-D94B-BCA7-7C42-66D3CE06723A}" dt="2023-04-04T17:14:33.943" v="36" actId="14100"/>
      <pc:docMkLst>
        <pc:docMk/>
      </pc:docMkLst>
      <pc:sldChg chg="addSp delSp modSp">
        <pc:chgData name="Moreno Kruger Rodrigo Felipe, CLAROCHILE" userId="S::rmorenok@clarochile.cl::43d21ebf-3695-4ee1-9424-ff1f77a30d8b" providerId="AD" clId="Web-{13A93687-D94B-BCA7-7C42-66D3CE06723A}" dt="2023-04-04T17:10:59.951" v="9"/>
        <pc:sldMkLst>
          <pc:docMk/>
          <pc:sldMk cId="2907544473" sldId="272"/>
        </pc:sldMkLst>
        <pc:picChg chg="add del mod">
          <ac:chgData name="Moreno Kruger Rodrigo Felipe, CLAROCHILE" userId="S::rmorenok@clarochile.cl::43d21ebf-3695-4ee1-9424-ff1f77a30d8b" providerId="AD" clId="Web-{13A93687-D94B-BCA7-7C42-66D3CE06723A}" dt="2023-04-04T17:10:10.355" v="7"/>
          <ac:picMkLst>
            <pc:docMk/>
            <pc:sldMk cId="2907544473" sldId="272"/>
            <ac:picMk id="3" creationId="{5FE4EFD9-4B9C-ACD7-8D13-61E247C1BF71}"/>
          </ac:picMkLst>
        </pc:picChg>
        <pc:picChg chg="add del mod">
          <ac:chgData name="Moreno Kruger Rodrigo Felipe, CLAROCHILE" userId="S::rmorenok@clarochile.cl::43d21ebf-3695-4ee1-9424-ff1f77a30d8b" providerId="AD" clId="Web-{13A93687-D94B-BCA7-7C42-66D3CE06723A}" dt="2023-04-04T17:10:59.951" v="9"/>
          <ac:picMkLst>
            <pc:docMk/>
            <pc:sldMk cId="2907544473" sldId="272"/>
            <ac:picMk id="6" creationId="{4D89E359-9668-421D-30A1-9D97FEADAAD7}"/>
          </ac:picMkLst>
        </pc:picChg>
      </pc:sldChg>
      <pc:sldChg chg="addSp delSp modSp">
        <pc:chgData name="Moreno Kruger Rodrigo Felipe, CLAROCHILE" userId="S::rmorenok@clarochile.cl::43d21ebf-3695-4ee1-9424-ff1f77a30d8b" providerId="AD" clId="Web-{13A93687-D94B-BCA7-7C42-66D3CE06723A}" dt="2023-04-04T17:08:06.616" v="1"/>
        <pc:sldMkLst>
          <pc:docMk/>
          <pc:sldMk cId="3146613618" sldId="273"/>
        </pc:sldMkLst>
        <pc:picChg chg="add del mod">
          <ac:chgData name="Moreno Kruger Rodrigo Felipe, CLAROCHILE" userId="S::rmorenok@clarochile.cl::43d21ebf-3695-4ee1-9424-ff1f77a30d8b" providerId="AD" clId="Web-{13A93687-D94B-BCA7-7C42-66D3CE06723A}" dt="2023-04-04T17:08:06.616" v="1"/>
          <ac:picMkLst>
            <pc:docMk/>
            <pc:sldMk cId="3146613618" sldId="273"/>
            <ac:picMk id="15" creationId="{B79768F8-A241-D621-F9EF-F13576EC822A}"/>
          </ac:picMkLst>
        </pc:picChg>
      </pc:sldChg>
      <pc:sldChg chg="addSp delSp modSp new">
        <pc:chgData name="Moreno Kruger Rodrigo Felipe, CLAROCHILE" userId="S::rmorenok@clarochile.cl::43d21ebf-3695-4ee1-9424-ff1f77a30d8b" providerId="AD" clId="Web-{13A93687-D94B-BCA7-7C42-66D3CE06723A}" dt="2023-04-04T17:11:52.031" v="14" actId="1076"/>
        <pc:sldMkLst>
          <pc:docMk/>
          <pc:sldMk cId="120934891" sldId="330"/>
        </pc:sldMkLst>
        <pc:spChg chg="del">
          <ac:chgData name="Moreno Kruger Rodrigo Felipe, CLAROCHILE" userId="S::rmorenok@clarochile.cl::43d21ebf-3695-4ee1-9424-ff1f77a30d8b" providerId="AD" clId="Web-{13A93687-D94B-BCA7-7C42-66D3CE06723A}" dt="2023-04-04T17:11:29.936" v="11"/>
          <ac:spMkLst>
            <pc:docMk/>
            <pc:sldMk cId="120934891" sldId="330"/>
            <ac:spMk id="2" creationId="{B1075338-1849-532D-1439-0737CFC5C4BF}"/>
          </ac:spMkLst>
        </pc:spChg>
        <pc:spChg chg="del">
          <ac:chgData name="Moreno Kruger Rodrigo Felipe, CLAROCHILE" userId="S::rmorenok@clarochile.cl::43d21ebf-3695-4ee1-9424-ff1f77a30d8b" providerId="AD" clId="Web-{13A93687-D94B-BCA7-7C42-66D3CE06723A}" dt="2023-04-04T17:11:34.889" v="12"/>
          <ac:spMkLst>
            <pc:docMk/>
            <pc:sldMk cId="120934891" sldId="330"/>
            <ac:spMk id="3" creationId="{8EB25AC6-48EA-B906-7952-F53C4ED6FDB4}"/>
          </ac:spMkLst>
        </pc:spChg>
        <pc:picChg chg="add mod">
          <ac:chgData name="Moreno Kruger Rodrigo Felipe, CLAROCHILE" userId="S::rmorenok@clarochile.cl::43d21ebf-3695-4ee1-9424-ff1f77a30d8b" providerId="AD" clId="Web-{13A93687-D94B-BCA7-7C42-66D3CE06723A}" dt="2023-04-04T17:11:52.031" v="14" actId="1076"/>
          <ac:picMkLst>
            <pc:docMk/>
            <pc:sldMk cId="120934891" sldId="330"/>
            <ac:picMk id="4" creationId="{806EBA9F-4967-A19A-548C-53A823E20321}"/>
          </ac:picMkLst>
        </pc:picChg>
      </pc:sldChg>
      <pc:sldChg chg="addSp delSp modSp new del">
        <pc:chgData name="Moreno Kruger Rodrigo Felipe, CLAROCHILE" userId="S::rmorenok@clarochile.cl::43d21ebf-3695-4ee1-9424-ff1f77a30d8b" providerId="AD" clId="Web-{13A93687-D94B-BCA7-7C42-66D3CE06723A}" dt="2023-04-04T17:09:26.760" v="5"/>
        <pc:sldMkLst>
          <pc:docMk/>
          <pc:sldMk cId="856069094" sldId="330"/>
        </pc:sldMkLst>
        <pc:picChg chg="add del mod">
          <ac:chgData name="Moreno Kruger Rodrigo Felipe, CLAROCHILE" userId="S::rmorenok@clarochile.cl::43d21ebf-3695-4ee1-9424-ff1f77a30d8b" providerId="AD" clId="Web-{13A93687-D94B-BCA7-7C42-66D3CE06723A}" dt="2023-04-04T17:09:16.806" v="4"/>
          <ac:picMkLst>
            <pc:docMk/>
            <pc:sldMk cId="856069094" sldId="330"/>
            <ac:picMk id="2" creationId="{4F3767C6-9D96-01DD-9919-46E383DB81BC}"/>
          </ac:picMkLst>
        </pc:picChg>
      </pc:sldChg>
      <pc:sldChg chg="addSp delSp modSp add ord replId">
        <pc:chgData name="Moreno Kruger Rodrigo Felipe, CLAROCHILE" userId="S::rmorenok@clarochile.cl::43d21ebf-3695-4ee1-9424-ff1f77a30d8b" providerId="AD" clId="Web-{13A93687-D94B-BCA7-7C42-66D3CE06723A}" dt="2023-04-04T17:14:33.943" v="36" actId="14100"/>
        <pc:sldMkLst>
          <pc:docMk/>
          <pc:sldMk cId="668143229" sldId="331"/>
        </pc:sldMkLst>
        <pc:spChg chg="mod">
          <ac:chgData name="Moreno Kruger Rodrigo Felipe, CLAROCHILE" userId="S::rmorenok@clarochile.cl::43d21ebf-3695-4ee1-9424-ff1f77a30d8b" providerId="AD" clId="Web-{13A93687-D94B-BCA7-7C42-66D3CE06723A}" dt="2023-04-04T17:13:23.784" v="20" actId="20577"/>
          <ac:spMkLst>
            <pc:docMk/>
            <pc:sldMk cId="668143229" sldId="331"/>
            <ac:spMk id="5" creationId="{9467FD42-A884-875D-EBC8-41E7DE27E9E4}"/>
          </ac:spMkLst>
        </pc:spChg>
        <pc:spChg chg="del mod">
          <ac:chgData name="Moreno Kruger Rodrigo Felipe, CLAROCHILE" userId="S::rmorenok@clarochile.cl::43d21ebf-3695-4ee1-9424-ff1f77a30d8b" providerId="AD" clId="Web-{13A93687-D94B-BCA7-7C42-66D3CE06723A}" dt="2023-04-04T17:13:33.128" v="26"/>
          <ac:spMkLst>
            <pc:docMk/>
            <pc:sldMk cId="668143229" sldId="331"/>
            <ac:spMk id="7" creationId="{74A9F305-8992-8082-EE5C-D0925B375071}"/>
          </ac:spMkLst>
        </pc:spChg>
        <pc:spChg chg="mod">
          <ac:chgData name="Moreno Kruger Rodrigo Felipe, CLAROCHILE" userId="S::rmorenok@clarochile.cl::43d21ebf-3695-4ee1-9424-ff1f77a30d8b" providerId="AD" clId="Web-{13A93687-D94B-BCA7-7C42-66D3CE06723A}" dt="2023-04-04T17:13:26.300" v="22" actId="20577"/>
          <ac:spMkLst>
            <pc:docMk/>
            <pc:sldMk cId="668143229" sldId="331"/>
            <ac:spMk id="9" creationId="{DC3AFCA3-18DE-60A5-520D-A531568F9A7A}"/>
          </ac:spMkLst>
        </pc:spChg>
        <pc:picChg chg="add mod">
          <ac:chgData name="Moreno Kruger Rodrigo Felipe, CLAROCHILE" userId="S::rmorenok@clarochile.cl::43d21ebf-3695-4ee1-9424-ff1f77a30d8b" providerId="AD" clId="Web-{13A93687-D94B-BCA7-7C42-66D3CE06723A}" dt="2023-04-04T17:13:50.629" v="30" actId="1076"/>
          <ac:picMkLst>
            <pc:docMk/>
            <pc:sldMk cId="668143229" sldId="331"/>
            <ac:picMk id="3" creationId="{8B41119C-A99C-7ED7-996E-2AA51E77528C}"/>
          </ac:picMkLst>
        </pc:picChg>
        <pc:picChg chg="add mod">
          <ac:chgData name="Moreno Kruger Rodrigo Felipe, CLAROCHILE" userId="S::rmorenok@clarochile.cl::43d21ebf-3695-4ee1-9424-ff1f77a30d8b" providerId="AD" clId="Web-{13A93687-D94B-BCA7-7C42-66D3CE06723A}" dt="2023-04-04T17:14:06.317" v="33" actId="14100"/>
          <ac:picMkLst>
            <pc:docMk/>
            <pc:sldMk cId="668143229" sldId="331"/>
            <ac:picMk id="6" creationId="{F40AB029-1977-3557-00F0-5BA7CA78FEF3}"/>
          </ac:picMkLst>
        </pc:picChg>
        <pc:picChg chg="add mod">
          <ac:chgData name="Moreno Kruger Rodrigo Felipe, CLAROCHILE" userId="S::rmorenok@clarochile.cl::43d21ebf-3695-4ee1-9424-ff1f77a30d8b" providerId="AD" clId="Web-{13A93687-D94B-BCA7-7C42-66D3CE06723A}" dt="2023-04-04T17:14:33.943" v="36" actId="14100"/>
          <ac:picMkLst>
            <pc:docMk/>
            <pc:sldMk cId="668143229" sldId="331"/>
            <ac:picMk id="8" creationId="{A06B2D85-B14E-30C5-D6F6-7AD9BBD9B26B}"/>
          </ac:picMkLst>
        </pc:picChg>
      </pc:sldChg>
      <pc:sldChg chg="add del replId">
        <pc:chgData name="Moreno Kruger Rodrigo Felipe, CLAROCHILE" userId="S::rmorenok@clarochile.cl::43d21ebf-3695-4ee1-9424-ff1f77a30d8b" providerId="AD" clId="Web-{13A93687-D94B-BCA7-7C42-66D3CE06723A}" dt="2023-04-04T17:13:02.471" v="16"/>
        <pc:sldMkLst>
          <pc:docMk/>
          <pc:sldMk cId="3968070742" sldId="33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AE03CB-DC48-4284-8C2D-82D48EE2CECE}" type="datetimeFigureOut">
              <a:rPr lang="es-CL" smtClean="0"/>
              <a:t>07-04-2023</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762317-638A-40A4-A223-077AD06D5A45}" type="slidenum">
              <a:rPr lang="es-CL" smtClean="0"/>
              <a:t>‹Nº›</a:t>
            </a:fld>
            <a:endParaRPr lang="es-CL"/>
          </a:p>
        </p:txBody>
      </p:sp>
    </p:spTree>
    <p:extLst>
      <p:ext uri="{BB962C8B-B14F-4D97-AF65-F5344CB8AC3E}">
        <p14:creationId xmlns:p14="http://schemas.microsoft.com/office/powerpoint/2010/main" val="2591312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20762317-638A-40A4-A223-077AD06D5A45}" type="slidenum">
              <a:rPr lang="es-CL" smtClean="0"/>
              <a:t>1</a:t>
            </a:fld>
            <a:endParaRPr lang="es-CL"/>
          </a:p>
        </p:txBody>
      </p:sp>
    </p:spTree>
    <p:extLst>
      <p:ext uri="{BB962C8B-B14F-4D97-AF65-F5344CB8AC3E}">
        <p14:creationId xmlns:p14="http://schemas.microsoft.com/office/powerpoint/2010/main" val="4436606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1.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emf"/><Relationship Id="rId1" Type="http://schemas.openxmlformats.org/officeDocument/2006/relationships/slideMaster" Target="../slideMasters/slideMaster1.xml"/><Relationship Id="rId4"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2.xml"/><Relationship Id="rId4" Type="http://schemas.openxmlformats.org/officeDocument/2006/relationships/image" Target="../media/image11.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310AE3-DF01-0516-E153-3BD40B7F291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700536B-055E-AF90-F87D-0BAE0BDB1B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917F3DB8-F73E-79C0-D029-60E117B8A2D2}"/>
              </a:ext>
            </a:extLst>
          </p:cNvPr>
          <p:cNvSpPr>
            <a:spLocks noGrp="1"/>
          </p:cNvSpPr>
          <p:nvPr>
            <p:ph type="dt" sz="half" idx="10"/>
          </p:nvPr>
        </p:nvSpPr>
        <p:spPr/>
        <p:txBody>
          <a:bodyPr/>
          <a:lstStyle/>
          <a:p>
            <a:fld id="{D458CD8E-723E-6C4A-B9FA-8AD2FB9DAC0F}" type="datetimeFigureOut">
              <a:rPr lang="es-CL" smtClean="0"/>
              <a:t>07-04-2023</a:t>
            </a:fld>
            <a:endParaRPr lang="es-CL"/>
          </a:p>
        </p:txBody>
      </p:sp>
      <p:sp>
        <p:nvSpPr>
          <p:cNvPr id="5" name="Marcador de pie de página 4">
            <a:extLst>
              <a:ext uri="{FF2B5EF4-FFF2-40B4-BE49-F238E27FC236}">
                <a16:creationId xmlns:a16="http://schemas.microsoft.com/office/drawing/2014/main" id="{CF0CF50B-290C-8BE5-C601-D6094748D25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703DC88-3ABB-E84B-8434-BD856A6F9FC9}"/>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título 1">
            <a:extLst>
              <a:ext uri="{FF2B5EF4-FFF2-40B4-BE49-F238E27FC236}">
                <a16:creationId xmlns:a16="http://schemas.microsoft.com/office/drawing/2014/main" id="{E7A58D3A-CD79-CC68-357B-14F0039A4BF0}"/>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a:t>Haga clic para modificar el estilo de título del patrón</a:t>
            </a:r>
            <a:endParaRPr lang="es-CL"/>
          </a:p>
        </p:txBody>
      </p:sp>
      <p:sp>
        <p:nvSpPr>
          <p:cNvPr id="8" name="Marcador de texto 2">
            <a:extLst>
              <a:ext uri="{FF2B5EF4-FFF2-40B4-BE49-F238E27FC236}">
                <a16:creationId xmlns:a16="http://schemas.microsoft.com/office/drawing/2014/main" id="{5883C7CF-A347-CAD8-207E-4907D2AC9192}"/>
              </a:ext>
            </a:extLst>
          </p:cNvPr>
          <p:cNvSpPr txBox="1">
            <a:spLocks/>
          </p:cNvSpPr>
          <p:nvPr userDrawn="1"/>
        </p:nvSpPr>
        <p:spPr>
          <a:xfrm>
            <a:off x="838200" y="1825625"/>
            <a:ext cx="10515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9" name="Marcador de fecha 3">
            <a:extLst>
              <a:ext uri="{FF2B5EF4-FFF2-40B4-BE49-F238E27FC236}">
                <a16:creationId xmlns:a16="http://schemas.microsoft.com/office/drawing/2014/main" id="{85703CCE-B2D9-A4B5-83C0-BEEE6F26FD9F}"/>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E36D433-4CD3-0A4C-B145-6C54EF0B8003}" type="datetimeFigureOut">
              <a:rPr lang="es-CL" smtClean="0"/>
              <a:pPr/>
              <a:t>07-04-2023</a:t>
            </a:fld>
            <a:endParaRPr lang="es-CL"/>
          </a:p>
        </p:txBody>
      </p:sp>
      <p:sp>
        <p:nvSpPr>
          <p:cNvPr id="10" name="Marcador de número de diapositiva 5">
            <a:extLst>
              <a:ext uri="{FF2B5EF4-FFF2-40B4-BE49-F238E27FC236}">
                <a16:creationId xmlns:a16="http://schemas.microsoft.com/office/drawing/2014/main" id="{041EEC72-21E5-285C-80AF-DD9B5C7ADDE2}"/>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AEF3C21-7AF6-F949-8655-CBA8E87E80E5}" type="slidenum">
              <a:rPr lang="es-CL" smtClean="0"/>
              <a:pPr/>
              <a:t>‹Nº›</a:t>
            </a:fld>
            <a:endParaRPr lang="es-CL"/>
          </a:p>
        </p:txBody>
      </p:sp>
      <p:pic>
        <p:nvPicPr>
          <p:cNvPr id="11" name="Imagen 10">
            <a:extLst>
              <a:ext uri="{FF2B5EF4-FFF2-40B4-BE49-F238E27FC236}">
                <a16:creationId xmlns:a16="http://schemas.microsoft.com/office/drawing/2014/main" id="{997F218A-5B21-A3C7-F461-D17E46B0BDD9}"/>
              </a:ext>
            </a:extLst>
          </p:cNvPr>
          <p:cNvPicPr>
            <a:picLocks noChangeAspect="1"/>
          </p:cNvPicPr>
          <p:nvPr userDrawn="1"/>
        </p:nvPicPr>
        <p:blipFill>
          <a:blip r:embed="rId2"/>
          <a:stretch>
            <a:fillRect/>
          </a:stretch>
        </p:blipFill>
        <p:spPr>
          <a:xfrm>
            <a:off x="0" y="0"/>
            <a:ext cx="12017830" cy="6858000"/>
          </a:xfrm>
          <a:prstGeom prst="rect">
            <a:avLst/>
          </a:prstGeom>
        </p:spPr>
      </p:pic>
      <p:pic>
        <p:nvPicPr>
          <p:cNvPr id="12" name="Imagen 11">
            <a:extLst>
              <a:ext uri="{FF2B5EF4-FFF2-40B4-BE49-F238E27FC236}">
                <a16:creationId xmlns:a16="http://schemas.microsoft.com/office/drawing/2014/main" id="{BAB73BDF-B0A7-F146-4314-4A6F13A1AC7A}"/>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3" name="Imagen 12">
            <a:extLst>
              <a:ext uri="{FF2B5EF4-FFF2-40B4-BE49-F238E27FC236}">
                <a16:creationId xmlns:a16="http://schemas.microsoft.com/office/drawing/2014/main" id="{454934BF-16C9-030C-B7BB-E4CDB7443DFE}"/>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7" name="Imagen 16">
            <a:extLst>
              <a:ext uri="{FF2B5EF4-FFF2-40B4-BE49-F238E27FC236}">
                <a16:creationId xmlns:a16="http://schemas.microsoft.com/office/drawing/2014/main" id="{612F2777-1A07-9DE4-8F2C-F19A2341694E}"/>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3FC9E449-3D0A-AD3D-E747-7363BC08A6C6}"/>
              </a:ext>
            </a:extLst>
          </p:cNvPr>
          <p:cNvPicPr>
            <a:picLocks noChangeAspect="1"/>
          </p:cNvPicPr>
          <p:nvPr userDrawn="1"/>
        </p:nvPicPr>
        <p:blipFill>
          <a:blip r:embed="rId6"/>
          <a:stretch>
            <a:fillRect/>
          </a:stretch>
        </p:blipFill>
        <p:spPr>
          <a:xfrm>
            <a:off x="-191351" y="26987"/>
            <a:ext cx="4024105" cy="1254125"/>
          </a:xfrm>
          <a:prstGeom prst="rect">
            <a:avLst/>
          </a:prstGeom>
        </p:spPr>
      </p:pic>
      <p:pic>
        <p:nvPicPr>
          <p:cNvPr id="19" name="Imagen 18">
            <a:extLst>
              <a:ext uri="{FF2B5EF4-FFF2-40B4-BE49-F238E27FC236}">
                <a16:creationId xmlns:a16="http://schemas.microsoft.com/office/drawing/2014/main" id="{DB555962-1B13-ED63-A00D-E1CDD2F5AAB9}"/>
              </a:ext>
            </a:extLst>
          </p:cNvPr>
          <p:cNvPicPr>
            <a:picLocks noChangeAspect="1"/>
          </p:cNvPicPr>
          <p:nvPr userDrawn="1"/>
        </p:nvPicPr>
        <p:blipFill>
          <a:blip r:embed="rId7"/>
          <a:stretch>
            <a:fillRect/>
          </a:stretch>
        </p:blipFill>
        <p:spPr>
          <a:xfrm>
            <a:off x="6354255" y="948762"/>
            <a:ext cx="5784199" cy="4614862"/>
          </a:xfrm>
          <a:prstGeom prst="rect">
            <a:avLst/>
          </a:prstGeom>
        </p:spPr>
      </p:pic>
    </p:spTree>
    <p:extLst>
      <p:ext uri="{BB962C8B-B14F-4D97-AF65-F5344CB8AC3E}">
        <p14:creationId xmlns:p14="http://schemas.microsoft.com/office/powerpoint/2010/main" val="3432697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ED0095-9F98-8429-06D6-CD39756E88B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9ABD44-ECA7-231B-37D2-EFE504C797CC}"/>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945D0A9-1327-BD35-BA0D-C33C045098EF}"/>
              </a:ext>
            </a:extLst>
          </p:cNvPr>
          <p:cNvSpPr>
            <a:spLocks noGrp="1"/>
          </p:cNvSpPr>
          <p:nvPr>
            <p:ph type="dt" sz="half" idx="10"/>
          </p:nvPr>
        </p:nvSpPr>
        <p:spPr/>
        <p:txBody>
          <a:bodyPr/>
          <a:lstStyle/>
          <a:p>
            <a:fld id="{D458CD8E-723E-6C4A-B9FA-8AD2FB9DAC0F}" type="datetimeFigureOut">
              <a:rPr lang="es-CL" smtClean="0"/>
              <a:t>07-04-2023</a:t>
            </a:fld>
            <a:endParaRPr lang="es-CL"/>
          </a:p>
        </p:txBody>
      </p:sp>
      <p:sp>
        <p:nvSpPr>
          <p:cNvPr id="5" name="Marcador de pie de página 4">
            <a:extLst>
              <a:ext uri="{FF2B5EF4-FFF2-40B4-BE49-F238E27FC236}">
                <a16:creationId xmlns:a16="http://schemas.microsoft.com/office/drawing/2014/main" id="{B2A1D0A0-243E-2EFF-89F5-3F2C5A65C5A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6850DD4-634B-789B-707E-3AF46B27EBCB}"/>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fecha 3">
            <a:extLst>
              <a:ext uri="{FF2B5EF4-FFF2-40B4-BE49-F238E27FC236}">
                <a16:creationId xmlns:a16="http://schemas.microsoft.com/office/drawing/2014/main" id="{427F8E23-4030-0CBE-7B4B-9AAC0FBDF401}"/>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07-04-2023</a:t>
            </a:fld>
            <a:endParaRPr lang="es-CL"/>
          </a:p>
        </p:txBody>
      </p:sp>
      <p:sp>
        <p:nvSpPr>
          <p:cNvPr id="8" name="Marcador de número de diapositiva 5">
            <a:extLst>
              <a:ext uri="{FF2B5EF4-FFF2-40B4-BE49-F238E27FC236}">
                <a16:creationId xmlns:a16="http://schemas.microsoft.com/office/drawing/2014/main" id="{4AD8F159-3999-D981-F137-2F9AAC4C8963}"/>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9" name="Imagen 8">
            <a:extLst>
              <a:ext uri="{FF2B5EF4-FFF2-40B4-BE49-F238E27FC236}">
                <a16:creationId xmlns:a16="http://schemas.microsoft.com/office/drawing/2014/main" id="{40B7EB06-7373-8ED1-B7A1-5B881DBD3EA7}"/>
              </a:ext>
            </a:extLst>
          </p:cNvPr>
          <p:cNvPicPr>
            <a:picLocks noChangeAspect="1"/>
          </p:cNvPicPr>
          <p:nvPr userDrawn="1"/>
        </p:nvPicPr>
        <p:blipFill>
          <a:blip r:embed="rId2"/>
          <a:stretch>
            <a:fillRect/>
          </a:stretch>
        </p:blipFill>
        <p:spPr>
          <a:xfrm>
            <a:off x="-1" y="-50800"/>
            <a:ext cx="12196291" cy="6908800"/>
          </a:xfrm>
          <a:prstGeom prst="rect">
            <a:avLst/>
          </a:prstGeom>
        </p:spPr>
      </p:pic>
      <p:pic>
        <p:nvPicPr>
          <p:cNvPr id="10" name="Imagen 9">
            <a:extLst>
              <a:ext uri="{FF2B5EF4-FFF2-40B4-BE49-F238E27FC236}">
                <a16:creationId xmlns:a16="http://schemas.microsoft.com/office/drawing/2014/main" id="{976509D4-6E2B-376F-3C6B-E505D94A9A94}"/>
              </a:ext>
            </a:extLst>
          </p:cNvPr>
          <p:cNvPicPr>
            <a:picLocks noChangeAspect="1"/>
          </p:cNvPicPr>
          <p:nvPr userDrawn="1"/>
        </p:nvPicPr>
        <p:blipFill>
          <a:blip r:embed="rId3"/>
          <a:stretch>
            <a:fillRect/>
          </a:stretch>
        </p:blipFill>
        <p:spPr>
          <a:xfrm>
            <a:off x="5444613" y="-101600"/>
            <a:ext cx="6747387" cy="7061200"/>
          </a:xfrm>
          <a:prstGeom prst="rect">
            <a:avLst/>
          </a:prstGeom>
        </p:spPr>
      </p:pic>
      <p:pic>
        <p:nvPicPr>
          <p:cNvPr id="11" name="Imagen 10">
            <a:extLst>
              <a:ext uri="{FF2B5EF4-FFF2-40B4-BE49-F238E27FC236}">
                <a16:creationId xmlns:a16="http://schemas.microsoft.com/office/drawing/2014/main" id="{6D9DE0F6-715C-0B7D-690E-9691721FA7DA}"/>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2" name="Imagen 11">
            <a:extLst>
              <a:ext uri="{FF2B5EF4-FFF2-40B4-BE49-F238E27FC236}">
                <a16:creationId xmlns:a16="http://schemas.microsoft.com/office/drawing/2014/main" id="{E05BBEB6-2A79-D9B6-31F0-BA051A2B0997}"/>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3" name="Imagen 12">
            <a:extLst>
              <a:ext uri="{FF2B5EF4-FFF2-40B4-BE49-F238E27FC236}">
                <a16:creationId xmlns:a16="http://schemas.microsoft.com/office/drawing/2014/main" id="{1CDBBF34-7E90-A897-398F-93C5A9B1DF42}"/>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4" name="Imagen 13">
            <a:extLst>
              <a:ext uri="{FF2B5EF4-FFF2-40B4-BE49-F238E27FC236}">
                <a16:creationId xmlns:a16="http://schemas.microsoft.com/office/drawing/2014/main" id="{6FB9AC7E-74D9-6F68-283F-B9471E99DBA5}"/>
              </a:ext>
            </a:extLst>
          </p:cNvPr>
          <p:cNvPicPr>
            <a:picLocks noChangeAspect="1"/>
          </p:cNvPicPr>
          <p:nvPr userDrawn="1"/>
        </p:nvPicPr>
        <p:blipFill>
          <a:blip r:embed="rId7"/>
          <a:stretch>
            <a:fillRect/>
          </a:stretch>
        </p:blipFill>
        <p:spPr>
          <a:xfrm>
            <a:off x="8718550" y="-128290"/>
            <a:ext cx="2527300" cy="1295400"/>
          </a:xfrm>
          <a:prstGeom prst="rect">
            <a:avLst/>
          </a:prstGeom>
        </p:spPr>
      </p:pic>
      <p:pic>
        <p:nvPicPr>
          <p:cNvPr id="15" name="Imagen 14">
            <a:extLst>
              <a:ext uri="{FF2B5EF4-FFF2-40B4-BE49-F238E27FC236}">
                <a16:creationId xmlns:a16="http://schemas.microsoft.com/office/drawing/2014/main" id="{F7FEBD04-72D0-76DE-D31A-582534F03AEC}"/>
              </a:ext>
            </a:extLst>
          </p:cNvPr>
          <p:cNvPicPr>
            <a:picLocks noChangeAspect="1"/>
          </p:cNvPicPr>
          <p:nvPr userDrawn="1"/>
        </p:nvPicPr>
        <p:blipFill>
          <a:blip r:embed="rId8"/>
          <a:stretch>
            <a:fillRect/>
          </a:stretch>
        </p:blipFill>
        <p:spPr>
          <a:xfrm>
            <a:off x="-191351" y="26987"/>
            <a:ext cx="4024105" cy="1254125"/>
          </a:xfrm>
          <a:prstGeom prst="rect">
            <a:avLst/>
          </a:prstGeom>
        </p:spPr>
      </p:pic>
    </p:spTree>
    <p:extLst>
      <p:ext uri="{BB962C8B-B14F-4D97-AF65-F5344CB8AC3E}">
        <p14:creationId xmlns:p14="http://schemas.microsoft.com/office/powerpoint/2010/main" val="1784466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3746890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0890FF-C5CF-6FDE-5B9A-C4B5C4F0867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EE04875-478B-FD4F-C52D-C309886A0C3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240CE022-475F-58AF-EAD4-E3D15EC68E6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D61E2025-25B0-965D-8573-BC1C84245136}"/>
              </a:ext>
            </a:extLst>
          </p:cNvPr>
          <p:cNvSpPr>
            <a:spLocks noGrp="1"/>
          </p:cNvSpPr>
          <p:nvPr>
            <p:ph type="dt" sz="half" idx="10"/>
          </p:nvPr>
        </p:nvSpPr>
        <p:spPr/>
        <p:txBody>
          <a:bodyPr/>
          <a:lstStyle/>
          <a:p>
            <a:fld id="{D458CD8E-723E-6C4A-B9FA-8AD2FB9DAC0F}" type="datetimeFigureOut">
              <a:rPr lang="es-CL" smtClean="0"/>
              <a:t>07-04-2023</a:t>
            </a:fld>
            <a:endParaRPr lang="es-CL"/>
          </a:p>
        </p:txBody>
      </p:sp>
      <p:sp>
        <p:nvSpPr>
          <p:cNvPr id="6" name="Marcador de pie de página 5">
            <a:extLst>
              <a:ext uri="{FF2B5EF4-FFF2-40B4-BE49-F238E27FC236}">
                <a16:creationId xmlns:a16="http://schemas.microsoft.com/office/drawing/2014/main" id="{A184B5A8-0138-9975-C0FE-235EF815C22F}"/>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065E18-2EB2-7C30-37B0-545B71255956}"/>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8" name="Marcador de contenido 2">
            <a:extLst>
              <a:ext uri="{FF2B5EF4-FFF2-40B4-BE49-F238E27FC236}">
                <a16:creationId xmlns:a16="http://schemas.microsoft.com/office/drawing/2014/main" id="{BB61DFCC-D85C-1E96-8757-E55EE5D1A422}"/>
              </a:ext>
            </a:extLst>
          </p:cNvPr>
          <p:cNvSpPr>
            <a:spLocks noGrp="1"/>
          </p:cNvSpPr>
          <p:nvPr>
            <p:ph idx="13"/>
          </p:nvPr>
        </p:nvSpPr>
        <p:spPr>
          <a:xfrm>
            <a:off x="838200" y="1825625"/>
            <a:ext cx="10515600" cy="4351338"/>
          </a:xfrm>
        </p:spPr>
        <p:txBody>
          <a:bodyPr/>
          <a:lstStyle/>
          <a:p>
            <a:endParaRPr lang="es-CL" dirty="0"/>
          </a:p>
        </p:txBody>
      </p:sp>
      <p:pic>
        <p:nvPicPr>
          <p:cNvPr id="9" name="Imagen 8">
            <a:extLst>
              <a:ext uri="{FF2B5EF4-FFF2-40B4-BE49-F238E27FC236}">
                <a16:creationId xmlns:a16="http://schemas.microsoft.com/office/drawing/2014/main" id="{C62B4C77-BB9F-AA96-E396-0921C8A7D10B}"/>
              </a:ext>
            </a:extLst>
          </p:cNvPr>
          <p:cNvPicPr>
            <a:picLocks noChangeAspect="1"/>
          </p:cNvPicPr>
          <p:nvPr userDrawn="1"/>
        </p:nvPicPr>
        <p:blipFill>
          <a:blip r:embed="rId2"/>
          <a:stretch>
            <a:fillRect/>
          </a:stretch>
        </p:blipFill>
        <p:spPr>
          <a:xfrm>
            <a:off x="-1" y="-101600"/>
            <a:ext cx="12196291" cy="6959600"/>
          </a:xfrm>
          <a:prstGeom prst="rect">
            <a:avLst/>
          </a:prstGeom>
        </p:spPr>
      </p:pic>
      <p:pic>
        <p:nvPicPr>
          <p:cNvPr id="10" name="Imagen 9">
            <a:extLst>
              <a:ext uri="{FF2B5EF4-FFF2-40B4-BE49-F238E27FC236}">
                <a16:creationId xmlns:a16="http://schemas.microsoft.com/office/drawing/2014/main" id="{53478250-EC87-35FF-249D-CBB51BF9120C}"/>
              </a:ext>
            </a:extLst>
          </p:cNvPr>
          <p:cNvPicPr>
            <a:picLocks noChangeAspect="1"/>
          </p:cNvPicPr>
          <p:nvPr userDrawn="1"/>
        </p:nvPicPr>
        <p:blipFill>
          <a:blip r:embed="rId3">
            <a:alphaModFix amt="59000"/>
          </a:blip>
          <a:stretch>
            <a:fillRect/>
          </a:stretch>
        </p:blipFill>
        <p:spPr>
          <a:xfrm flipH="1">
            <a:off x="-2" y="-101600"/>
            <a:ext cx="6720839" cy="7061200"/>
          </a:xfrm>
          <a:prstGeom prst="rect">
            <a:avLst/>
          </a:prstGeom>
        </p:spPr>
      </p:pic>
      <p:pic>
        <p:nvPicPr>
          <p:cNvPr id="11" name="Imagen 10">
            <a:extLst>
              <a:ext uri="{FF2B5EF4-FFF2-40B4-BE49-F238E27FC236}">
                <a16:creationId xmlns:a16="http://schemas.microsoft.com/office/drawing/2014/main" id="{159AC7B1-C327-8814-DDD6-416A76AC05F2}"/>
              </a:ext>
            </a:extLst>
          </p:cNvPr>
          <p:cNvPicPr>
            <a:picLocks noChangeAspect="1"/>
          </p:cNvPicPr>
          <p:nvPr userDrawn="1"/>
        </p:nvPicPr>
        <p:blipFill>
          <a:blip r:embed="rId4"/>
          <a:stretch>
            <a:fillRect/>
          </a:stretch>
        </p:blipFill>
        <p:spPr>
          <a:xfrm>
            <a:off x="-368357" y="1954213"/>
            <a:ext cx="5268912" cy="5268912"/>
          </a:xfrm>
          <a:prstGeom prst="rect">
            <a:avLst/>
          </a:prstGeom>
        </p:spPr>
      </p:pic>
      <p:pic>
        <p:nvPicPr>
          <p:cNvPr id="12" name="Imagen 11">
            <a:extLst>
              <a:ext uri="{FF2B5EF4-FFF2-40B4-BE49-F238E27FC236}">
                <a16:creationId xmlns:a16="http://schemas.microsoft.com/office/drawing/2014/main" id="{22CBEE49-FBE7-C3BE-6DC2-4F8566A16672}"/>
              </a:ext>
            </a:extLst>
          </p:cNvPr>
          <p:cNvPicPr>
            <a:picLocks noChangeAspect="1"/>
          </p:cNvPicPr>
          <p:nvPr userDrawn="1"/>
        </p:nvPicPr>
        <p:blipFill>
          <a:blip r:embed="rId5"/>
          <a:stretch>
            <a:fillRect/>
          </a:stretch>
        </p:blipFill>
        <p:spPr>
          <a:xfrm rot="21356350">
            <a:off x="3343485" y="1793876"/>
            <a:ext cx="914400" cy="812800"/>
          </a:xfrm>
          <a:prstGeom prst="rect">
            <a:avLst/>
          </a:prstGeom>
        </p:spPr>
      </p:pic>
      <p:pic>
        <p:nvPicPr>
          <p:cNvPr id="13" name="Imagen 12">
            <a:extLst>
              <a:ext uri="{FF2B5EF4-FFF2-40B4-BE49-F238E27FC236}">
                <a16:creationId xmlns:a16="http://schemas.microsoft.com/office/drawing/2014/main" id="{C3C7D105-CB9A-AAD9-C851-9E8B3F1E4823}"/>
              </a:ext>
            </a:extLst>
          </p:cNvPr>
          <p:cNvPicPr>
            <a:picLocks noChangeAspect="1"/>
          </p:cNvPicPr>
          <p:nvPr userDrawn="1"/>
        </p:nvPicPr>
        <p:blipFill>
          <a:blip r:embed="rId6"/>
          <a:stretch>
            <a:fillRect/>
          </a:stretch>
        </p:blipFill>
        <p:spPr>
          <a:xfrm>
            <a:off x="1038370" y="1753794"/>
            <a:ext cx="914400" cy="800100"/>
          </a:xfrm>
          <a:prstGeom prst="rect">
            <a:avLst/>
          </a:prstGeom>
        </p:spPr>
      </p:pic>
      <p:sp>
        <p:nvSpPr>
          <p:cNvPr id="14" name="CuadroTexto 13">
            <a:extLst>
              <a:ext uri="{FF2B5EF4-FFF2-40B4-BE49-F238E27FC236}">
                <a16:creationId xmlns:a16="http://schemas.microsoft.com/office/drawing/2014/main" id="{4039ACD2-3C77-C86A-9554-9277E9D2F1A7}"/>
              </a:ext>
            </a:extLst>
          </p:cNvPr>
          <p:cNvSpPr txBox="1"/>
          <p:nvPr userDrawn="1"/>
        </p:nvSpPr>
        <p:spPr>
          <a:xfrm>
            <a:off x="1245136" y="770533"/>
            <a:ext cx="3040381" cy="923330"/>
          </a:xfrm>
          <a:prstGeom prst="rect">
            <a:avLst/>
          </a:prstGeom>
          <a:noFill/>
        </p:spPr>
        <p:txBody>
          <a:bodyPr wrap="square" rtlCol="0">
            <a:spAutoFit/>
          </a:bodyPr>
          <a:lstStyle/>
          <a:p>
            <a:pPr algn="ctr"/>
            <a:r>
              <a:rPr lang="es-CL" sz="5400" b="1" dirty="0">
                <a:solidFill>
                  <a:srgbClr val="FAAD0A"/>
                </a:solidFill>
              </a:rPr>
              <a:t>¿Dudas?</a:t>
            </a:r>
          </a:p>
        </p:txBody>
      </p:sp>
      <p:sp>
        <p:nvSpPr>
          <p:cNvPr id="15" name="CuadroTexto 14">
            <a:extLst>
              <a:ext uri="{FF2B5EF4-FFF2-40B4-BE49-F238E27FC236}">
                <a16:creationId xmlns:a16="http://schemas.microsoft.com/office/drawing/2014/main" id="{CB20129E-777E-A356-F3F7-94C47413411A}"/>
              </a:ext>
            </a:extLst>
          </p:cNvPr>
          <p:cNvSpPr txBox="1"/>
          <p:nvPr userDrawn="1"/>
        </p:nvSpPr>
        <p:spPr>
          <a:xfrm>
            <a:off x="6720838" y="2834343"/>
            <a:ext cx="4787420" cy="1754326"/>
          </a:xfrm>
          <a:prstGeom prst="rect">
            <a:avLst/>
          </a:prstGeom>
          <a:noFill/>
        </p:spPr>
        <p:txBody>
          <a:bodyPr wrap="square" rtlCol="0">
            <a:spAutoFit/>
          </a:bodyPr>
          <a:lstStyle/>
          <a:p>
            <a:pPr algn="ctr"/>
            <a:r>
              <a:rPr lang="es-CL" sz="5400" b="1" dirty="0">
                <a:solidFill>
                  <a:srgbClr val="FAAD0A"/>
                </a:solidFill>
              </a:rPr>
              <a:t>¡</a:t>
            </a:r>
            <a:r>
              <a:rPr lang="es-CL" sz="5400" dirty="0">
                <a:solidFill>
                  <a:srgbClr val="FAAD0A"/>
                </a:solidFill>
              </a:rPr>
              <a:t>Es tiempo de </a:t>
            </a:r>
            <a:r>
              <a:rPr lang="es-CL" sz="5400" b="1" dirty="0">
                <a:solidFill>
                  <a:srgbClr val="FAAD0A"/>
                </a:solidFill>
              </a:rPr>
              <a:t>resolverlas!</a:t>
            </a:r>
          </a:p>
        </p:txBody>
      </p:sp>
    </p:spTree>
    <p:extLst>
      <p:ext uri="{BB962C8B-B14F-4D97-AF65-F5344CB8AC3E}">
        <p14:creationId xmlns:p14="http://schemas.microsoft.com/office/powerpoint/2010/main" val="1985066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Encabezado de sección">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B2E15B5-FE4C-F0C1-1C7A-0D07B31354A1}"/>
              </a:ext>
            </a:extLst>
          </p:cNvPr>
          <p:cNvPicPr>
            <a:picLocks noChangeAspect="1"/>
          </p:cNvPicPr>
          <p:nvPr userDrawn="1"/>
        </p:nvPicPr>
        <p:blipFill>
          <a:blip r:embed="rId2"/>
          <a:stretch>
            <a:fillRect/>
          </a:stretch>
        </p:blipFill>
        <p:spPr>
          <a:xfrm>
            <a:off x="-219771" y="0"/>
            <a:ext cx="12411771" cy="6972300"/>
          </a:xfrm>
          <a:prstGeom prst="rect">
            <a:avLst/>
          </a:prstGeom>
        </p:spPr>
      </p:pic>
      <p:sp>
        <p:nvSpPr>
          <p:cNvPr id="15" name="CuadroTexto 14">
            <a:extLst>
              <a:ext uri="{FF2B5EF4-FFF2-40B4-BE49-F238E27FC236}">
                <a16:creationId xmlns:a16="http://schemas.microsoft.com/office/drawing/2014/main" id="{C62D1D8D-2202-DE42-DE7F-2A4C34828437}"/>
              </a:ext>
            </a:extLst>
          </p:cNvPr>
          <p:cNvSpPr txBox="1"/>
          <p:nvPr userDrawn="1"/>
        </p:nvSpPr>
        <p:spPr>
          <a:xfrm>
            <a:off x="5625706" y="3099217"/>
            <a:ext cx="5762407" cy="923330"/>
          </a:xfrm>
          <a:prstGeom prst="rect">
            <a:avLst/>
          </a:prstGeom>
          <a:noFill/>
        </p:spPr>
        <p:txBody>
          <a:bodyPr wrap="square" rtlCol="0">
            <a:spAutoFit/>
          </a:bodyPr>
          <a:lstStyle/>
          <a:p>
            <a:pPr algn="ctr"/>
            <a:r>
              <a:rPr lang="es-CL" sz="5400" b="1" dirty="0">
                <a:solidFill>
                  <a:srgbClr val="FAAD0A"/>
                </a:solidFill>
              </a:rPr>
              <a:t>¡Llego el momento!</a:t>
            </a:r>
          </a:p>
        </p:txBody>
      </p:sp>
      <p:sp>
        <p:nvSpPr>
          <p:cNvPr id="16" name="CuadroTexto 15">
            <a:extLst>
              <a:ext uri="{FF2B5EF4-FFF2-40B4-BE49-F238E27FC236}">
                <a16:creationId xmlns:a16="http://schemas.microsoft.com/office/drawing/2014/main" id="{ACE36615-A38F-C9DF-30EE-F99C5EEEAF58}"/>
              </a:ext>
            </a:extLst>
          </p:cNvPr>
          <p:cNvSpPr txBox="1"/>
          <p:nvPr userDrawn="1"/>
        </p:nvSpPr>
        <p:spPr>
          <a:xfrm>
            <a:off x="5625707" y="3786452"/>
            <a:ext cx="5762406" cy="1200329"/>
          </a:xfrm>
          <a:prstGeom prst="rect">
            <a:avLst/>
          </a:prstGeom>
          <a:noFill/>
        </p:spPr>
        <p:txBody>
          <a:bodyPr wrap="square" rtlCol="0">
            <a:spAutoFit/>
          </a:bodyPr>
          <a:lstStyle/>
          <a:p>
            <a:pPr algn="ctr"/>
            <a:r>
              <a:rPr lang="es-CL" sz="3600" b="0" dirty="0">
                <a:solidFill>
                  <a:srgbClr val="0998A7"/>
                </a:solidFill>
              </a:rPr>
              <a:t>Pongamos a prueba tus </a:t>
            </a:r>
          </a:p>
          <a:p>
            <a:pPr algn="ctr"/>
            <a:r>
              <a:rPr lang="es-CL" sz="3600" b="1" dirty="0">
                <a:solidFill>
                  <a:srgbClr val="0998A7"/>
                </a:solidFill>
              </a:rPr>
              <a:t>CONOCIMIENTOS</a:t>
            </a:r>
          </a:p>
        </p:txBody>
      </p:sp>
      <p:pic>
        <p:nvPicPr>
          <p:cNvPr id="3078" name="Picture 6" descr="Creative Idea icon PNG and SVG Vector Free Download">
            <a:extLst>
              <a:ext uri="{FF2B5EF4-FFF2-40B4-BE49-F238E27FC236}">
                <a16:creationId xmlns:a16="http://schemas.microsoft.com/office/drawing/2014/main" id="{A09266F3-740C-41A6-E3CE-ED6B3A6EDF9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917033" y="1996970"/>
            <a:ext cx="1033356" cy="1102247"/>
          </a:xfrm>
          <a:prstGeom prst="rect">
            <a:avLst/>
          </a:prstGeom>
          <a:noFill/>
          <a:extLst>
            <a:ext uri="{909E8E84-426E-40DD-AFC4-6F175D3DCCD1}">
              <a14:hiddenFill xmlns:a14="http://schemas.microsoft.com/office/drawing/2010/main">
                <a:solidFill>
                  <a:srgbClr val="FFFFFF"/>
                </a:solidFill>
              </a14:hiddenFill>
            </a:ext>
          </a:extLst>
        </p:spPr>
      </p:pic>
      <p:pic>
        <p:nvPicPr>
          <p:cNvPr id="18" name="Imagen 17">
            <a:extLst>
              <a:ext uri="{FF2B5EF4-FFF2-40B4-BE49-F238E27FC236}">
                <a16:creationId xmlns:a16="http://schemas.microsoft.com/office/drawing/2014/main" id="{245385F0-B177-5079-2584-791B0DF24D07}"/>
              </a:ext>
            </a:extLst>
          </p:cNvPr>
          <p:cNvPicPr>
            <a:picLocks noChangeAspect="1"/>
          </p:cNvPicPr>
          <p:nvPr userDrawn="1"/>
        </p:nvPicPr>
        <p:blipFill>
          <a:blip r:embed="rId4"/>
          <a:stretch>
            <a:fillRect/>
          </a:stretch>
        </p:blipFill>
        <p:spPr>
          <a:xfrm flipH="1">
            <a:off x="-1882112" y="1109272"/>
            <a:ext cx="8653482" cy="5863028"/>
          </a:xfrm>
          <a:prstGeom prst="rect">
            <a:avLst/>
          </a:prstGeom>
        </p:spPr>
      </p:pic>
    </p:spTree>
    <p:extLst>
      <p:ext uri="{BB962C8B-B14F-4D97-AF65-F5344CB8AC3E}">
        <p14:creationId xmlns:p14="http://schemas.microsoft.com/office/powerpoint/2010/main" val="4157413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10" name="Marcador de fecha 3">
            <a:extLst>
              <a:ext uri="{FF2B5EF4-FFF2-40B4-BE49-F238E27FC236}">
                <a16:creationId xmlns:a16="http://schemas.microsoft.com/office/drawing/2014/main" id="{70A0840B-B424-889C-F5D1-3C093360D664}"/>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07-04-2023</a:t>
            </a:fld>
            <a:endParaRPr lang="es-CL"/>
          </a:p>
        </p:txBody>
      </p:sp>
      <p:sp>
        <p:nvSpPr>
          <p:cNvPr id="11" name="Marcador de número de diapositiva 5">
            <a:extLst>
              <a:ext uri="{FF2B5EF4-FFF2-40B4-BE49-F238E27FC236}">
                <a16:creationId xmlns:a16="http://schemas.microsoft.com/office/drawing/2014/main" id="{17CB7230-806A-D3D4-ACF7-E6FB9010A1BA}"/>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12" name="Imagen 11">
            <a:extLst>
              <a:ext uri="{FF2B5EF4-FFF2-40B4-BE49-F238E27FC236}">
                <a16:creationId xmlns:a16="http://schemas.microsoft.com/office/drawing/2014/main" id="{2B33EAEA-15C6-A66D-675A-9E6A805A426B}"/>
              </a:ext>
            </a:extLst>
          </p:cNvPr>
          <p:cNvPicPr>
            <a:picLocks noChangeAspect="1"/>
          </p:cNvPicPr>
          <p:nvPr userDrawn="1"/>
        </p:nvPicPr>
        <p:blipFill>
          <a:blip r:embed="rId2"/>
          <a:stretch>
            <a:fillRect/>
          </a:stretch>
        </p:blipFill>
        <p:spPr>
          <a:xfrm>
            <a:off x="-1" y="0"/>
            <a:ext cx="12196291" cy="6858000"/>
          </a:xfrm>
          <a:prstGeom prst="rect">
            <a:avLst/>
          </a:prstGeom>
        </p:spPr>
      </p:pic>
      <p:pic>
        <p:nvPicPr>
          <p:cNvPr id="13" name="Imagen 12">
            <a:extLst>
              <a:ext uri="{FF2B5EF4-FFF2-40B4-BE49-F238E27FC236}">
                <a16:creationId xmlns:a16="http://schemas.microsoft.com/office/drawing/2014/main" id="{69D2E10B-ACCB-9095-99AB-1474E210A202}"/>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4" name="Imagen 13">
            <a:extLst>
              <a:ext uri="{FF2B5EF4-FFF2-40B4-BE49-F238E27FC236}">
                <a16:creationId xmlns:a16="http://schemas.microsoft.com/office/drawing/2014/main" id="{B89171FF-CE33-7861-E93D-83E9E05EFE54}"/>
              </a:ext>
            </a:extLst>
          </p:cNvPr>
          <p:cNvPicPr>
            <a:picLocks noChangeAspect="1"/>
          </p:cNvPicPr>
          <p:nvPr userDrawn="1"/>
        </p:nvPicPr>
        <p:blipFill>
          <a:blip r:embed="rId4"/>
          <a:stretch>
            <a:fillRect/>
          </a:stretch>
        </p:blipFill>
        <p:spPr>
          <a:xfrm>
            <a:off x="5685740" y="4402667"/>
            <a:ext cx="2221854" cy="2318808"/>
          </a:xfrm>
          <a:prstGeom prst="rect">
            <a:avLst/>
          </a:prstGeom>
        </p:spPr>
      </p:pic>
      <p:pic>
        <p:nvPicPr>
          <p:cNvPr id="15" name="Imagen 14">
            <a:extLst>
              <a:ext uri="{FF2B5EF4-FFF2-40B4-BE49-F238E27FC236}">
                <a16:creationId xmlns:a16="http://schemas.microsoft.com/office/drawing/2014/main" id="{0FF44CDF-29E3-FE53-C7A6-770B8DD1D266}"/>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6" name="Imagen 15">
            <a:extLst>
              <a:ext uri="{FF2B5EF4-FFF2-40B4-BE49-F238E27FC236}">
                <a16:creationId xmlns:a16="http://schemas.microsoft.com/office/drawing/2014/main" id="{1874BD60-3130-C7DB-5D8D-01ADCD3747BD}"/>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7" name="Imagen 16">
            <a:extLst>
              <a:ext uri="{FF2B5EF4-FFF2-40B4-BE49-F238E27FC236}">
                <a16:creationId xmlns:a16="http://schemas.microsoft.com/office/drawing/2014/main" id="{90C66F48-B5D6-6D6C-E01F-E0EBEDF24A03}"/>
              </a:ext>
            </a:extLst>
          </p:cNvPr>
          <p:cNvPicPr>
            <a:picLocks noChangeAspect="1"/>
          </p:cNvPicPr>
          <p:nvPr userDrawn="1"/>
        </p:nvPicPr>
        <p:blipFill>
          <a:blip r:embed="rId7"/>
          <a:stretch>
            <a:fillRect/>
          </a:stretch>
        </p:blipFill>
        <p:spPr>
          <a:xfrm>
            <a:off x="8718550" y="-50800"/>
            <a:ext cx="2527300" cy="1295400"/>
          </a:xfrm>
          <a:prstGeom prst="rect">
            <a:avLst/>
          </a:prstGeom>
        </p:spPr>
      </p:pic>
      <p:pic>
        <p:nvPicPr>
          <p:cNvPr id="18" name="Imagen 17">
            <a:extLst>
              <a:ext uri="{FF2B5EF4-FFF2-40B4-BE49-F238E27FC236}">
                <a16:creationId xmlns:a16="http://schemas.microsoft.com/office/drawing/2014/main" id="{BE53BC60-421A-CE92-A732-5C9D73C8BC5E}"/>
              </a:ext>
            </a:extLst>
          </p:cNvPr>
          <p:cNvPicPr>
            <a:picLocks noChangeAspect="1"/>
          </p:cNvPicPr>
          <p:nvPr userDrawn="1"/>
        </p:nvPicPr>
        <p:blipFill>
          <a:blip r:embed="rId8"/>
          <a:stretch>
            <a:fillRect/>
          </a:stretch>
        </p:blipFill>
        <p:spPr>
          <a:xfrm>
            <a:off x="116800" y="2726197"/>
            <a:ext cx="5862970" cy="1827213"/>
          </a:xfrm>
          <a:prstGeom prst="rect">
            <a:avLst/>
          </a:prstGeom>
        </p:spPr>
      </p:pic>
      <p:sp>
        <p:nvSpPr>
          <p:cNvPr id="19" name="CuadroTexto 18">
            <a:extLst>
              <a:ext uri="{FF2B5EF4-FFF2-40B4-BE49-F238E27FC236}">
                <a16:creationId xmlns:a16="http://schemas.microsoft.com/office/drawing/2014/main" id="{47C85709-D627-A492-9C5D-2A63D65C57B8}"/>
              </a:ext>
            </a:extLst>
          </p:cNvPr>
          <p:cNvSpPr txBox="1"/>
          <p:nvPr userDrawn="1"/>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1407211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AF074F-59BE-F676-99EF-812E62C2D0E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B8EB548-2A04-6582-E3B1-A3A69E2F3C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D2EDE71-90FB-936F-D5E6-CF9F48BACD72}"/>
              </a:ext>
            </a:extLst>
          </p:cNvPr>
          <p:cNvSpPr>
            <a:spLocks noGrp="1"/>
          </p:cNvSpPr>
          <p:nvPr>
            <p:ph type="dt" sz="half" idx="10"/>
          </p:nvPr>
        </p:nvSpPr>
        <p:spPr/>
        <p:txBody>
          <a:bodyPr/>
          <a:lstStyle/>
          <a:p>
            <a:fld id="{90F27629-A7D4-6144-9EB2-E15A8C92F279}" type="datetimeFigureOut">
              <a:rPr lang="es-CL" smtClean="0"/>
              <a:t>07-04-2023</a:t>
            </a:fld>
            <a:endParaRPr lang="es-CL"/>
          </a:p>
        </p:txBody>
      </p:sp>
      <p:sp>
        <p:nvSpPr>
          <p:cNvPr id="5" name="Marcador de pie de página 4">
            <a:extLst>
              <a:ext uri="{FF2B5EF4-FFF2-40B4-BE49-F238E27FC236}">
                <a16:creationId xmlns:a16="http://schemas.microsoft.com/office/drawing/2014/main" id="{022C84B7-BB69-C3A6-E2D4-34897741538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72D2DF5-3320-BC48-E956-D2326132819B}"/>
              </a:ext>
            </a:extLst>
          </p:cNvPr>
          <p:cNvSpPr>
            <a:spLocks noGrp="1"/>
          </p:cNvSpPr>
          <p:nvPr>
            <p:ph type="sldNum" sz="quarter" idx="12"/>
          </p:nvPr>
        </p:nvSpPr>
        <p:spPr/>
        <p:txBody>
          <a:bodyPr/>
          <a:lstStyle/>
          <a:p>
            <a:fld id="{0A3B4FA1-62DE-8A4A-AE74-5FBB60BA2A2A}" type="slidenum">
              <a:rPr lang="es-CL" smtClean="0"/>
              <a:t>‹Nº›</a:t>
            </a:fld>
            <a:endParaRPr lang="es-CL"/>
          </a:p>
        </p:txBody>
      </p:sp>
    </p:spTree>
    <p:extLst>
      <p:ext uri="{BB962C8B-B14F-4D97-AF65-F5344CB8AC3E}">
        <p14:creationId xmlns:p14="http://schemas.microsoft.com/office/powerpoint/2010/main" val="3462254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40607455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heme" Target="../theme/theme2.xml"/><Relationship Id="rId7" Type="http://schemas.openxmlformats.org/officeDocument/2006/relationships/image" Target="../media/image19.emf"/><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2.emf"/><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0D6520E-DB95-9EEE-6CA3-02CCC3510D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B00BA1B-294B-1A1C-3F83-D5AC40CD4E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2A3DF5E-63F2-7B72-2699-EE143C6D2F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8CD8E-723E-6C4A-B9FA-8AD2FB9DAC0F}" type="datetimeFigureOut">
              <a:rPr lang="es-CL" smtClean="0"/>
              <a:t>07-04-2023</a:t>
            </a:fld>
            <a:endParaRPr lang="es-CL"/>
          </a:p>
        </p:txBody>
      </p:sp>
      <p:sp>
        <p:nvSpPr>
          <p:cNvPr id="5" name="Marcador de pie de página 4">
            <a:extLst>
              <a:ext uri="{FF2B5EF4-FFF2-40B4-BE49-F238E27FC236}">
                <a16:creationId xmlns:a16="http://schemas.microsoft.com/office/drawing/2014/main" id="{C5329318-7E9C-0D04-2A29-4720384119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9A8C030-5B21-A781-4912-A7B075DD55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BB7FB3-D781-314E-AE61-DF65ABEE7843}" type="slidenum">
              <a:rPr lang="es-CL" smtClean="0"/>
              <a:t>‹Nº›</a:t>
            </a:fld>
            <a:endParaRPr lang="es-CL"/>
          </a:p>
        </p:txBody>
      </p:sp>
    </p:spTree>
    <p:extLst>
      <p:ext uri="{BB962C8B-B14F-4D97-AF65-F5344CB8AC3E}">
        <p14:creationId xmlns:p14="http://schemas.microsoft.com/office/powerpoint/2010/main" val="2841544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7" r:id="rId5"/>
    <p:sldLayoutId id="214748365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D89681E-64D5-3FE7-B41E-42E1321CE8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BF679A4-DEAD-1198-B461-31F1DE443A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0B0E565-906D-DCB6-1A52-031BD933BC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F27629-A7D4-6144-9EB2-E15A8C92F279}" type="datetimeFigureOut">
              <a:rPr lang="es-CL" smtClean="0"/>
              <a:t>07-04-2023</a:t>
            </a:fld>
            <a:endParaRPr lang="es-CL"/>
          </a:p>
        </p:txBody>
      </p:sp>
      <p:sp>
        <p:nvSpPr>
          <p:cNvPr id="5" name="Marcador de pie de página 4">
            <a:extLst>
              <a:ext uri="{FF2B5EF4-FFF2-40B4-BE49-F238E27FC236}">
                <a16:creationId xmlns:a16="http://schemas.microsoft.com/office/drawing/2014/main" id="{B6A70DE6-F0B4-D297-C1FF-BBCE624186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67A443A1-E6C1-9126-C886-4B71E61159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B4FA1-62DE-8A4A-AE74-5FBB60BA2A2A}" type="slidenum">
              <a:rPr lang="es-CL" smtClean="0"/>
              <a:t>‹Nº›</a:t>
            </a:fld>
            <a:endParaRPr lang="es-CL"/>
          </a:p>
        </p:txBody>
      </p:sp>
      <p:pic>
        <p:nvPicPr>
          <p:cNvPr id="7" name="Imagen 6">
            <a:extLst>
              <a:ext uri="{FF2B5EF4-FFF2-40B4-BE49-F238E27FC236}">
                <a16:creationId xmlns:a16="http://schemas.microsoft.com/office/drawing/2014/main" id="{0A3E68CB-3F44-15F2-790B-B975C1ED04B8}"/>
              </a:ext>
            </a:extLst>
          </p:cNvPr>
          <p:cNvPicPr>
            <a:picLocks noChangeAspect="1"/>
          </p:cNvPicPr>
          <p:nvPr userDrawn="1"/>
        </p:nvPicPr>
        <p:blipFill>
          <a:blip r:embed="rId4"/>
          <a:stretch>
            <a:fillRect/>
          </a:stretch>
        </p:blipFill>
        <p:spPr>
          <a:xfrm>
            <a:off x="-1" y="0"/>
            <a:ext cx="12196291" cy="6858000"/>
          </a:xfrm>
          <a:prstGeom prst="rect">
            <a:avLst/>
          </a:prstGeom>
        </p:spPr>
      </p:pic>
      <p:pic>
        <p:nvPicPr>
          <p:cNvPr id="8" name="Imagen 7">
            <a:extLst>
              <a:ext uri="{FF2B5EF4-FFF2-40B4-BE49-F238E27FC236}">
                <a16:creationId xmlns:a16="http://schemas.microsoft.com/office/drawing/2014/main" id="{76E239FA-9C53-A856-12E5-DB31307B9A05}"/>
              </a:ext>
            </a:extLst>
          </p:cNvPr>
          <p:cNvPicPr>
            <a:picLocks noChangeAspect="1"/>
          </p:cNvPicPr>
          <p:nvPr userDrawn="1"/>
        </p:nvPicPr>
        <p:blipFill>
          <a:blip r:embed="rId5">
            <a:alphaModFix amt="59000"/>
          </a:blip>
          <a:stretch>
            <a:fillRect/>
          </a:stretch>
        </p:blipFill>
        <p:spPr>
          <a:xfrm flipH="1">
            <a:off x="-1" y="0"/>
            <a:ext cx="6720839" cy="6959600"/>
          </a:xfrm>
          <a:prstGeom prst="rect">
            <a:avLst/>
          </a:prstGeom>
        </p:spPr>
      </p:pic>
      <p:pic>
        <p:nvPicPr>
          <p:cNvPr id="9" name="Imagen 8">
            <a:extLst>
              <a:ext uri="{FF2B5EF4-FFF2-40B4-BE49-F238E27FC236}">
                <a16:creationId xmlns:a16="http://schemas.microsoft.com/office/drawing/2014/main" id="{EA137452-DE59-7828-7400-D4F2F7CAA9DC}"/>
              </a:ext>
            </a:extLst>
          </p:cNvPr>
          <p:cNvPicPr>
            <a:picLocks noChangeAspect="1"/>
          </p:cNvPicPr>
          <p:nvPr userDrawn="1"/>
        </p:nvPicPr>
        <p:blipFill>
          <a:blip r:embed="rId6"/>
          <a:stretch>
            <a:fillRect/>
          </a:stretch>
        </p:blipFill>
        <p:spPr>
          <a:xfrm>
            <a:off x="7067227" y="3649135"/>
            <a:ext cx="4764092" cy="197338"/>
          </a:xfrm>
          <a:prstGeom prst="rect">
            <a:avLst/>
          </a:prstGeom>
        </p:spPr>
      </p:pic>
      <p:pic>
        <p:nvPicPr>
          <p:cNvPr id="10" name="Imagen 9">
            <a:extLst>
              <a:ext uri="{FF2B5EF4-FFF2-40B4-BE49-F238E27FC236}">
                <a16:creationId xmlns:a16="http://schemas.microsoft.com/office/drawing/2014/main" id="{BEA51232-51E4-6FB0-0C11-E5B107598BE5}"/>
              </a:ext>
            </a:extLst>
          </p:cNvPr>
          <p:cNvPicPr>
            <a:picLocks noChangeAspect="1"/>
          </p:cNvPicPr>
          <p:nvPr userDrawn="1"/>
        </p:nvPicPr>
        <p:blipFill>
          <a:blip r:embed="rId7"/>
          <a:stretch>
            <a:fillRect/>
          </a:stretch>
        </p:blipFill>
        <p:spPr>
          <a:xfrm>
            <a:off x="-4290" y="0"/>
            <a:ext cx="1528290" cy="896701"/>
          </a:xfrm>
          <a:prstGeom prst="rect">
            <a:avLst/>
          </a:prstGeom>
        </p:spPr>
      </p:pic>
      <p:pic>
        <p:nvPicPr>
          <p:cNvPr id="11" name="Imagen 10">
            <a:extLst>
              <a:ext uri="{FF2B5EF4-FFF2-40B4-BE49-F238E27FC236}">
                <a16:creationId xmlns:a16="http://schemas.microsoft.com/office/drawing/2014/main" id="{3EDD91B0-2AD8-9666-5FA3-653B6BC888BF}"/>
              </a:ext>
            </a:extLst>
          </p:cNvPr>
          <p:cNvPicPr>
            <a:picLocks noChangeAspect="1"/>
          </p:cNvPicPr>
          <p:nvPr userDrawn="1"/>
        </p:nvPicPr>
        <p:blipFill>
          <a:blip r:embed="rId7"/>
          <a:stretch>
            <a:fillRect/>
          </a:stretch>
        </p:blipFill>
        <p:spPr>
          <a:xfrm rot="10800000">
            <a:off x="9482610" y="5961299"/>
            <a:ext cx="1528290" cy="896701"/>
          </a:xfrm>
          <a:prstGeom prst="rect">
            <a:avLst/>
          </a:prstGeom>
        </p:spPr>
      </p:pic>
      <p:pic>
        <p:nvPicPr>
          <p:cNvPr id="12" name="Imagen 11">
            <a:extLst>
              <a:ext uri="{FF2B5EF4-FFF2-40B4-BE49-F238E27FC236}">
                <a16:creationId xmlns:a16="http://schemas.microsoft.com/office/drawing/2014/main" id="{08239D8D-EC62-4226-4469-95052AC17C57}"/>
              </a:ext>
            </a:extLst>
          </p:cNvPr>
          <p:cNvPicPr>
            <a:picLocks noChangeAspect="1"/>
          </p:cNvPicPr>
          <p:nvPr userDrawn="1"/>
        </p:nvPicPr>
        <p:blipFill>
          <a:blip r:embed="rId8"/>
          <a:stretch>
            <a:fillRect/>
          </a:stretch>
        </p:blipFill>
        <p:spPr>
          <a:xfrm>
            <a:off x="-167143" y="5741312"/>
            <a:ext cx="3382286" cy="1054100"/>
          </a:xfrm>
          <a:prstGeom prst="rect">
            <a:avLst/>
          </a:prstGeom>
        </p:spPr>
      </p:pic>
    </p:spTree>
    <p:extLst>
      <p:ext uri="{BB962C8B-B14F-4D97-AF65-F5344CB8AC3E}">
        <p14:creationId xmlns:p14="http://schemas.microsoft.com/office/powerpoint/2010/main" val="1019474684"/>
      </p:ext>
    </p:extLst>
  </p:cSld>
  <p:clrMap bg1="lt1" tx1="dk1" bg2="lt2" tx2="dk2" accent1="accent1" accent2="accent2" accent3="accent3" accent4="accent4" accent5="accent5" accent6="accent6" hlink="hlink" folHlink="folHlink"/>
  <p:sldLayoutIdLst>
    <p:sldLayoutId id="2147483655" r:id="rId1"/>
    <p:sldLayoutId id="214748365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hogar.clarochile.cl/login.php" TargetMode="External"/><Relationship Id="rId1" Type="http://schemas.openxmlformats.org/officeDocument/2006/relationships/slideLayout" Target="../slideLayouts/slideLayout3.xml"/><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3.xml"/><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FB3335-9923-3F12-7331-5D40D87D15C7}"/>
              </a:ext>
            </a:extLst>
          </p:cNvPr>
          <p:cNvSpPr txBox="1"/>
          <p:nvPr/>
        </p:nvSpPr>
        <p:spPr>
          <a:xfrm>
            <a:off x="466344" y="3118757"/>
            <a:ext cx="3831335" cy="1446550"/>
          </a:xfrm>
          <a:prstGeom prst="rect">
            <a:avLst/>
          </a:prstGeom>
          <a:noFill/>
        </p:spPr>
        <p:txBody>
          <a:bodyPr wrap="square" rtlCol="0">
            <a:spAutoFit/>
          </a:bodyPr>
          <a:lstStyle/>
          <a:p>
            <a:pPr algn="ctr"/>
            <a:r>
              <a:rPr lang="es-CL" sz="4400" b="1" dirty="0"/>
              <a:t>Procedimientos Comerciales</a:t>
            </a:r>
          </a:p>
        </p:txBody>
      </p:sp>
    </p:spTree>
    <p:extLst>
      <p:ext uri="{BB962C8B-B14F-4D97-AF65-F5344CB8AC3E}">
        <p14:creationId xmlns:p14="http://schemas.microsoft.com/office/powerpoint/2010/main" val="30825811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FB3335-9923-3F12-7331-5D40D87D15C7}"/>
              </a:ext>
            </a:extLst>
          </p:cNvPr>
          <p:cNvSpPr txBox="1"/>
          <p:nvPr/>
        </p:nvSpPr>
        <p:spPr>
          <a:xfrm>
            <a:off x="529872" y="2097772"/>
            <a:ext cx="3754745" cy="461665"/>
          </a:xfrm>
          <a:prstGeom prst="rect">
            <a:avLst/>
          </a:prstGeom>
          <a:noFill/>
        </p:spPr>
        <p:txBody>
          <a:bodyPr wrap="square" lIns="91440" tIns="45720" rIns="91440" bIns="45720" rtlCol="0" anchor="t">
            <a:spAutoFit/>
          </a:bodyPr>
          <a:lstStyle/>
          <a:p>
            <a:pPr fontAlgn="base"/>
            <a:r>
              <a:rPr lang="es-ES" sz="2400" b="1" dirty="0" smtClean="0"/>
              <a:t>Herramientas de Retención</a:t>
            </a:r>
            <a:endParaRPr lang="es-ES" sz="2400" b="1" dirty="0"/>
          </a:p>
        </p:txBody>
      </p:sp>
      <p:sp>
        <p:nvSpPr>
          <p:cNvPr id="3" name="Rectángulo 2"/>
          <p:cNvSpPr/>
          <p:nvPr/>
        </p:nvSpPr>
        <p:spPr>
          <a:xfrm>
            <a:off x="529871" y="1520037"/>
            <a:ext cx="5714175" cy="584775"/>
          </a:xfrm>
          <a:prstGeom prst="rect">
            <a:avLst/>
          </a:prstGeom>
        </p:spPr>
        <p:txBody>
          <a:bodyPr wrap="square">
            <a:spAutoFit/>
          </a:bodyPr>
          <a:lstStyle/>
          <a:p>
            <a:r>
              <a:rPr lang="es-CL" sz="3200" b="1" dirty="0"/>
              <a:t>Término de Contrato (Baja Total)</a:t>
            </a:r>
          </a:p>
        </p:txBody>
      </p:sp>
    </p:spTree>
    <p:extLst>
      <p:ext uri="{BB962C8B-B14F-4D97-AF65-F5344CB8AC3E}">
        <p14:creationId xmlns:p14="http://schemas.microsoft.com/office/powerpoint/2010/main" val="39604257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b="1" dirty="0" smtClean="0"/>
              <a:t>Término de Contrato (Baja Total)</a:t>
            </a:r>
            <a:endParaRPr lang="es-CL" sz="3200" b="1" dirty="0"/>
          </a:p>
        </p:txBody>
      </p:sp>
      <p:sp>
        <p:nvSpPr>
          <p:cNvPr id="6" name="CuadroTexto 5">
            <a:extLst>
              <a:ext uri="{FF2B5EF4-FFF2-40B4-BE49-F238E27FC236}">
                <a16:creationId xmlns:a16="http://schemas.microsoft.com/office/drawing/2014/main" id="{082D3FD2-5198-1BF9-BF42-1AF77EF64048}"/>
              </a:ext>
            </a:extLst>
          </p:cNvPr>
          <p:cNvSpPr txBox="1"/>
          <p:nvPr/>
        </p:nvSpPr>
        <p:spPr>
          <a:xfrm>
            <a:off x="653418" y="482694"/>
            <a:ext cx="7164702" cy="400110"/>
          </a:xfrm>
          <a:prstGeom prst="rect">
            <a:avLst/>
          </a:prstGeom>
          <a:noFill/>
        </p:spPr>
        <p:txBody>
          <a:bodyPr wrap="square" rtlCol="0">
            <a:spAutoFit/>
          </a:bodyPr>
          <a:lstStyle/>
          <a:p>
            <a:r>
              <a:rPr lang="es-ES" sz="2000" i="1" dirty="0" smtClean="0">
                <a:latin typeface="Calibri Light" panose="020F0302020204030204" pitchFamily="34" charset="0"/>
                <a:cs typeface="Calibri Light" panose="020F0302020204030204" pitchFamily="34" charset="0"/>
              </a:rPr>
              <a:t>Herramientas de Retención HFC</a:t>
            </a:r>
            <a:endParaRPr lang="es-CL" sz="2000" i="1" dirty="0">
              <a:latin typeface="Calibri Light" panose="020F0302020204030204" pitchFamily="34" charset="0"/>
              <a:cs typeface="Calibri Light" panose="020F0302020204030204" pitchFamily="34" charset="0"/>
            </a:endParaRPr>
          </a:p>
        </p:txBody>
      </p:sp>
      <p:sp>
        <p:nvSpPr>
          <p:cNvPr id="2" name="Rectángulo 1"/>
          <p:cNvSpPr/>
          <p:nvPr/>
        </p:nvSpPr>
        <p:spPr>
          <a:xfrm>
            <a:off x="212549" y="1067469"/>
            <a:ext cx="11403790" cy="5232202"/>
          </a:xfrm>
          <a:prstGeom prst="rect">
            <a:avLst/>
          </a:prstGeom>
        </p:spPr>
        <p:txBody>
          <a:bodyPr wrap="square">
            <a:spAutoFit/>
          </a:bodyPr>
          <a:lstStyle/>
          <a:p>
            <a:pPr algn="just"/>
            <a:r>
              <a:rPr lang="es-ES" b="1" dirty="0"/>
              <a:t>Política Aplicación de Descuentos - Matriz de Descuentos para Retención HFC </a:t>
            </a:r>
            <a:r>
              <a:rPr lang="es-ES" b="1" dirty="0" smtClean="0"/>
              <a:t>– FTTH</a:t>
            </a:r>
          </a:p>
          <a:p>
            <a:pPr algn="just"/>
            <a:endParaRPr lang="es-ES" sz="1400" b="1" dirty="0">
              <a:latin typeface="Calibri" panose="020F0502020204030204" pitchFamily="34" charset="0"/>
              <a:cs typeface="Calibri" panose="020F0502020204030204" pitchFamily="34" charset="0"/>
            </a:endParaRPr>
          </a:p>
          <a:p>
            <a:r>
              <a:rPr lang="es-ES" dirty="0" smtClean="0"/>
              <a:t>Estas </a:t>
            </a:r>
            <a:r>
              <a:rPr lang="es-ES" dirty="0"/>
              <a:t>HR Aplican solo para clientes que cuenten con oferta actualizada, por lo tanto, si atiendes un cliente que cuente con parrilla no vigente, debes ofrecer de inmediato la actualización a la oferta actual.</a:t>
            </a:r>
          </a:p>
          <a:p>
            <a:r>
              <a:rPr lang="es-ES" dirty="0"/>
              <a:t/>
            </a:r>
            <a:br>
              <a:rPr lang="es-ES" dirty="0"/>
            </a:br>
            <a:r>
              <a:rPr lang="es-ES" dirty="0"/>
              <a:t>Recuerda las consideraciones que debes tener en cuenta, al momento de ofertar un descuento</a:t>
            </a:r>
            <a:r>
              <a:rPr lang="es-ES" dirty="0" smtClean="0"/>
              <a:t>:</a:t>
            </a:r>
          </a:p>
          <a:p>
            <a:endParaRPr lang="es-ES" dirty="0"/>
          </a:p>
          <a:p>
            <a:r>
              <a:rPr lang="es-ES" dirty="0"/>
              <a:t>Siempre debes respetar que el descuento sea menor o igual al 50% del cargo fijo mensual.</a:t>
            </a:r>
            <a:br>
              <a:rPr lang="es-ES" dirty="0"/>
            </a:br>
            <a:r>
              <a:rPr lang="es-ES" dirty="0"/>
              <a:t>Si la oferta de retención define que se puede asignar 2 descuentos, debes validar que la sumatoria de ambos, también debe ser menor o igual al 50% del cargo fijo mensual.</a:t>
            </a:r>
          </a:p>
          <a:p>
            <a:r>
              <a:rPr lang="es-ES" dirty="0"/>
              <a:t>Si al momento de ofertar un descuento, el cliente posee otros descuentos activos, tales como adquisición (venta nueva o </a:t>
            </a:r>
            <a:r>
              <a:rPr lang="es-ES" dirty="0" err="1"/>
              <a:t>cross</a:t>
            </a:r>
            <a:r>
              <a:rPr lang="es-ES" dirty="0"/>
              <a:t> </a:t>
            </a:r>
            <a:r>
              <a:rPr lang="es-ES" dirty="0" err="1"/>
              <a:t>selling</a:t>
            </a:r>
            <a:r>
              <a:rPr lang="es-ES" dirty="0"/>
              <a:t>), debes proceder con la eliminación de dichos descuentos, para ofertar y cargar nuevos descuentos de retención.</a:t>
            </a:r>
          </a:p>
          <a:p>
            <a:r>
              <a:rPr lang="es-ES" dirty="0"/>
              <a:t>Existen descuentos que aplican sólo para ciertos planes, por lo que se debe revisar si el descuento es compatible, antes de ofertar.</a:t>
            </a:r>
          </a:p>
          <a:p>
            <a:r>
              <a:rPr lang="es-ES" b="1" dirty="0"/>
              <a:t>Ofrecer descuentos siempre de forma escalonada, de menor a mayor.</a:t>
            </a:r>
          </a:p>
          <a:p>
            <a:r>
              <a:rPr lang="es-ES" dirty="0"/>
              <a:t>Debes asegurar la OT liquidada para proceder a gestionar la carga de ofertados, no debes proceder con anterioridad al cierre de la Orden.</a:t>
            </a:r>
          </a:p>
          <a:p>
            <a:pPr algn="just"/>
            <a:endParaRPr lang="es-CL" sz="1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556946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529871" y="1520037"/>
            <a:ext cx="4865089" cy="584775"/>
          </a:xfrm>
          <a:prstGeom prst="rect">
            <a:avLst/>
          </a:prstGeom>
        </p:spPr>
        <p:txBody>
          <a:bodyPr wrap="square">
            <a:spAutoFit/>
          </a:bodyPr>
          <a:lstStyle/>
          <a:p>
            <a:r>
              <a:rPr lang="es-CL" sz="3200" dirty="0" smtClean="0"/>
              <a:t>Herramientas de Retención</a:t>
            </a:r>
            <a:endParaRPr lang="es-CL" sz="3200" b="1" dirty="0"/>
          </a:p>
        </p:txBody>
      </p:sp>
    </p:spTree>
    <p:extLst>
      <p:ext uri="{BB962C8B-B14F-4D97-AF65-F5344CB8AC3E}">
        <p14:creationId xmlns:p14="http://schemas.microsoft.com/office/powerpoint/2010/main" val="3320282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dirty="0" smtClean="0"/>
              <a:t>Herramientas de </a:t>
            </a:r>
            <a:r>
              <a:rPr lang="es-CL" sz="3200" dirty="0"/>
              <a:t>Retenciones </a:t>
            </a:r>
            <a:endParaRPr lang="es-CL" sz="3200" b="1" dirty="0"/>
          </a:p>
        </p:txBody>
      </p:sp>
      <p:sp>
        <p:nvSpPr>
          <p:cNvPr id="3" name="Rectángulo 2"/>
          <p:cNvSpPr/>
          <p:nvPr/>
        </p:nvSpPr>
        <p:spPr>
          <a:xfrm>
            <a:off x="370113" y="554053"/>
            <a:ext cx="5560423" cy="369332"/>
          </a:xfrm>
          <a:prstGeom prst="rect">
            <a:avLst/>
          </a:prstGeom>
        </p:spPr>
        <p:txBody>
          <a:bodyPr wrap="square">
            <a:spAutoFit/>
          </a:bodyPr>
          <a:lstStyle/>
          <a:p>
            <a:pPr algn="just"/>
            <a:r>
              <a:rPr lang="es-CL" dirty="0" smtClean="0"/>
              <a:t>Plan De Retención Marzo Retención – Consideraciones </a:t>
            </a:r>
            <a:endParaRPr lang="es-CL" dirty="0"/>
          </a:p>
        </p:txBody>
      </p:sp>
      <p:sp>
        <p:nvSpPr>
          <p:cNvPr id="8" name="Rectángulo 7"/>
          <p:cNvSpPr/>
          <p:nvPr/>
        </p:nvSpPr>
        <p:spPr>
          <a:xfrm>
            <a:off x="370113" y="1138828"/>
            <a:ext cx="11112138" cy="4524315"/>
          </a:xfrm>
          <a:prstGeom prst="rect">
            <a:avLst/>
          </a:prstGeom>
        </p:spPr>
        <p:txBody>
          <a:bodyPr wrap="square">
            <a:spAutoFit/>
          </a:bodyPr>
          <a:lstStyle/>
          <a:p>
            <a:pPr marL="285750" indent="-285750" algn="just">
              <a:buFont typeface="Arial" panose="020B0604020202020204" pitchFamily="34" charset="0"/>
              <a:buChar char="•"/>
            </a:pPr>
            <a:r>
              <a:rPr lang="es-ES" dirty="0" smtClean="0"/>
              <a:t>El </a:t>
            </a:r>
            <a:r>
              <a:rPr lang="es-ES" dirty="0"/>
              <a:t>plan de Retención Aplica para la atención de todo cliente que solicite la desconexión total o parcial (</a:t>
            </a:r>
            <a:r>
              <a:rPr lang="es-ES" dirty="0" err="1"/>
              <a:t>Downgrade</a:t>
            </a:r>
            <a:r>
              <a:rPr lang="es-ES" dirty="0"/>
              <a:t>) en cualquier canal de atención vigente en Claro Chile (Sucursales, </a:t>
            </a:r>
            <a:r>
              <a:rPr lang="es-ES" dirty="0" err="1"/>
              <a:t>MiniCAC</a:t>
            </a:r>
            <a:r>
              <a:rPr lang="es-ES" dirty="0"/>
              <a:t>, </a:t>
            </a:r>
            <a:r>
              <a:rPr lang="es-ES" dirty="0" err="1"/>
              <a:t>Call</a:t>
            </a:r>
            <a:r>
              <a:rPr lang="es-ES" dirty="0"/>
              <a:t> </a:t>
            </a:r>
            <a:r>
              <a:rPr lang="es-ES" dirty="0" err="1"/>
              <a:t>Centery</a:t>
            </a:r>
            <a:r>
              <a:rPr lang="es-ES" dirty="0"/>
              <a:t> Canales </a:t>
            </a:r>
            <a:r>
              <a:rPr lang="es-ES" dirty="0" smtClean="0"/>
              <a:t>Digitales.</a:t>
            </a:r>
          </a:p>
          <a:p>
            <a:pPr marL="285750" indent="-285750" algn="just">
              <a:buFont typeface="Arial" panose="020B0604020202020204" pitchFamily="34" charset="0"/>
              <a:buChar char="•"/>
            </a:pPr>
            <a:r>
              <a:rPr lang="es-ES" dirty="0" smtClean="0"/>
              <a:t>SLA </a:t>
            </a:r>
            <a:r>
              <a:rPr lang="es-ES" dirty="0"/>
              <a:t>finalización: 1 día hábil desde la solicitud de </a:t>
            </a:r>
            <a:r>
              <a:rPr lang="es-ES" dirty="0" smtClean="0"/>
              <a:t>TC.</a:t>
            </a:r>
          </a:p>
          <a:p>
            <a:pPr marL="285750" indent="-285750" algn="just">
              <a:buFont typeface="Arial" panose="020B0604020202020204" pitchFamily="34" charset="0"/>
              <a:buChar char="•"/>
            </a:pPr>
            <a:r>
              <a:rPr lang="es-ES" dirty="0" smtClean="0"/>
              <a:t>Si </a:t>
            </a:r>
            <a:r>
              <a:rPr lang="es-ES" dirty="0"/>
              <a:t>el cliente ya tiene una oferta vigente, se debe ofrecer el descuento que corresponda según matriz (comenzar por opción 2</a:t>
            </a:r>
            <a:r>
              <a:rPr lang="es-ES" dirty="0" smtClean="0"/>
              <a:t>).</a:t>
            </a:r>
          </a:p>
          <a:p>
            <a:pPr marL="285750" indent="-285750" algn="just">
              <a:buFont typeface="Arial" panose="020B0604020202020204" pitchFamily="34" charset="0"/>
              <a:buChar char="•"/>
            </a:pPr>
            <a:r>
              <a:rPr lang="es-ES" dirty="0" smtClean="0"/>
              <a:t>El </a:t>
            </a:r>
            <a:r>
              <a:rPr lang="es-ES" dirty="0"/>
              <a:t>cliente siempre debe terminar con una oferta vigente. Por lo tanto si este no acepta solo la actualización de plan, la Acción 2 consiste en actualizar el plan + el descuento que corresponda según </a:t>
            </a:r>
            <a:r>
              <a:rPr lang="es-ES" dirty="0" smtClean="0"/>
              <a:t>matriz.</a:t>
            </a:r>
          </a:p>
          <a:p>
            <a:pPr marL="285750" indent="-285750" algn="just">
              <a:buFont typeface="Arial" panose="020B0604020202020204" pitchFamily="34" charset="0"/>
              <a:buChar char="•"/>
            </a:pPr>
            <a:r>
              <a:rPr lang="es-ES" dirty="0" smtClean="0"/>
              <a:t>Plan </a:t>
            </a:r>
            <a:r>
              <a:rPr lang="es-ES" dirty="0"/>
              <a:t>de Retención aplica para planes HFC y Fibra (excepto planes Punta Arenas, que son HFC</a:t>
            </a:r>
            <a:r>
              <a:rPr lang="es-ES" dirty="0" smtClean="0"/>
              <a:t>).</a:t>
            </a:r>
          </a:p>
          <a:p>
            <a:pPr marL="285750" indent="-285750" algn="just">
              <a:buFont typeface="Arial" panose="020B0604020202020204" pitchFamily="34" charset="0"/>
              <a:buChar char="•"/>
            </a:pPr>
            <a:r>
              <a:rPr lang="es-ES" dirty="0" smtClean="0"/>
              <a:t>Descuento </a:t>
            </a:r>
            <a:r>
              <a:rPr lang="es-ES" dirty="0"/>
              <a:t>se debe ofrecer de forma escalonada</a:t>
            </a:r>
            <a:r>
              <a:rPr lang="es-ES" dirty="0" smtClean="0"/>
              <a:t>.</a:t>
            </a:r>
          </a:p>
          <a:p>
            <a:pPr marL="285750" indent="-285750" algn="just">
              <a:buFont typeface="Arial" panose="020B0604020202020204" pitchFamily="34" charset="0"/>
              <a:buChar char="•"/>
            </a:pPr>
            <a:r>
              <a:rPr lang="es-ES" dirty="0"/>
              <a:t>Precio final se calcula en base al cargo fijo del plan del cliente menos el descuento y está sujeto a alzas por IPC</a:t>
            </a:r>
            <a:r>
              <a:rPr lang="es-ES" dirty="0" smtClean="0"/>
              <a:t>.</a:t>
            </a:r>
          </a:p>
          <a:p>
            <a:pPr marL="285750" indent="-285750" algn="just">
              <a:buFont typeface="Arial" panose="020B0604020202020204" pitchFamily="34" charset="0"/>
              <a:buChar char="•"/>
            </a:pPr>
            <a:r>
              <a:rPr lang="es-ES" dirty="0"/>
              <a:t>La oferta para los planes Punta Arenas se encuentra en lámina exclusiva para este tipo de planes. El resto de las láminas no considera planes Punta </a:t>
            </a:r>
            <a:r>
              <a:rPr lang="es-ES" dirty="0" smtClean="0"/>
              <a:t>Arenas.</a:t>
            </a:r>
          </a:p>
          <a:p>
            <a:pPr marL="285750" indent="-285750" algn="just">
              <a:buFont typeface="Arial" panose="020B0604020202020204" pitchFamily="34" charset="0"/>
              <a:buChar char="•"/>
            </a:pPr>
            <a:r>
              <a:rPr lang="es-ES" dirty="0" smtClean="0"/>
              <a:t>La </a:t>
            </a:r>
            <a:r>
              <a:rPr lang="es-ES" dirty="0"/>
              <a:t>retención se debe aplicar según el siguiente orden de ofrecimientos: </a:t>
            </a:r>
          </a:p>
          <a:p>
            <a:pPr marL="742950" lvl="1" indent="-285750" algn="just">
              <a:buFont typeface="Arial" panose="020B0604020202020204" pitchFamily="34" charset="0"/>
              <a:buChar char="•"/>
            </a:pPr>
            <a:r>
              <a:rPr lang="es-ES" dirty="0" smtClean="0"/>
              <a:t>Ofrecer </a:t>
            </a:r>
            <a:r>
              <a:rPr lang="es-ES" dirty="0"/>
              <a:t>actualización al plan </a:t>
            </a:r>
            <a:r>
              <a:rPr lang="es-ES" dirty="0" smtClean="0"/>
              <a:t>vigente</a:t>
            </a:r>
          </a:p>
          <a:p>
            <a:pPr marL="742950" lvl="1" indent="-285750" algn="just">
              <a:buFont typeface="Arial" panose="020B0604020202020204" pitchFamily="34" charset="0"/>
              <a:buChar char="•"/>
            </a:pPr>
            <a:r>
              <a:rPr lang="es-ES" dirty="0" smtClean="0"/>
              <a:t>Ofrecer </a:t>
            </a:r>
            <a:r>
              <a:rPr lang="es-ES" dirty="0"/>
              <a:t>actualización al plan vigente con la aplicación de descuentos de forma </a:t>
            </a:r>
            <a:r>
              <a:rPr lang="es-ES" dirty="0" smtClean="0"/>
              <a:t>escalonada</a:t>
            </a:r>
          </a:p>
          <a:p>
            <a:pPr marL="742950" lvl="1" indent="-285750" algn="just">
              <a:buFont typeface="Arial" panose="020B0604020202020204" pitchFamily="34" charset="0"/>
              <a:buChar char="•"/>
            </a:pPr>
            <a:r>
              <a:rPr lang="es-ES" dirty="0" smtClean="0"/>
              <a:t>Ofrecer </a:t>
            </a:r>
            <a:r>
              <a:rPr lang="es-ES" dirty="0" err="1"/>
              <a:t>Downgrade</a:t>
            </a:r>
            <a:r>
              <a:rPr lang="es-ES" dirty="0"/>
              <a:t> (Baja) de RGU (ofrecer descuentos al plan destino según matriz).</a:t>
            </a:r>
            <a:endParaRPr lang="es-CL" dirty="0"/>
          </a:p>
        </p:txBody>
      </p:sp>
    </p:spTree>
    <p:extLst>
      <p:ext uri="{BB962C8B-B14F-4D97-AF65-F5344CB8AC3E}">
        <p14:creationId xmlns:p14="http://schemas.microsoft.com/office/powerpoint/2010/main" val="9216323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dirty="0" smtClean="0"/>
              <a:t>Herramientas de </a:t>
            </a:r>
            <a:r>
              <a:rPr lang="es-CL" sz="3200" dirty="0"/>
              <a:t>Retenciones </a:t>
            </a:r>
            <a:endParaRPr lang="es-CL" sz="3200" b="1" dirty="0"/>
          </a:p>
        </p:txBody>
      </p:sp>
      <p:sp>
        <p:nvSpPr>
          <p:cNvPr id="3" name="Rectángulo 2"/>
          <p:cNvSpPr/>
          <p:nvPr/>
        </p:nvSpPr>
        <p:spPr>
          <a:xfrm>
            <a:off x="370113" y="554053"/>
            <a:ext cx="5560423" cy="369332"/>
          </a:xfrm>
          <a:prstGeom prst="rect">
            <a:avLst/>
          </a:prstGeom>
        </p:spPr>
        <p:txBody>
          <a:bodyPr wrap="square">
            <a:spAutoFit/>
          </a:bodyPr>
          <a:lstStyle/>
          <a:p>
            <a:pPr algn="just"/>
            <a:r>
              <a:rPr lang="es-CL" dirty="0" smtClean="0"/>
              <a:t>Plan De Retención Marzo Retención – Consideraciones </a:t>
            </a:r>
            <a:endParaRPr lang="es-CL" dirty="0"/>
          </a:p>
        </p:txBody>
      </p:sp>
      <p:sp>
        <p:nvSpPr>
          <p:cNvPr id="8" name="Rectángulo 7"/>
          <p:cNvSpPr/>
          <p:nvPr/>
        </p:nvSpPr>
        <p:spPr>
          <a:xfrm>
            <a:off x="370113" y="1138828"/>
            <a:ext cx="11112138" cy="923330"/>
          </a:xfrm>
          <a:prstGeom prst="rect">
            <a:avLst/>
          </a:prstGeom>
        </p:spPr>
        <p:txBody>
          <a:bodyPr wrap="square">
            <a:spAutoFit/>
          </a:bodyPr>
          <a:lstStyle/>
          <a:p>
            <a:pPr marL="285750" indent="-285750" algn="just">
              <a:buFont typeface="Arial" panose="020B0604020202020204" pitchFamily="34" charset="0"/>
              <a:buChar char="•"/>
            </a:pPr>
            <a:r>
              <a:rPr lang="es-ES" dirty="0"/>
              <a:t>Oferta de Retención para </a:t>
            </a:r>
            <a:r>
              <a:rPr lang="es-ES" dirty="0" err="1"/>
              <a:t>Downgrade</a:t>
            </a:r>
            <a:r>
              <a:rPr lang="es-ES" dirty="0"/>
              <a:t> es la misma que para Baja Total, según tipo de plan. Por ejemplo si un cliente con 3 Play 500 Mbps desea dar de baja su TV, se le ofrecerá permanecer en 3 Play 500 Mbps (oferta vigente) con los descuentos que correspondan según matriz. </a:t>
            </a:r>
            <a:endParaRPr lang="es-CL" dirty="0"/>
          </a:p>
        </p:txBody>
      </p:sp>
      <p:sp>
        <p:nvSpPr>
          <p:cNvPr id="6" name="Rectángulo 5"/>
          <p:cNvSpPr/>
          <p:nvPr/>
        </p:nvSpPr>
        <p:spPr>
          <a:xfrm>
            <a:off x="370113" y="1997632"/>
            <a:ext cx="4340034" cy="369332"/>
          </a:xfrm>
          <a:prstGeom prst="rect">
            <a:avLst/>
          </a:prstGeom>
        </p:spPr>
        <p:txBody>
          <a:bodyPr wrap="none">
            <a:spAutoFit/>
          </a:bodyPr>
          <a:lstStyle/>
          <a:p>
            <a:r>
              <a:rPr lang="es-ES" b="1" dirty="0"/>
              <a:t>RETENCIÓN – DX TOTAL ALÁMBRICO 1 PLAY</a:t>
            </a:r>
            <a:endParaRPr lang="es-CL" b="1" dirty="0"/>
          </a:p>
        </p:txBody>
      </p:sp>
      <p:sp>
        <p:nvSpPr>
          <p:cNvPr id="7" name="Rectángulo 6"/>
          <p:cNvSpPr/>
          <p:nvPr/>
        </p:nvSpPr>
        <p:spPr>
          <a:xfrm>
            <a:off x="718088" y="5459446"/>
            <a:ext cx="10764163" cy="646331"/>
          </a:xfrm>
          <a:prstGeom prst="rect">
            <a:avLst/>
          </a:prstGeom>
        </p:spPr>
        <p:txBody>
          <a:bodyPr wrap="square">
            <a:spAutoFit/>
          </a:bodyPr>
          <a:lstStyle/>
          <a:p>
            <a:r>
              <a:rPr lang="es-ES" dirty="0"/>
              <a:t>Clientes con plan TV Pro HD Fútbol pueden mantener su plan quedándose con una velocidad de navegación vigente (200, 500 o 940 Mbps)</a:t>
            </a:r>
            <a:endParaRPr lang="es-CL" dirty="0"/>
          </a:p>
        </p:txBody>
      </p:sp>
      <p:pic>
        <p:nvPicPr>
          <p:cNvPr id="9" name="Imagen 8"/>
          <p:cNvPicPr>
            <a:picLocks noChangeAspect="1"/>
          </p:cNvPicPr>
          <p:nvPr/>
        </p:nvPicPr>
        <p:blipFill>
          <a:blip r:embed="rId2"/>
          <a:stretch>
            <a:fillRect/>
          </a:stretch>
        </p:blipFill>
        <p:spPr>
          <a:xfrm>
            <a:off x="1444036" y="2366964"/>
            <a:ext cx="8476244" cy="2975745"/>
          </a:xfrm>
          <a:prstGeom prst="rect">
            <a:avLst/>
          </a:prstGeom>
        </p:spPr>
      </p:pic>
    </p:spTree>
    <p:extLst>
      <p:ext uri="{BB962C8B-B14F-4D97-AF65-F5344CB8AC3E}">
        <p14:creationId xmlns:p14="http://schemas.microsoft.com/office/powerpoint/2010/main" val="33045605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dirty="0" smtClean="0"/>
              <a:t>Herramientas de </a:t>
            </a:r>
            <a:r>
              <a:rPr lang="es-CL" sz="3200" dirty="0"/>
              <a:t>Retenciones </a:t>
            </a:r>
            <a:endParaRPr lang="es-CL" sz="3200" b="1" dirty="0"/>
          </a:p>
        </p:txBody>
      </p:sp>
      <p:sp>
        <p:nvSpPr>
          <p:cNvPr id="3" name="Rectángulo 2"/>
          <p:cNvSpPr/>
          <p:nvPr/>
        </p:nvSpPr>
        <p:spPr>
          <a:xfrm>
            <a:off x="370113" y="554053"/>
            <a:ext cx="5560423" cy="369332"/>
          </a:xfrm>
          <a:prstGeom prst="rect">
            <a:avLst/>
          </a:prstGeom>
        </p:spPr>
        <p:txBody>
          <a:bodyPr wrap="square">
            <a:spAutoFit/>
          </a:bodyPr>
          <a:lstStyle/>
          <a:p>
            <a:pPr algn="just"/>
            <a:r>
              <a:rPr lang="es-CL" dirty="0" smtClean="0"/>
              <a:t>Plan De Retención Marzo Retención – Consideraciones </a:t>
            </a:r>
            <a:endParaRPr lang="es-CL" dirty="0"/>
          </a:p>
        </p:txBody>
      </p:sp>
      <p:sp>
        <p:nvSpPr>
          <p:cNvPr id="8" name="Rectángulo 7"/>
          <p:cNvSpPr/>
          <p:nvPr/>
        </p:nvSpPr>
        <p:spPr>
          <a:xfrm>
            <a:off x="370113" y="1138828"/>
            <a:ext cx="11112138" cy="369332"/>
          </a:xfrm>
          <a:prstGeom prst="rect">
            <a:avLst/>
          </a:prstGeom>
        </p:spPr>
        <p:txBody>
          <a:bodyPr wrap="square">
            <a:spAutoFit/>
          </a:bodyPr>
          <a:lstStyle/>
          <a:p>
            <a:pPr marL="285750" indent="-285750" algn="just">
              <a:buFont typeface="Arial" panose="020B0604020202020204" pitchFamily="34" charset="0"/>
              <a:buChar char="•"/>
            </a:pPr>
            <a:r>
              <a:rPr lang="es-ES" b="1" dirty="0"/>
              <a:t>RETENCIÓN – DX TOTAL ALÁMBRICO 2 PLAY</a:t>
            </a:r>
            <a:endParaRPr lang="es-CL" b="1" dirty="0"/>
          </a:p>
        </p:txBody>
      </p:sp>
      <p:sp>
        <p:nvSpPr>
          <p:cNvPr id="7" name="Rectángulo 6"/>
          <p:cNvSpPr/>
          <p:nvPr/>
        </p:nvSpPr>
        <p:spPr>
          <a:xfrm>
            <a:off x="718088" y="5459446"/>
            <a:ext cx="10764163" cy="646331"/>
          </a:xfrm>
          <a:prstGeom prst="rect">
            <a:avLst/>
          </a:prstGeom>
        </p:spPr>
        <p:txBody>
          <a:bodyPr wrap="square">
            <a:spAutoFit/>
          </a:bodyPr>
          <a:lstStyle/>
          <a:p>
            <a:r>
              <a:rPr lang="es-ES" dirty="0"/>
              <a:t>Clientes con plan TV Pro HD Fútbol pueden mantener su plan quedándose con una velocidad de navegación vigente (200, 500 o 940 Mbps)</a:t>
            </a:r>
            <a:endParaRPr lang="es-CL" dirty="0"/>
          </a:p>
        </p:txBody>
      </p:sp>
      <p:pic>
        <p:nvPicPr>
          <p:cNvPr id="2" name="Imagen 1"/>
          <p:cNvPicPr>
            <a:picLocks noChangeAspect="1"/>
          </p:cNvPicPr>
          <p:nvPr/>
        </p:nvPicPr>
        <p:blipFill>
          <a:blip r:embed="rId2"/>
          <a:stretch>
            <a:fillRect/>
          </a:stretch>
        </p:blipFill>
        <p:spPr>
          <a:xfrm>
            <a:off x="1547177" y="1652339"/>
            <a:ext cx="9097645" cy="3553321"/>
          </a:xfrm>
          <a:prstGeom prst="rect">
            <a:avLst/>
          </a:prstGeom>
        </p:spPr>
      </p:pic>
    </p:spTree>
    <p:extLst>
      <p:ext uri="{BB962C8B-B14F-4D97-AF65-F5344CB8AC3E}">
        <p14:creationId xmlns:p14="http://schemas.microsoft.com/office/powerpoint/2010/main" val="2217557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dirty="0" smtClean="0"/>
              <a:t>Herramientas de </a:t>
            </a:r>
            <a:r>
              <a:rPr lang="es-CL" sz="3200" dirty="0"/>
              <a:t>Retenciones </a:t>
            </a:r>
            <a:endParaRPr lang="es-CL" sz="3200" b="1" dirty="0"/>
          </a:p>
        </p:txBody>
      </p:sp>
      <p:sp>
        <p:nvSpPr>
          <p:cNvPr id="3" name="Rectángulo 2"/>
          <p:cNvSpPr/>
          <p:nvPr/>
        </p:nvSpPr>
        <p:spPr>
          <a:xfrm>
            <a:off x="370113" y="554053"/>
            <a:ext cx="5560423" cy="369332"/>
          </a:xfrm>
          <a:prstGeom prst="rect">
            <a:avLst/>
          </a:prstGeom>
        </p:spPr>
        <p:txBody>
          <a:bodyPr wrap="square">
            <a:spAutoFit/>
          </a:bodyPr>
          <a:lstStyle/>
          <a:p>
            <a:pPr algn="just"/>
            <a:r>
              <a:rPr lang="es-CL" dirty="0" smtClean="0"/>
              <a:t>Plan De Retención Marzo Retención – Consideraciones </a:t>
            </a:r>
            <a:endParaRPr lang="es-CL" dirty="0"/>
          </a:p>
        </p:txBody>
      </p:sp>
      <p:sp>
        <p:nvSpPr>
          <p:cNvPr id="8" name="Rectángulo 7"/>
          <p:cNvSpPr/>
          <p:nvPr/>
        </p:nvSpPr>
        <p:spPr>
          <a:xfrm>
            <a:off x="374467" y="1180079"/>
            <a:ext cx="11112138" cy="369332"/>
          </a:xfrm>
          <a:prstGeom prst="rect">
            <a:avLst/>
          </a:prstGeom>
        </p:spPr>
        <p:txBody>
          <a:bodyPr wrap="square">
            <a:spAutoFit/>
          </a:bodyPr>
          <a:lstStyle/>
          <a:p>
            <a:pPr marL="285750" indent="-285750" algn="just">
              <a:buFont typeface="Arial" panose="020B0604020202020204" pitchFamily="34" charset="0"/>
              <a:buChar char="•"/>
            </a:pPr>
            <a:r>
              <a:rPr lang="es-ES" b="1" dirty="0"/>
              <a:t>RETENCIÓN – DX TOTAL ALÁMBRICO </a:t>
            </a:r>
            <a:r>
              <a:rPr lang="es-ES" b="1" dirty="0" smtClean="0"/>
              <a:t>3 </a:t>
            </a:r>
            <a:r>
              <a:rPr lang="es-ES" b="1" dirty="0"/>
              <a:t>PLAY</a:t>
            </a:r>
            <a:endParaRPr lang="es-CL" b="1" dirty="0"/>
          </a:p>
        </p:txBody>
      </p:sp>
      <p:sp>
        <p:nvSpPr>
          <p:cNvPr id="7" name="Rectángulo 6"/>
          <p:cNvSpPr/>
          <p:nvPr/>
        </p:nvSpPr>
        <p:spPr>
          <a:xfrm>
            <a:off x="722442" y="3709023"/>
            <a:ext cx="10764163" cy="646331"/>
          </a:xfrm>
          <a:prstGeom prst="rect">
            <a:avLst/>
          </a:prstGeom>
        </p:spPr>
        <p:txBody>
          <a:bodyPr wrap="square">
            <a:spAutoFit/>
          </a:bodyPr>
          <a:lstStyle/>
          <a:p>
            <a:r>
              <a:rPr lang="es-ES" dirty="0"/>
              <a:t>Clientes con plan TV Pro HD Fútbol pueden mantener su plan quedándose con una velocidad de navegación vigente (200, 500 o 940 Mbps)</a:t>
            </a:r>
            <a:endParaRPr lang="es-CL" dirty="0"/>
          </a:p>
        </p:txBody>
      </p:sp>
      <p:pic>
        <p:nvPicPr>
          <p:cNvPr id="5" name="Imagen 4"/>
          <p:cNvPicPr>
            <a:picLocks noChangeAspect="1"/>
          </p:cNvPicPr>
          <p:nvPr/>
        </p:nvPicPr>
        <p:blipFill>
          <a:blip r:embed="rId2"/>
          <a:stretch>
            <a:fillRect/>
          </a:stretch>
        </p:blipFill>
        <p:spPr>
          <a:xfrm>
            <a:off x="1684591" y="1690158"/>
            <a:ext cx="9202434" cy="1867161"/>
          </a:xfrm>
          <a:prstGeom prst="rect">
            <a:avLst/>
          </a:prstGeom>
        </p:spPr>
      </p:pic>
      <p:sp>
        <p:nvSpPr>
          <p:cNvPr id="6" name="Rectángulo 5"/>
          <p:cNvSpPr/>
          <p:nvPr/>
        </p:nvSpPr>
        <p:spPr>
          <a:xfrm>
            <a:off x="370113" y="4409603"/>
            <a:ext cx="4761753" cy="369332"/>
          </a:xfrm>
          <a:prstGeom prst="rect">
            <a:avLst/>
          </a:prstGeom>
        </p:spPr>
        <p:txBody>
          <a:bodyPr wrap="none">
            <a:spAutoFit/>
          </a:bodyPr>
          <a:lstStyle/>
          <a:p>
            <a:r>
              <a:rPr lang="es-ES" b="1" dirty="0"/>
              <a:t>RETENCIÓN – DX TOTAL PLANES PUNTA ARENAS</a:t>
            </a:r>
            <a:endParaRPr lang="es-CL" b="1" dirty="0"/>
          </a:p>
        </p:txBody>
      </p:sp>
      <p:pic>
        <p:nvPicPr>
          <p:cNvPr id="9" name="Imagen 8"/>
          <p:cNvPicPr>
            <a:picLocks noChangeAspect="1"/>
          </p:cNvPicPr>
          <p:nvPr/>
        </p:nvPicPr>
        <p:blipFill>
          <a:blip r:embed="rId3"/>
          <a:stretch>
            <a:fillRect/>
          </a:stretch>
        </p:blipFill>
        <p:spPr>
          <a:xfrm>
            <a:off x="2403565" y="4713011"/>
            <a:ext cx="8483460" cy="1801955"/>
          </a:xfrm>
          <a:prstGeom prst="rect">
            <a:avLst/>
          </a:prstGeom>
        </p:spPr>
      </p:pic>
    </p:spTree>
    <p:extLst>
      <p:ext uri="{BB962C8B-B14F-4D97-AF65-F5344CB8AC3E}">
        <p14:creationId xmlns:p14="http://schemas.microsoft.com/office/powerpoint/2010/main" val="9719071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dirty="0" smtClean="0"/>
              <a:t>Herramientas de </a:t>
            </a:r>
            <a:r>
              <a:rPr lang="es-CL" sz="3200" dirty="0"/>
              <a:t>Retenciones </a:t>
            </a:r>
            <a:endParaRPr lang="es-CL" sz="3200" b="1" dirty="0"/>
          </a:p>
        </p:txBody>
      </p:sp>
      <p:sp>
        <p:nvSpPr>
          <p:cNvPr id="3" name="Rectángulo 2"/>
          <p:cNvSpPr/>
          <p:nvPr/>
        </p:nvSpPr>
        <p:spPr>
          <a:xfrm>
            <a:off x="370113" y="554053"/>
            <a:ext cx="5560423" cy="369332"/>
          </a:xfrm>
          <a:prstGeom prst="rect">
            <a:avLst/>
          </a:prstGeom>
        </p:spPr>
        <p:txBody>
          <a:bodyPr wrap="square">
            <a:spAutoFit/>
          </a:bodyPr>
          <a:lstStyle/>
          <a:p>
            <a:pPr algn="just"/>
            <a:r>
              <a:rPr lang="es-CL" dirty="0" smtClean="0"/>
              <a:t>Plan De Retención Marzo Retención – Consideraciones </a:t>
            </a:r>
            <a:endParaRPr lang="es-CL" dirty="0"/>
          </a:p>
        </p:txBody>
      </p:sp>
      <p:sp>
        <p:nvSpPr>
          <p:cNvPr id="8" name="Rectángulo 7"/>
          <p:cNvSpPr/>
          <p:nvPr/>
        </p:nvSpPr>
        <p:spPr>
          <a:xfrm>
            <a:off x="374467" y="1180079"/>
            <a:ext cx="11112138" cy="369332"/>
          </a:xfrm>
          <a:prstGeom prst="rect">
            <a:avLst/>
          </a:prstGeom>
        </p:spPr>
        <p:txBody>
          <a:bodyPr wrap="square">
            <a:spAutoFit/>
          </a:bodyPr>
          <a:lstStyle/>
          <a:p>
            <a:pPr algn="just"/>
            <a:r>
              <a:rPr lang="es-ES" b="1" dirty="0"/>
              <a:t>RETENCIÓN – DX TOTAL PACKS PUNTA ARENAS</a:t>
            </a:r>
            <a:endParaRPr lang="es-CL" b="1" dirty="0"/>
          </a:p>
        </p:txBody>
      </p:sp>
      <p:pic>
        <p:nvPicPr>
          <p:cNvPr id="2" name="Imagen 1"/>
          <p:cNvPicPr>
            <a:picLocks noChangeAspect="1"/>
          </p:cNvPicPr>
          <p:nvPr/>
        </p:nvPicPr>
        <p:blipFill>
          <a:blip r:embed="rId2"/>
          <a:stretch>
            <a:fillRect/>
          </a:stretch>
        </p:blipFill>
        <p:spPr>
          <a:xfrm>
            <a:off x="1367424" y="1696657"/>
            <a:ext cx="9126224" cy="4143953"/>
          </a:xfrm>
          <a:prstGeom prst="rect">
            <a:avLst/>
          </a:prstGeom>
        </p:spPr>
      </p:pic>
    </p:spTree>
    <p:extLst>
      <p:ext uri="{BB962C8B-B14F-4D97-AF65-F5344CB8AC3E}">
        <p14:creationId xmlns:p14="http://schemas.microsoft.com/office/powerpoint/2010/main" val="25649346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dirty="0" smtClean="0"/>
              <a:t>Herramientas de </a:t>
            </a:r>
            <a:r>
              <a:rPr lang="es-CL" sz="3200" dirty="0"/>
              <a:t>Retenciones </a:t>
            </a:r>
            <a:endParaRPr lang="es-CL" sz="3200" b="1" dirty="0"/>
          </a:p>
        </p:txBody>
      </p:sp>
      <p:sp>
        <p:nvSpPr>
          <p:cNvPr id="3" name="Rectángulo 2"/>
          <p:cNvSpPr/>
          <p:nvPr/>
        </p:nvSpPr>
        <p:spPr>
          <a:xfrm>
            <a:off x="370113" y="554053"/>
            <a:ext cx="5560423" cy="369332"/>
          </a:xfrm>
          <a:prstGeom prst="rect">
            <a:avLst/>
          </a:prstGeom>
        </p:spPr>
        <p:txBody>
          <a:bodyPr wrap="square">
            <a:spAutoFit/>
          </a:bodyPr>
          <a:lstStyle/>
          <a:p>
            <a:pPr algn="just"/>
            <a:r>
              <a:rPr lang="es-CL" dirty="0" smtClean="0"/>
              <a:t>Plan De Retención Marzo Retención – Consideraciones </a:t>
            </a:r>
            <a:endParaRPr lang="es-CL" dirty="0"/>
          </a:p>
        </p:txBody>
      </p:sp>
      <p:sp>
        <p:nvSpPr>
          <p:cNvPr id="8" name="Rectángulo 7"/>
          <p:cNvSpPr/>
          <p:nvPr/>
        </p:nvSpPr>
        <p:spPr>
          <a:xfrm>
            <a:off x="374467" y="1180079"/>
            <a:ext cx="11112138" cy="369332"/>
          </a:xfrm>
          <a:prstGeom prst="rect">
            <a:avLst/>
          </a:prstGeom>
        </p:spPr>
        <p:txBody>
          <a:bodyPr wrap="square">
            <a:spAutoFit/>
          </a:bodyPr>
          <a:lstStyle/>
          <a:p>
            <a:pPr algn="just"/>
            <a:r>
              <a:rPr lang="es-ES" b="1"/>
              <a:t>DESCUENTOS AL PLAN BASE CLIENTES 1 PLAY</a:t>
            </a:r>
            <a:endParaRPr lang="es-CL" b="1" dirty="0"/>
          </a:p>
        </p:txBody>
      </p:sp>
      <p:pic>
        <p:nvPicPr>
          <p:cNvPr id="5" name="Imagen 4"/>
          <p:cNvPicPr>
            <a:picLocks noChangeAspect="1"/>
          </p:cNvPicPr>
          <p:nvPr/>
        </p:nvPicPr>
        <p:blipFill>
          <a:blip r:embed="rId2"/>
          <a:stretch>
            <a:fillRect/>
          </a:stretch>
        </p:blipFill>
        <p:spPr>
          <a:xfrm>
            <a:off x="2829716" y="1687338"/>
            <a:ext cx="6201640" cy="3143689"/>
          </a:xfrm>
          <a:prstGeom prst="rect">
            <a:avLst/>
          </a:prstGeom>
        </p:spPr>
      </p:pic>
    </p:spTree>
    <p:extLst>
      <p:ext uri="{BB962C8B-B14F-4D97-AF65-F5344CB8AC3E}">
        <p14:creationId xmlns:p14="http://schemas.microsoft.com/office/powerpoint/2010/main" val="8513343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dirty="0" smtClean="0"/>
              <a:t>Herramientas de </a:t>
            </a:r>
            <a:r>
              <a:rPr lang="es-CL" sz="3200" dirty="0"/>
              <a:t>Retenciones </a:t>
            </a:r>
            <a:endParaRPr lang="es-CL" sz="3200" b="1" dirty="0"/>
          </a:p>
        </p:txBody>
      </p:sp>
      <p:sp>
        <p:nvSpPr>
          <p:cNvPr id="3" name="Rectángulo 2"/>
          <p:cNvSpPr/>
          <p:nvPr/>
        </p:nvSpPr>
        <p:spPr>
          <a:xfrm>
            <a:off x="370113" y="554053"/>
            <a:ext cx="5560423" cy="369332"/>
          </a:xfrm>
          <a:prstGeom prst="rect">
            <a:avLst/>
          </a:prstGeom>
        </p:spPr>
        <p:txBody>
          <a:bodyPr wrap="square">
            <a:spAutoFit/>
          </a:bodyPr>
          <a:lstStyle/>
          <a:p>
            <a:pPr algn="just"/>
            <a:r>
              <a:rPr lang="es-CL" dirty="0" smtClean="0"/>
              <a:t>Plan De Retención Marzo Retención – Consideraciones </a:t>
            </a:r>
            <a:endParaRPr lang="es-CL" dirty="0"/>
          </a:p>
        </p:txBody>
      </p:sp>
      <p:sp>
        <p:nvSpPr>
          <p:cNvPr id="8" name="Rectángulo 7"/>
          <p:cNvSpPr/>
          <p:nvPr/>
        </p:nvSpPr>
        <p:spPr>
          <a:xfrm>
            <a:off x="374467" y="1180079"/>
            <a:ext cx="11112138" cy="369332"/>
          </a:xfrm>
          <a:prstGeom prst="rect">
            <a:avLst/>
          </a:prstGeom>
        </p:spPr>
        <p:txBody>
          <a:bodyPr wrap="square">
            <a:spAutoFit/>
          </a:bodyPr>
          <a:lstStyle/>
          <a:p>
            <a:pPr algn="just"/>
            <a:r>
              <a:rPr lang="es-ES" dirty="0"/>
              <a:t>DESCUENTOS AL PLAN BASE CLIENTES 2 PLAY</a:t>
            </a:r>
            <a:endParaRPr lang="es-CL" b="1" dirty="0"/>
          </a:p>
        </p:txBody>
      </p:sp>
      <p:pic>
        <p:nvPicPr>
          <p:cNvPr id="2" name="Imagen 1"/>
          <p:cNvPicPr>
            <a:picLocks noChangeAspect="1"/>
          </p:cNvPicPr>
          <p:nvPr/>
        </p:nvPicPr>
        <p:blipFill>
          <a:blip r:embed="rId2"/>
          <a:stretch>
            <a:fillRect/>
          </a:stretch>
        </p:blipFill>
        <p:spPr>
          <a:xfrm>
            <a:off x="2820189" y="1806104"/>
            <a:ext cx="6428314" cy="3760515"/>
          </a:xfrm>
          <a:prstGeom prst="rect">
            <a:avLst/>
          </a:prstGeom>
        </p:spPr>
      </p:pic>
    </p:spTree>
    <p:extLst>
      <p:ext uri="{BB962C8B-B14F-4D97-AF65-F5344CB8AC3E}">
        <p14:creationId xmlns:p14="http://schemas.microsoft.com/office/powerpoint/2010/main" val="32250740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FB3335-9923-3F12-7331-5D40D87D15C7}"/>
              </a:ext>
            </a:extLst>
          </p:cNvPr>
          <p:cNvSpPr txBox="1"/>
          <p:nvPr/>
        </p:nvSpPr>
        <p:spPr>
          <a:xfrm>
            <a:off x="529871" y="2104812"/>
            <a:ext cx="3754745" cy="461665"/>
          </a:xfrm>
          <a:prstGeom prst="rect">
            <a:avLst/>
          </a:prstGeom>
          <a:noFill/>
        </p:spPr>
        <p:txBody>
          <a:bodyPr wrap="square" lIns="91440" tIns="45720" rIns="91440" bIns="45720" rtlCol="0" anchor="t">
            <a:spAutoFit/>
          </a:bodyPr>
          <a:lstStyle/>
          <a:p>
            <a:pPr algn="ctr" fontAlgn="base"/>
            <a:r>
              <a:rPr lang="es-ES" sz="2400" b="1" dirty="0" smtClean="0"/>
              <a:t>Paso a Paso</a:t>
            </a:r>
            <a:endParaRPr lang="es-ES" sz="2400" b="1" dirty="0"/>
          </a:p>
        </p:txBody>
      </p:sp>
      <p:sp>
        <p:nvSpPr>
          <p:cNvPr id="3" name="Rectángulo 2"/>
          <p:cNvSpPr/>
          <p:nvPr/>
        </p:nvSpPr>
        <p:spPr>
          <a:xfrm>
            <a:off x="529871" y="1520037"/>
            <a:ext cx="5714175" cy="584775"/>
          </a:xfrm>
          <a:prstGeom prst="rect">
            <a:avLst/>
          </a:prstGeom>
        </p:spPr>
        <p:txBody>
          <a:bodyPr wrap="square">
            <a:spAutoFit/>
          </a:bodyPr>
          <a:lstStyle/>
          <a:p>
            <a:r>
              <a:rPr lang="es-CL" sz="3200" dirty="0"/>
              <a:t>Tipificación Retenciones </a:t>
            </a:r>
            <a:endParaRPr lang="es-CL" sz="3200" b="1" dirty="0"/>
          </a:p>
        </p:txBody>
      </p:sp>
    </p:spTree>
    <p:extLst>
      <p:ext uri="{BB962C8B-B14F-4D97-AF65-F5344CB8AC3E}">
        <p14:creationId xmlns:p14="http://schemas.microsoft.com/office/powerpoint/2010/main" val="13995484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dirty="0"/>
              <a:t>Tipificación Retenciones </a:t>
            </a:r>
            <a:endParaRPr lang="es-CL" sz="3200" b="1" dirty="0"/>
          </a:p>
        </p:txBody>
      </p:sp>
      <p:sp>
        <p:nvSpPr>
          <p:cNvPr id="6" name="CuadroTexto 5">
            <a:extLst>
              <a:ext uri="{FF2B5EF4-FFF2-40B4-BE49-F238E27FC236}">
                <a16:creationId xmlns:a16="http://schemas.microsoft.com/office/drawing/2014/main" id="{082D3FD2-5198-1BF9-BF42-1AF77EF64048}"/>
              </a:ext>
            </a:extLst>
          </p:cNvPr>
          <p:cNvSpPr txBox="1"/>
          <p:nvPr/>
        </p:nvSpPr>
        <p:spPr>
          <a:xfrm>
            <a:off x="653418" y="482694"/>
            <a:ext cx="7164702" cy="400110"/>
          </a:xfrm>
          <a:prstGeom prst="rect">
            <a:avLst/>
          </a:prstGeom>
          <a:noFill/>
        </p:spPr>
        <p:txBody>
          <a:bodyPr wrap="square" rtlCol="0">
            <a:spAutoFit/>
          </a:bodyPr>
          <a:lstStyle/>
          <a:p>
            <a:r>
              <a:rPr lang="es-ES" sz="2000" i="1" dirty="0" smtClean="0">
                <a:latin typeface="Calibri Light" panose="020F0302020204030204" pitchFamily="34" charset="0"/>
                <a:cs typeface="Calibri Light" panose="020F0302020204030204" pitchFamily="34" charset="0"/>
              </a:rPr>
              <a:t>Paso a Paso</a:t>
            </a:r>
            <a:endParaRPr lang="es-CL" sz="2000" i="1" dirty="0">
              <a:latin typeface="Calibri Light" panose="020F0302020204030204" pitchFamily="34" charset="0"/>
              <a:cs typeface="Calibri Light" panose="020F0302020204030204" pitchFamily="34" charset="0"/>
            </a:endParaRPr>
          </a:p>
        </p:txBody>
      </p:sp>
      <p:sp>
        <p:nvSpPr>
          <p:cNvPr id="2" name="Rectángulo 1"/>
          <p:cNvSpPr/>
          <p:nvPr/>
        </p:nvSpPr>
        <p:spPr>
          <a:xfrm>
            <a:off x="212549" y="1067469"/>
            <a:ext cx="5365291" cy="1200329"/>
          </a:xfrm>
          <a:prstGeom prst="rect">
            <a:avLst/>
          </a:prstGeom>
        </p:spPr>
        <p:txBody>
          <a:bodyPr wrap="square">
            <a:spAutoFit/>
          </a:bodyPr>
          <a:lstStyle/>
          <a:p>
            <a:pPr algn="just"/>
            <a:r>
              <a:rPr lang="es-ES" dirty="0" smtClean="0"/>
              <a:t>1 Ingresar </a:t>
            </a:r>
            <a:r>
              <a:rPr lang="es-ES" dirty="0"/>
              <a:t>a tipifica desde la URL correspondiente a tu canal de atención</a:t>
            </a:r>
            <a:r>
              <a:rPr lang="es-ES" dirty="0" smtClean="0"/>
              <a:t>.</a:t>
            </a:r>
          </a:p>
          <a:p>
            <a:pPr algn="just"/>
            <a:r>
              <a:rPr lang="es-ES" dirty="0" smtClean="0">
                <a:latin typeface="Calibri" panose="020F0502020204030204" pitchFamily="34" charset="0"/>
                <a:cs typeface="Calibri" panose="020F0502020204030204" pitchFamily="34" charset="0"/>
              </a:rPr>
              <a:t>En canales digitales</a:t>
            </a:r>
            <a:r>
              <a:rPr lang="es-ES" dirty="0" smtClean="0">
                <a:latin typeface="Calibri" panose="020F0502020204030204" pitchFamily="34" charset="0"/>
                <a:cs typeface="Calibri" panose="020F0502020204030204" pitchFamily="34" charset="0"/>
              </a:rPr>
              <a:t> </a:t>
            </a:r>
            <a:r>
              <a:rPr lang="es-ES" b="1" dirty="0">
                <a:latin typeface="Calibri" panose="020F0502020204030204" pitchFamily="34" charset="0"/>
                <a:cs typeface="Calibri" panose="020F0502020204030204" pitchFamily="34" charset="0"/>
                <a:hlinkClick r:id="rId2"/>
              </a:rPr>
              <a:t>http://</a:t>
            </a:r>
            <a:r>
              <a:rPr lang="es-ES" b="1" dirty="0" smtClean="0">
                <a:latin typeface="Calibri" panose="020F0502020204030204" pitchFamily="34" charset="0"/>
                <a:cs typeface="Calibri" panose="020F0502020204030204" pitchFamily="34" charset="0"/>
                <a:hlinkClick r:id="rId2"/>
              </a:rPr>
              <a:t>hogar.clarochile.cl/login.php</a:t>
            </a:r>
            <a:r>
              <a:rPr lang="es-ES" b="1" dirty="0" smtClean="0">
                <a:latin typeface="Calibri" panose="020F0502020204030204" pitchFamily="34" charset="0"/>
                <a:cs typeface="Calibri" panose="020F0502020204030204" pitchFamily="34" charset="0"/>
              </a:rPr>
              <a:t> </a:t>
            </a:r>
            <a:endParaRPr lang="es-ES" b="1" dirty="0">
              <a:latin typeface="Calibri" panose="020F0502020204030204" pitchFamily="34" charset="0"/>
              <a:cs typeface="Calibri" panose="020F0502020204030204" pitchFamily="34" charset="0"/>
            </a:endParaRPr>
          </a:p>
        </p:txBody>
      </p:sp>
      <p:sp>
        <p:nvSpPr>
          <p:cNvPr id="5" name="Rectángulo 4"/>
          <p:cNvSpPr/>
          <p:nvPr/>
        </p:nvSpPr>
        <p:spPr>
          <a:xfrm>
            <a:off x="212549" y="2452463"/>
            <a:ext cx="5365291" cy="646331"/>
          </a:xfrm>
          <a:prstGeom prst="rect">
            <a:avLst/>
          </a:prstGeom>
        </p:spPr>
        <p:txBody>
          <a:bodyPr wrap="square">
            <a:spAutoFit/>
          </a:bodyPr>
          <a:lstStyle/>
          <a:p>
            <a:pPr algn="just"/>
            <a:r>
              <a:rPr lang="es-ES" dirty="0" smtClean="0"/>
              <a:t>2 Digitar </a:t>
            </a:r>
            <a:r>
              <a:rPr lang="es-ES" dirty="0"/>
              <a:t>usuario y contraseña. Personal e intransferible. Dar clic en ENTRAR.</a:t>
            </a:r>
            <a:endParaRPr lang="es-CL" dirty="0"/>
          </a:p>
        </p:txBody>
      </p:sp>
      <p:pic>
        <p:nvPicPr>
          <p:cNvPr id="7" name="Imagen 6"/>
          <p:cNvPicPr>
            <a:picLocks noChangeAspect="1"/>
          </p:cNvPicPr>
          <p:nvPr/>
        </p:nvPicPr>
        <p:blipFill>
          <a:blip r:embed="rId3"/>
          <a:stretch>
            <a:fillRect/>
          </a:stretch>
        </p:blipFill>
        <p:spPr>
          <a:xfrm>
            <a:off x="1884830" y="3292056"/>
            <a:ext cx="3248772" cy="2233531"/>
          </a:xfrm>
          <a:prstGeom prst="rect">
            <a:avLst/>
          </a:prstGeom>
        </p:spPr>
      </p:pic>
      <p:sp>
        <p:nvSpPr>
          <p:cNvPr id="8" name="Rectángulo 7"/>
          <p:cNvSpPr/>
          <p:nvPr/>
        </p:nvSpPr>
        <p:spPr>
          <a:xfrm>
            <a:off x="6675120" y="1205968"/>
            <a:ext cx="5290458" cy="923330"/>
          </a:xfrm>
          <a:prstGeom prst="rect">
            <a:avLst/>
          </a:prstGeom>
        </p:spPr>
        <p:txBody>
          <a:bodyPr wrap="square">
            <a:spAutoFit/>
          </a:bodyPr>
          <a:lstStyle/>
          <a:p>
            <a:r>
              <a:rPr lang="es-ES" dirty="0" smtClean="0"/>
              <a:t>3 Ir </a:t>
            </a:r>
            <a:r>
              <a:rPr lang="es-ES" dirty="0"/>
              <a:t>al menú ESCRITORIO Seleccionar “BUSCAR POR RUT” Digitar el RUT del cliente y dar clic en la lupa para buscar</a:t>
            </a:r>
            <a:endParaRPr lang="es-CL" dirty="0"/>
          </a:p>
        </p:txBody>
      </p:sp>
      <p:pic>
        <p:nvPicPr>
          <p:cNvPr id="9" name="Imagen 8"/>
          <p:cNvPicPr>
            <a:picLocks noChangeAspect="1"/>
          </p:cNvPicPr>
          <p:nvPr/>
        </p:nvPicPr>
        <p:blipFill>
          <a:blip r:embed="rId4"/>
          <a:stretch>
            <a:fillRect/>
          </a:stretch>
        </p:blipFill>
        <p:spPr>
          <a:xfrm>
            <a:off x="6927742" y="2190488"/>
            <a:ext cx="4286848" cy="523948"/>
          </a:xfrm>
          <a:prstGeom prst="rect">
            <a:avLst/>
          </a:prstGeom>
        </p:spPr>
      </p:pic>
      <p:sp>
        <p:nvSpPr>
          <p:cNvPr id="10" name="Rectángulo 9"/>
          <p:cNvSpPr/>
          <p:nvPr/>
        </p:nvSpPr>
        <p:spPr>
          <a:xfrm>
            <a:off x="6675120" y="2870703"/>
            <a:ext cx="5290458" cy="646331"/>
          </a:xfrm>
          <a:prstGeom prst="rect">
            <a:avLst/>
          </a:prstGeom>
        </p:spPr>
        <p:txBody>
          <a:bodyPr wrap="square">
            <a:spAutoFit/>
          </a:bodyPr>
          <a:lstStyle/>
          <a:p>
            <a:pPr algn="just"/>
            <a:r>
              <a:rPr lang="es-ES" dirty="0"/>
              <a:t>Si el cliente se encuentra en tipifica, se desplegará la información asociada a sus servicios contratados.</a:t>
            </a:r>
            <a:endParaRPr lang="es-CL" dirty="0"/>
          </a:p>
        </p:txBody>
      </p:sp>
      <p:pic>
        <p:nvPicPr>
          <p:cNvPr id="11" name="Imagen 10"/>
          <p:cNvPicPr>
            <a:picLocks noChangeAspect="1"/>
          </p:cNvPicPr>
          <p:nvPr/>
        </p:nvPicPr>
        <p:blipFill>
          <a:blip r:embed="rId5"/>
          <a:stretch>
            <a:fillRect/>
          </a:stretch>
        </p:blipFill>
        <p:spPr>
          <a:xfrm>
            <a:off x="6718635" y="3605836"/>
            <a:ext cx="4944165" cy="2991267"/>
          </a:xfrm>
          <a:prstGeom prst="rect">
            <a:avLst/>
          </a:prstGeom>
        </p:spPr>
      </p:pic>
    </p:spTree>
    <p:extLst>
      <p:ext uri="{BB962C8B-B14F-4D97-AF65-F5344CB8AC3E}">
        <p14:creationId xmlns:p14="http://schemas.microsoft.com/office/powerpoint/2010/main" val="35770103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dirty="0"/>
              <a:t>Tipificación Retenciones </a:t>
            </a:r>
            <a:endParaRPr lang="es-CL" sz="3200" b="1" dirty="0"/>
          </a:p>
        </p:txBody>
      </p:sp>
      <p:sp>
        <p:nvSpPr>
          <p:cNvPr id="6" name="CuadroTexto 5">
            <a:extLst>
              <a:ext uri="{FF2B5EF4-FFF2-40B4-BE49-F238E27FC236}">
                <a16:creationId xmlns:a16="http://schemas.microsoft.com/office/drawing/2014/main" id="{082D3FD2-5198-1BF9-BF42-1AF77EF64048}"/>
              </a:ext>
            </a:extLst>
          </p:cNvPr>
          <p:cNvSpPr txBox="1"/>
          <p:nvPr/>
        </p:nvSpPr>
        <p:spPr>
          <a:xfrm>
            <a:off x="653418" y="482694"/>
            <a:ext cx="7164702" cy="400110"/>
          </a:xfrm>
          <a:prstGeom prst="rect">
            <a:avLst/>
          </a:prstGeom>
          <a:noFill/>
        </p:spPr>
        <p:txBody>
          <a:bodyPr wrap="square" rtlCol="0">
            <a:spAutoFit/>
          </a:bodyPr>
          <a:lstStyle/>
          <a:p>
            <a:r>
              <a:rPr lang="es-ES" sz="2000" i="1" dirty="0" smtClean="0">
                <a:latin typeface="Calibri Light" panose="020F0302020204030204" pitchFamily="34" charset="0"/>
                <a:cs typeface="Calibri Light" panose="020F0302020204030204" pitchFamily="34" charset="0"/>
              </a:rPr>
              <a:t>Paso a Paso</a:t>
            </a:r>
            <a:endParaRPr lang="es-CL" sz="2000" i="1" dirty="0">
              <a:latin typeface="Calibri Light" panose="020F0302020204030204" pitchFamily="34" charset="0"/>
              <a:cs typeface="Calibri Light" panose="020F0302020204030204" pitchFamily="34" charset="0"/>
            </a:endParaRPr>
          </a:p>
        </p:txBody>
      </p:sp>
      <p:sp>
        <p:nvSpPr>
          <p:cNvPr id="3" name="Rectángulo 2"/>
          <p:cNvSpPr/>
          <p:nvPr/>
        </p:nvSpPr>
        <p:spPr>
          <a:xfrm>
            <a:off x="370113" y="1316511"/>
            <a:ext cx="11281955" cy="923330"/>
          </a:xfrm>
          <a:prstGeom prst="rect">
            <a:avLst/>
          </a:prstGeom>
        </p:spPr>
        <p:txBody>
          <a:bodyPr wrap="square">
            <a:spAutoFit/>
          </a:bodyPr>
          <a:lstStyle/>
          <a:p>
            <a:pPr algn="just"/>
            <a:r>
              <a:rPr lang="es-ES" dirty="0"/>
              <a:t>Si el cliente no se encuentra en tipifica, se visualizará la pantalla sin información, por lo que el ejecutivo debe completarla manualmente, para asociar el registro al cliente. Si bien, al consultar el RUT nuevamente, no se visualizará histórico, aparecerá el registro al extraer las bases de datos.</a:t>
            </a:r>
            <a:endParaRPr lang="es-CL" dirty="0"/>
          </a:p>
        </p:txBody>
      </p:sp>
      <p:pic>
        <p:nvPicPr>
          <p:cNvPr id="12" name="Imagen 11"/>
          <p:cNvPicPr>
            <a:picLocks noChangeAspect="1"/>
          </p:cNvPicPr>
          <p:nvPr/>
        </p:nvPicPr>
        <p:blipFill>
          <a:blip r:embed="rId2"/>
          <a:stretch>
            <a:fillRect/>
          </a:stretch>
        </p:blipFill>
        <p:spPr>
          <a:xfrm>
            <a:off x="3039992" y="2239841"/>
            <a:ext cx="5563376" cy="3858163"/>
          </a:xfrm>
          <a:prstGeom prst="rect">
            <a:avLst/>
          </a:prstGeom>
        </p:spPr>
      </p:pic>
    </p:spTree>
    <p:extLst>
      <p:ext uri="{BB962C8B-B14F-4D97-AF65-F5344CB8AC3E}">
        <p14:creationId xmlns:p14="http://schemas.microsoft.com/office/powerpoint/2010/main" val="42656430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dirty="0"/>
              <a:t>Tipificación Retenciones </a:t>
            </a:r>
            <a:endParaRPr lang="es-CL" sz="3200" b="1" dirty="0"/>
          </a:p>
        </p:txBody>
      </p:sp>
      <p:sp>
        <p:nvSpPr>
          <p:cNvPr id="6" name="CuadroTexto 5">
            <a:extLst>
              <a:ext uri="{FF2B5EF4-FFF2-40B4-BE49-F238E27FC236}">
                <a16:creationId xmlns:a16="http://schemas.microsoft.com/office/drawing/2014/main" id="{082D3FD2-5198-1BF9-BF42-1AF77EF64048}"/>
              </a:ext>
            </a:extLst>
          </p:cNvPr>
          <p:cNvSpPr txBox="1"/>
          <p:nvPr/>
        </p:nvSpPr>
        <p:spPr>
          <a:xfrm>
            <a:off x="653418" y="482694"/>
            <a:ext cx="7164702" cy="400110"/>
          </a:xfrm>
          <a:prstGeom prst="rect">
            <a:avLst/>
          </a:prstGeom>
          <a:noFill/>
        </p:spPr>
        <p:txBody>
          <a:bodyPr wrap="square" rtlCol="0">
            <a:spAutoFit/>
          </a:bodyPr>
          <a:lstStyle/>
          <a:p>
            <a:r>
              <a:rPr lang="es-ES" sz="2000" i="1" dirty="0" smtClean="0">
                <a:latin typeface="Calibri Light" panose="020F0302020204030204" pitchFamily="34" charset="0"/>
                <a:cs typeface="Calibri Light" panose="020F0302020204030204" pitchFamily="34" charset="0"/>
              </a:rPr>
              <a:t>Paso a Paso</a:t>
            </a:r>
            <a:endParaRPr lang="es-CL" sz="2000" i="1" dirty="0">
              <a:latin typeface="Calibri Light" panose="020F0302020204030204" pitchFamily="34" charset="0"/>
              <a:cs typeface="Calibri Light" panose="020F0302020204030204" pitchFamily="34" charset="0"/>
            </a:endParaRPr>
          </a:p>
        </p:txBody>
      </p:sp>
      <p:sp>
        <p:nvSpPr>
          <p:cNvPr id="3" name="Rectángulo 2"/>
          <p:cNvSpPr/>
          <p:nvPr/>
        </p:nvSpPr>
        <p:spPr>
          <a:xfrm>
            <a:off x="370114" y="1077694"/>
            <a:ext cx="3209110" cy="369332"/>
          </a:xfrm>
          <a:prstGeom prst="rect">
            <a:avLst/>
          </a:prstGeom>
        </p:spPr>
        <p:txBody>
          <a:bodyPr wrap="square">
            <a:spAutoFit/>
          </a:bodyPr>
          <a:lstStyle/>
          <a:p>
            <a:pPr algn="just"/>
            <a:r>
              <a:rPr lang="es-ES" dirty="0"/>
              <a:t>4 Dar </a:t>
            </a:r>
            <a:r>
              <a:rPr lang="es-ES" dirty="0" smtClean="0"/>
              <a:t>click </a:t>
            </a:r>
            <a:r>
              <a:rPr lang="es-ES" dirty="0"/>
              <a:t>en agregar tipología </a:t>
            </a:r>
            <a:endParaRPr lang="es-CL" dirty="0"/>
          </a:p>
        </p:txBody>
      </p:sp>
      <p:pic>
        <p:nvPicPr>
          <p:cNvPr id="2" name="Imagen 1"/>
          <p:cNvPicPr>
            <a:picLocks noChangeAspect="1"/>
          </p:cNvPicPr>
          <p:nvPr/>
        </p:nvPicPr>
        <p:blipFill>
          <a:blip r:embed="rId2"/>
          <a:stretch>
            <a:fillRect/>
          </a:stretch>
        </p:blipFill>
        <p:spPr>
          <a:xfrm>
            <a:off x="875275" y="1447026"/>
            <a:ext cx="2198788" cy="1161860"/>
          </a:xfrm>
          <a:prstGeom prst="rect">
            <a:avLst/>
          </a:prstGeom>
        </p:spPr>
      </p:pic>
      <p:sp>
        <p:nvSpPr>
          <p:cNvPr id="5" name="Rectángulo 4"/>
          <p:cNvSpPr/>
          <p:nvPr/>
        </p:nvSpPr>
        <p:spPr>
          <a:xfrm>
            <a:off x="370114" y="2742780"/>
            <a:ext cx="4084320" cy="923330"/>
          </a:xfrm>
          <a:prstGeom prst="rect">
            <a:avLst/>
          </a:prstGeom>
        </p:spPr>
        <p:txBody>
          <a:bodyPr wrap="square">
            <a:spAutoFit/>
          </a:bodyPr>
          <a:lstStyle/>
          <a:p>
            <a:pPr algn="just"/>
            <a:r>
              <a:rPr lang="es-ES" dirty="0" smtClean="0"/>
              <a:t>5 Se </a:t>
            </a:r>
            <a:r>
              <a:rPr lang="es-ES" dirty="0"/>
              <a:t>visualizará la nómina de árboles disponibles para el canal de atención. Seleccionar el árbol que corresponda.</a:t>
            </a:r>
            <a:endParaRPr lang="es-CL" dirty="0"/>
          </a:p>
        </p:txBody>
      </p:sp>
      <p:sp>
        <p:nvSpPr>
          <p:cNvPr id="7" name="Rectángulo 6"/>
          <p:cNvSpPr/>
          <p:nvPr/>
        </p:nvSpPr>
        <p:spPr>
          <a:xfrm>
            <a:off x="370114" y="5125990"/>
            <a:ext cx="3744686" cy="923330"/>
          </a:xfrm>
          <a:prstGeom prst="rect">
            <a:avLst/>
          </a:prstGeom>
        </p:spPr>
        <p:txBody>
          <a:bodyPr wrap="square">
            <a:spAutoFit/>
          </a:bodyPr>
          <a:lstStyle/>
          <a:p>
            <a:pPr algn="just"/>
            <a:r>
              <a:rPr lang="es-ES" dirty="0"/>
              <a:t>Haz “</a:t>
            </a:r>
            <a:r>
              <a:rPr lang="es-ES" dirty="0" err="1"/>
              <a:t>scroll</a:t>
            </a:r>
            <a:r>
              <a:rPr lang="es-ES" dirty="0"/>
              <a:t>” para visualizar todas las opciones e identificar el árbol requerido.</a:t>
            </a:r>
            <a:endParaRPr lang="es-CL" dirty="0"/>
          </a:p>
        </p:txBody>
      </p:sp>
      <p:pic>
        <p:nvPicPr>
          <p:cNvPr id="8" name="Imagen 7"/>
          <p:cNvPicPr>
            <a:picLocks noChangeAspect="1"/>
          </p:cNvPicPr>
          <p:nvPr/>
        </p:nvPicPr>
        <p:blipFill>
          <a:blip r:embed="rId3"/>
          <a:stretch>
            <a:fillRect/>
          </a:stretch>
        </p:blipFill>
        <p:spPr>
          <a:xfrm>
            <a:off x="559148" y="3666110"/>
            <a:ext cx="3458058" cy="1381318"/>
          </a:xfrm>
          <a:prstGeom prst="rect">
            <a:avLst/>
          </a:prstGeom>
        </p:spPr>
      </p:pic>
      <p:sp>
        <p:nvSpPr>
          <p:cNvPr id="9" name="Rectángulo 8"/>
          <p:cNvSpPr/>
          <p:nvPr/>
        </p:nvSpPr>
        <p:spPr>
          <a:xfrm>
            <a:off x="6309360" y="1123860"/>
            <a:ext cx="5394960" cy="646331"/>
          </a:xfrm>
          <a:prstGeom prst="rect">
            <a:avLst/>
          </a:prstGeom>
        </p:spPr>
        <p:txBody>
          <a:bodyPr wrap="square">
            <a:spAutoFit/>
          </a:bodyPr>
          <a:lstStyle/>
          <a:p>
            <a:r>
              <a:rPr lang="es-ES" dirty="0" smtClean="0"/>
              <a:t>6 Al </a:t>
            </a:r>
            <a:r>
              <a:rPr lang="es-ES" dirty="0"/>
              <a:t>interior del árbol, seleccionar las opciones que correspondan a la gestión realizada al cliente.</a:t>
            </a:r>
            <a:endParaRPr lang="es-CL" dirty="0"/>
          </a:p>
        </p:txBody>
      </p:sp>
      <p:pic>
        <p:nvPicPr>
          <p:cNvPr id="10" name="Imagen 9"/>
          <p:cNvPicPr>
            <a:picLocks noChangeAspect="1"/>
          </p:cNvPicPr>
          <p:nvPr/>
        </p:nvPicPr>
        <p:blipFill>
          <a:blip r:embed="rId4"/>
          <a:stretch>
            <a:fillRect/>
          </a:stretch>
        </p:blipFill>
        <p:spPr>
          <a:xfrm>
            <a:off x="6525231" y="2027956"/>
            <a:ext cx="4963218" cy="2953162"/>
          </a:xfrm>
          <a:prstGeom prst="rect">
            <a:avLst/>
          </a:prstGeom>
        </p:spPr>
      </p:pic>
    </p:spTree>
    <p:extLst>
      <p:ext uri="{BB962C8B-B14F-4D97-AF65-F5344CB8AC3E}">
        <p14:creationId xmlns:p14="http://schemas.microsoft.com/office/powerpoint/2010/main" val="31796358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dirty="0"/>
              <a:t>Tipificación Retenciones </a:t>
            </a:r>
            <a:endParaRPr lang="es-CL" sz="3200" b="1" dirty="0"/>
          </a:p>
        </p:txBody>
      </p:sp>
      <p:sp>
        <p:nvSpPr>
          <p:cNvPr id="6" name="CuadroTexto 5">
            <a:extLst>
              <a:ext uri="{FF2B5EF4-FFF2-40B4-BE49-F238E27FC236}">
                <a16:creationId xmlns:a16="http://schemas.microsoft.com/office/drawing/2014/main" id="{082D3FD2-5198-1BF9-BF42-1AF77EF64048}"/>
              </a:ext>
            </a:extLst>
          </p:cNvPr>
          <p:cNvSpPr txBox="1"/>
          <p:nvPr/>
        </p:nvSpPr>
        <p:spPr>
          <a:xfrm>
            <a:off x="653418" y="482694"/>
            <a:ext cx="7164702" cy="400110"/>
          </a:xfrm>
          <a:prstGeom prst="rect">
            <a:avLst/>
          </a:prstGeom>
          <a:noFill/>
        </p:spPr>
        <p:txBody>
          <a:bodyPr wrap="square" rtlCol="0">
            <a:spAutoFit/>
          </a:bodyPr>
          <a:lstStyle/>
          <a:p>
            <a:r>
              <a:rPr lang="es-ES" sz="2000" i="1" dirty="0" smtClean="0">
                <a:latin typeface="Calibri Light" panose="020F0302020204030204" pitchFamily="34" charset="0"/>
                <a:cs typeface="Calibri Light" panose="020F0302020204030204" pitchFamily="34" charset="0"/>
              </a:rPr>
              <a:t>Paso a Paso</a:t>
            </a:r>
            <a:endParaRPr lang="es-CL" sz="2000" i="1" dirty="0">
              <a:latin typeface="Calibri Light" panose="020F0302020204030204" pitchFamily="34" charset="0"/>
              <a:cs typeface="Calibri Light" panose="020F0302020204030204" pitchFamily="34" charset="0"/>
            </a:endParaRPr>
          </a:p>
        </p:txBody>
      </p:sp>
      <p:sp>
        <p:nvSpPr>
          <p:cNvPr id="3" name="Rectángulo 2"/>
          <p:cNvSpPr/>
          <p:nvPr/>
        </p:nvSpPr>
        <p:spPr>
          <a:xfrm>
            <a:off x="370114" y="1077694"/>
            <a:ext cx="4541520" cy="1200329"/>
          </a:xfrm>
          <a:prstGeom prst="rect">
            <a:avLst/>
          </a:prstGeom>
        </p:spPr>
        <p:txBody>
          <a:bodyPr wrap="square">
            <a:spAutoFit/>
          </a:bodyPr>
          <a:lstStyle/>
          <a:p>
            <a:pPr algn="just"/>
            <a:r>
              <a:rPr lang="es-ES" dirty="0"/>
              <a:t>7 Una vez identificada toda la ruta, detallar en el campo observaciones todos los antecedentes de la gestión y dar clic en AGREGAR TIPOLOGÍA</a:t>
            </a:r>
            <a:endParaRPr lang="es-CL" dirty="0"/>
          </a:p>
        </p:txBody>
      </p:sp>
      <p:pic>
        <p:nvPicPr>
          <p:cNvPr id="11" name="Imagen 10"/>
          <p:cNvPicPr>
            <a:picLocks noChangeAspect="1"/>
          </p:cNvPicPr>
          <p:nvPr/>
        </p:nvPicPr>
        <p:blipFill>
          <a:blip r:embed="rId2"/>
          <a:stretch>
            <a:fillRect/>
          </a:stretch>
        </p:blipFill>
        <p:spPr>
          <a:xfrm>
            <a:off x="604434" y="2721955"/>
            <a:ext cx="5136810" cy="2823599"/>
          </a:xfrm>
          <a:prstGeom prst="rect">
            <a:avLst/>
          </a:prstGeom>
        </p:spPr>
      </p:pic>
      <p:sp>
        <p:nvSpPr>
          <p:cNvPr id="12" name="Rectángulo 11"/>
          <p:cNvSpPr/>
          <p:nvPr/>
        </p:nvSpPr>
        <p:spPr>
          <a:xfrm>
            <a:off x="6361610" y="1077694"/>
            <a:ext cx="5545375" cy="646331"/>
          </a:xfrm>
          <a:prstGeom prst="rect">
            <a:avLst/>
          </a:prstGeom>
        </p:spPr>
        <p:txBody>
          <a:bodyPr wrap="square">
            <a:spAutoFit/>
          </a:bodyPr>
          <a:lstStyle/>
          <a:p>
            <a:pPr algn="just"/>
            <a:r>
              <a:rPr lang="es-ES" dirty="0" smtClean="0"/>
              <a:t>8 Se </a:t>
            </a:r>
            <a:r>
              <a:rPr lang="es-ES" dirty="0"/>
              <a:t>visualizará el resumen del registro. Dar clic en GUARDAR REGISTRO.</a:t>
            </a:r>
            <a:endParaRPr lang="es-CL" dirty="0"/>
          </a:p>
        </p:txBody>
      </p:sp>
      <p:sp>
        <p:nvSpPr>
          <p:cNvPr id="13" name="Rectángulo 12"/>
          <p:cNvSpPr/>
          <p:nvPr/>
        </p:nvSpPr>
        <p:spPr>
          <a:xfrm>
            <a:off x="6361610" y="1724025"/>
            <a:ext cx="5545375" cy="923330"/>
          </a:xfrm>
          <a:prstGeom prst="rect">
            <a:avLst/>
          </a:prstGeom>
        </p:spPr>
        <p:txBody>
          <a:bodyPr wrap="square">
            <a:spAutoFit/>
          </a:bodyPr>
          <a:lstStyle/>
          <a:p>
            <a:r>
              <a:rPr lang="es-ES" b="1" dirty="0"/>
              <a:t>Importante </a:t>
            </a:r>
            <a:endParaRPr lang="es-ES" b="1" dirty="0" smtClean="0"/>
          </a:p>
          <a:p>
            <a:r>
              <a:rPr lang="es-ES" dirty="0" smtClean="0"/>
              <a:t>Si </a:t>
            </a:r>
            <a:r>
              <a:rPr lang="es-ES" dirty="0"/>
              <a:t>no se realiza este paso, no quedará registrada la tipología.</a:t>
            </a:r>
            <a:endParaRPr lang="es-CL" dirty="0"/>
          </a:p>
        </p:txBody>
      </p:sp>
      <p:pic>
        <p:nvPicPr>
          <p:cNvPr id="14" name="Imagen 13"/>
          <p:cNvPicPr>
            <a:picLocks noChangeAspect="1"/>
          </p:cNvPicPr>
          <p:nvPr/>
        </p:nvPicPr>
        <p:blipFill>
          <a:blip r:embed="rId3"/>
          <a:stretch>
            <a:fillRect/>
          </a:stretch>
        </p:blipFill>
        <p:spPr>
          <a:xfrm>
            <a:off x="7872058" y="2647355"/>
            <a:ext cx="2524477" cy="1886213"/>
          </a:xfrm>
          <a:prstGeom prst="rect">
            <a:avLst/>
          </a:prstGeom>
        </p:spPr>
      </p:pic>
      <p:sp>
        <p:nvSpPr>
          <p:cNvPr id="15" name="Rectángulo 14"/>
          <p:cNvSpPr/>
          <p:nvPr/>
        </p:nvSpPr>
        <p:spPr>
          <a:xfrm>
            <a:off x="6361610" y="4677154"/>
            <a:ext cx="5421087" cy="646331"/>
          </a:xfrm>
          <a:prstGeom prst="rect">
            <a:avLst/>
          </a:prstGeom>
        </p:spPr>
        <p:txBody>
          <a:bodyPr wrap="square">
            <a:spAutoFit/>
          </a:bodyPr>
          <a:lstStyle/>
          <a:p>
            <a:pPr algn="just"/>
            <a:r>
              <a:rPr lang="es-ES" dirty="0"/>
              <a:t>Se mostrará la confirmación del registro con el número de ID de respaldo.</a:t>
            </a:r>
            <a:endParaRPr lang="es-CL" dirty="0"/>
          </a:p>
        </p:txBody>
      </p:sp>
      <p:pic>
        <p:nvPicPr>
          <p:cNvPr id="16" name="Imagen 15"/>
          <p:cNvPicPr>
            <a:picLocks noChangeAspect="1"/>
          </p:cNvPicPr>
          <p:nvPr/>
        </p:nvPicPr>
        <p:blipFill>
          <a:blip r:embed="rId4"/>
          <a:stretch>
            <a:fillRect/>
          </a:stretch>
        </p:blipFill>
        <p:spPr>
          <a:xfrm>
            <a:off x="7385992" y="5551965"/>
            <a:ext cx="3372321" cy="924054"/>
          </a:xfrm>
          <a:prstGeom prst="rect">
            <a:avLst/>
          </a:prstGeom>
        </p:spPr>
      </p:pic>
    </p:spTree>
    <p:extLst>
      <p:ext uri="{BB962C8B-B14F-4D97-AF65-F5344CB8AC3E}">
        <p14:creationId xmlns:p14="http://schemas.microsoft.com/office/powerpoint/2010/main" val="31689558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65752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72656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fecha 3">
            <a:extLst>
              <a:ext uri="{FF2B5EF4-FFF2-40B4-BE49-F238E27FC236}">
                <a16:creationId xmlns:a16="http://schemas.microsoft.com/office/drawing/2014/main" id="{D9FC04B1-CA88-8FF6-FE4B-D5B8E769B27B}"/>
              </a:ext>
            </a:extLst>
          </p:cNvPr>
          <p:cNvSpPr txBox="1">
            <a:spLocks/>
          </p:cNvSpPr>
          <p:nvPr/>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07-04-2023</a:t>
            </a:fld>
            <a:endParaRPr lang="es-CL"/>
          </a:p>
        </p:txBody>
      </p:sp>
      <p:sp>
        <p:nvSpPr>
          <p:cNvPr id="12" name="Marcador de número de diapositiva 5">
            <a:extLst>
              <a:ext uri="{FF2B5EF4-FFF2-40B4-BE49-F238E27FC236}">
                <a16:creationId xmlns:a16="http://schemas.microsoft.com/office/drawing/2014/main" id="{E6EBA124-AC72-E3AB-799B-DE89F5634928}"/>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19</a:t>
            </a:fld>
            <a:endParaRPr lang="es-CL"/>
          </a:p>
        </p:txBody>
      </p:sp>
      <p:pic>
        <p:nvPicPr>
          <p:cNvPr id="13" name="Imagen 12">
            <a:extLst>
              <a:ext uri="{FF2B5EF4-FFF2-40B4-BE49-F238E27FC236}">
                <a16:creationId xmlns:a16="http://schemas.microsoft.com/office/drawing/2014/main" id="{798AC53D-5059-5FD5-9779-BAE9491060D0}"/>
              </a:ext>
            </a:extLst>
          </p:cNvPr>
          <p:cNvPicPr>
            <a:picLocks noChangeAspect="1"/>
          </p:cNvPicPr>
          <p:nvPr/>
        </p:nvPicPr>
        <p:blipFill>
          <a:blip r:embed="rId2"/>
          <a:stretch>
            <a:fillRect/>
          </a:stretch>
        </p:blipFill>
        <p:spPr>
          <a:xfrm>
            <a:off x="-1" y="0"/>
            <a:ext cx="12196291" cy="6858000"/>
          </a:xfrm>
          <a:prstGeom prst="rect">
            <a:avLst/>
          </a:prstGeom>
        </p:spPr>
      </p:pic>
      <p:pic>
        <p:nvPicPr>
          <p:cNvPr id="14" name="Imagen 13">
            <a:extLst>
              <a:ext uri="{FF2B5EF4-FFF2-40B4-BE49-F238E27FC236}">
                <a16:creationId xmlns:a16="http://schemas.microsoft.com/office/drawing/2014/main" id="{F7A036B5-C907-0C90-8401-901E1643EBFE}"/>
              </a:ext>
            </a:extLst>
          </p:cNvPr>
          <p:cNvPicPr>
            <a:picLocks noChangeAspect="1"/>
          </p:cNvPicPr>
          <p:nvPr/>
        </p:nvPicPr>
        <p:blipFill>
          <a:blip r:embed="rId3"/>
          <a:stretch>
            <a:fillRect/>
          </a:stretch>
        </p:blipFill>
        <p:spPr>
          <a:xfrm>
            <a:off x="5444613" y="0"/>
            <a:ext cx="6747387" cy="6959600"/>
          </a:xfrm>
          <a:prstGeom prst="rect">
            <a:avLst/>
          </a:prstGeom>
        </p:spPr>
      </p:pic>
      <p:pic>
        <p:nvPicPr>
          <p:cNvPr id="15" name="Imagen 14">
            <a:extLst>
              <a:ext uri="{FF2B5EF4-FFF2-40B4-BE49-F238E27FC236}">
                <a16:creationId xmlns:a16="http://schemas.microsoft.com/office/drawing/2014/main" id="{30B4D9F4-F711-A1DC-1A4D-F6D91F209461}"/>
              </a:ext>
            </a:extLst>
          </p:cNvPr>
          <p:cNvPicPr>
            <a:picLocks noChangeAspect="1"/>
          </p:cNvPicPr>
          <p:nvPr/>
        </p:nvPicPr>
        <p:blipFill>
          <a:blip r:embed="rId4"/>
          <a:stretch>
            <a:fillRect/>
          </a:stretch>
        </p:blipFill>
        <p:spPr>
          <a:xfrm>
            <a:off x="5685740" y="4402667"/>
            <a:ext cx="2221854" cy="2318808"/>
          </a:xfrm>
          <a:prstGeom prst="rect">
            <a:avLst/>
          </a:prstGeom>
        </p:spPr>
      </p:pic>
      <p:pic>
        <p:nvPicPr>
          <p:cNvPr id="17" name="Imagen 16">
            <a:extLst>
              <a:ext uri="{FF2B5EF4-FFF2-40B4-BE49-F238E27FC236}">
                <a16:creationId xmlns:a16="http://schemas.microsoft.com/office/drawing/2014/main" id="{3577C49A-80B6-B0F6-B93E-E84A98A029E2}"/>
              </a:ext>
            </a:extLst>
          </p:cNvPr>
          <p:cNvPicPr>
            <a:picLocks noChangeAspect="1"/>
          </p:cNvPicPr>
          <p:nvPr/>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0CB29B98-028E-04D4-9B0F-1237C7E8C935}"/>
              </a:ext>
            </a:extLst>
          </p:cNvPr>
          <p:cNvPicPr>
            <a:picLocks noChangeAspect="1"/>
          </p:cNvPicPr>
          <p:nvPr/>
        </p:nvPicPr>
        <p:blipFill>
          <a:blip r:embed="rId6"/>
          <a:stretch>
            <a:fillRect/>
          </a:stretch>
        </p:blipFill>
        <p:spPr>
          <a:xfrm>
            <a:off x="6273800" y="3282950"/>
            <a:ext cx="2159000" cy="2997200"/>
          </a:xfrm>
          <a:prstGeom prst="rect">
            <a:avLst/>
          </a:prstGeom>
        </p:spPr>
      </p:pic>
      <p:pic>
        <p:nvPicPr>
          <p:cNvPr id="19" name="Imagen 18">
            <a:extLst>
              <a:ext uri="{FF2B5EF4-FFF2-40B4-BE49-F238E27FC236}">
                <a16:creationId xmlns:a16="http://schemas.microsoft.com/office/drawing/2014/main" id="{FE03E5AE-5CA7-F33C-30F9-1317972CE5DC}"/>
              </a:ext>
            </a:extLst>
          </p:cNvPr>
          <p:cNvPicPr>
            <a:picLocks noChangeAspect="1"/>
          </p:cNvPicPr>
          <p:nvPr/>
        </p:nvPicPr>
        <p:blipFill>
          <a:blip r:embed="rId7"/>
          <a:stretch>
            <a:fillRect/>
          </a:stretch>
        </p:blipFill>
        <p:spPr>
          <a:xfrm>
            <a:off x="8718550" y="-50800"/>
            <a:ext cx="2527300" cy="1295400"/>
          </a:xfrm>
          <a:prstGeom prst="rect">
            <a:avLst/>
          </a:prstGeom>
        </p:spPr>
      </p:pic>
      <p:pic>
        <p:nvPicPr>
          <p:cNvPr id="2" name="Imagen 1">
            <a:extLst>
              <a:ext uri="{FF2B5EF4-FFF2-40B4-BE49-F238E27FC236}">
                <a16:creationId xmlns:a16="http://schemas.microsoft.com/office/drawing/2014/main" id="{CF322026-8602-E0D3-8584-B5385D8F74E1}"/>
              </a:ext>
            </a:extLst>
          </p:cNvPr>
          <p:cNvPicPr>
            <a:picLocks noChangeAspect="1"/>
          </p:cNvPicPr>
          <p:nvPr/>
        </p:nvPicPr>
        <p:blipFill>
          <a:blip r:embed="rId8"/>
          <a:stretch>
            <a:fillRect/>
          </a:stretch>
        </p:blipFill>
        <p:spPr>
          <a:xfrm>
            <a:off x="116800" y="2726197"/>
            <a:ext cx="5862970" cy="1827213"/>
          </a:xfrm>
          <a:prstGeom prst="rect">
            <a:avLst/>
          </a:prstGeom>
        </p:spPr>
      </p:pic>
      <p:sp>
        <p:nvSpPr>
          <p:cNvPr id="3" name="CuadroTexto 2">
            <a:extLst>
              <a:ext uri="{FF2B5EF4-FFF2-40B4-BE49-F238E27FC236}">
                <a16:creationId xmlns:a16="http://schemas.microsoft.com/office/drawing/2014/main" id="{ECDAB15C-E4A1-F86F-38E4-22C4324F5203}"/>
              </a:ext>
            </a:extLst>
          </p:cNvPr>
          <p:cNvSpPr txBox="1"/>
          <p:nvPr/>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26304708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16528</TotalTime>
  <Words>861</Words>
  <Application>Microsoft Office PowerPoint</Application>
  <PresentationFormat>Panorámica</PresentationFormat>
  <Paragraphs>82</Paragraphs>
  <Slides>19</Slides>
  <Notes>1</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19</vt:i4>
      </vt:variant>
    </vt:vector>
  </HeadingPairs>
  <TitlesOfParts>
    <vt:vector size="24" baseType="lpstr">
      <vt:lpstr>Arial</vt:lpstr>
      <vt:lpstr>Calibri</vt:lpstr>
      <vt:lpstr>Calibri Light</vt:lpstr>
      <vt:lpstr>Tema de Office</vt:lpstr>
      <vt:lpstr>Diseño personalizado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Paula Smith</dc:creator>
  <cp:lastModifiedBy>Moreno Kruger Rodrigo Felipe, CLAROCHILE</cp:lastModifiedBy>
  <cp:revision>98</cp:revision>
  <dcterms:created xsi:type="dcterms:W3CDTF">2023-02-20T13:59:36Z</dcterms:created>
  <dcterms:modified xsi:type="dcterms:W3CDTF">2023-04-07T20:50:43Z</dcterms:modified>
</cp:coreProperties>
</file>