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4" r:id="rId2"/>
  </p:sldMasterIdLst>
  <p:sldIdLst>
    <p:sldId id="256" r:id="rId3"/>
    <p:sldId id="259" r:id="rId4"/>
    <p:sldId id="269" r:id="rId5"/>
    <p:sldId id="270" r:id="rId6"/>
    <p:sldId id="267" r:id="rId7"/>
    <p:sldId id="274" r:id="rId8"/>
    <p:sldId id="271" r:id="rId9"/>
    <p:sldId id="266" r:id="rId10"/>
    <p:sldId id="273" r:id="rId11"/>
    <p:sldId id="275" r:id="rId12"/>
    <p:sldId id="276" r:id="rId13"/>
    <p:sldId id="261" r:id="rId14"/>
    <p:sldId id="268" r:id="rId15"/>
    <p:sldId id="263" r:id="rId16"/>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icolas Henriquez" initials="NH" lastIdx="1" clrIdx="0">
    <p:extLst>
      <p:ext uri="{19B8F6BF-5375-455C-9EA6-DF929625EA0E}">
        <p15:presenceInfo xmlns:p15="http://schemas.microsoft.com/office/powerpoint/2012/main" userId="1229bc0e53ae40e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8A7"/>
    <a:srgbClr val="FAAD0A"/>
    <a:srgbClr val="FA3F0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5353"/>
  </p:normalViewPr>
  <p:slideViewPr>
    <p:cSldViewPr snapToGrid="0">
      <p:cViewPr varScale="1">
        <p:scale>
          <a:sx n="68" d="100"/>
          <a:sy n="68" d="100"/>
        </p:scale>
        <p:origin x="97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1.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slideMaster" Target="../slideMasters/slideMaster1.xml"/><Relationship Id="rId4"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310AE3-DF01-0516-E153-3BD40B7F291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700536B-055E-AF90-F87D-0BAE0BDB1B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917F3DB8-F73E-79C0-D029-60E117B8A2D2}"/>
              </a:ext>
            </a:extLst>
          </p:cNvPr>
          <p:cNvSpPr>
            <a:spLocks noGrp="1"/>
          </p:cNvSpPr>
          <p:nvPr>
            <p:ph type="dt" sz="half" idx="10"/>
          </p:nvPr>
        </p:nvSpPr>
        <p:spPr/>
        <p:txBody>
          <a:bodyPr/>
          <a:lstStyle/>
          <a:p>
            <a:fld id="{D458CD8E-723E-6C4A-B9FA-8AD2FB9DAC0F}" type="datetimeFigureOut">
              <a:rPr lang="es-CL" smtClean="0"/>
              <a:t>20-04-2023</a:t>
            </a:fld>
            <a:endParaRPr lang="es-CL"/>
          </a:p>
        </p:txBody>
      </p:sp>
      <p:sp>
        <p:nvSpPr>
          <p:cNvPr id="5" name="Marcador de pie de página 4">
            <a:extLst>
              <a:ext uri="{FF2B5EF4-FFF2-40B4-BE49-F238E27FC236}">
                <a16:creationId xmlns:a16="http://schemas.microsoft.com/office/drawing/2014/main" id="{CF0CF50B-290C-8BE5-C601-D6094748D25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703DC88-3ABB-E84B-8434-BD856A6F9FC9}"/>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título 1">
            <a:extLst>
              <a:ext uri="{FF2B5EF4-FFF2-40B4-BE49-F238E27FC236}">
                <a16:creationId xmlns:a16="http://schemas.microsoft.com/office/drawing/2014/main" id="{E7A58D3A-CD79-CC68-357B-14F0039A4BF0}"/>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a:t>Haga clic para modificar el estilo de título del patrón</a:t>
            </a:r>
            <a:endParaRPr lang="es-CL"/>
          </a:p>
        </p:txBody>
      </p:sp>
      <p:sp>
        <p:nvSpPr>
          <p:cNvPr id="8" name="Marcador de texto 2">
            <a:extLst>
              <a:ext uri="{FF2B5EF4-FFF2-40B4-BE49-F238E27FC236}">
                <a16:creationId xmlns:a16="http://schemas.microsoft.com/office/drawing/2014/main" id="{5883C7CF-A347-CAD8-207E-4907D2AC9192}"/>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9" name="Marcador de fecha 3">
            <a:extLst>
              <a:ext uri="{FF2B5EF4-FFF2-40B4-BE49-F238E27FC236}">
                <a16:creationId xmlns:a16="http://schemas.microsoft.com/office/drawing/2014/main" id="{85703CCE-B2D9-A4B5-83C0-BEEE6F26FD9F}"/>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E36D433-4CD3-0A4C-B145-6C54EF0B8003}" type="datetimeFigureOut">
              <a:rPr lang="es-CL" smtClean="0"/>
              <a:pPr/>
              <a:t>20-04-2023</a:t>
            </a:fld>
            <a:endParaRPr lang="es-CL"/>
          </a:p>
        </p:txBody>
      </p:sp>
      <p:sp>
        <p:nvSpPr>
          <p:cNvPr id="10" name="Marcador de número de diapositiva 5">
            <a:extLst>
              <a:ext uri="{FF2B5EF4-FFF2-40B4-BE49-F238E27FC236}">
                <a16:creationId xmlns:a16="http://schemas.microsoft.com/office/drawing/2014/main" id="{041EEC72-21E5-285C-80AF-DD9B5C7ADDE2}"/>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AEF3C21-7AF6-F949-8655-CBA8E87E80E5}" type="slidenum">
              <a:rPr lang="es-CL" smtClean="0"/>
              <a:pPr/>
              <a:t>‹Nº›</a:t>
            </a:fld>
            <a:endParaRPr lang="es-CL"/>
          </a:p>
        </p:txBody>
      </p:sp>
      <p:pic>
        <p:nvPicPr>
          <p:cNvPr id="11" name="Imagen 10">
            <a:extLst>
              <a:ext uri="{FF2B5EF4-FFF2-40B4-BE49-F238E27FC236}">
                <a16:creationId xmlns:a16="http://schemas.microsoft.com/office/drawing/2014/main" id="{997F218A-5B21-A3C7-F461-D17E46B0BDD9}"/>
              </a:ext>
            </a:extLst>
          </p:cNvPr>
          <p:cNvPicPr>
            <a:picLocks noChangeAspect="1"/>
          </p:cNvPicPr>
          <p:nvPr userDrawn="1"/>
        </p:nvPicPr>
        <p:blipFill>
          <a:blip r:embed="rId2"/>
          <a:stretch>
            <a:fillRect/>
          </a:stretch>
        </p:blipFill>
        <p:spPr>
          <a:xfrm>
            <a:off x="0" y="0"/>
            <a:ext cx="12017830" cy="6858000"/>
          </a:xfrm>
          <a:prstGeom prst="rect">
            <a:avLst/>
          </a:prstGeom>
        </p:spPr>
      </p:pic>
      <p:pic>
        <p:nvPicPr>
          <p:cNvPr id="12" name="Imagen 11">
            <a:extLst>
              <a:ext uri="{FF2B5EF4-FFF2-40B4-BE49-F238E27FC236}">
                <a16:creationId xmlns:a16="http://schemas.microsoft.com/office/drawing/2014/main" id="{BAB73BDF-B0A7-F146-4314-4A6F13A1AC7A}"/>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3" name="Imagen 12">
            <a:extLst>
              <a:ext uri="{FF2B5EF4-FFF2-40B4-BE49-F238E27FC236}">
                <a16:creationId xmlns:a16="http://schemas.microsoft.com/office/drawing/2014/main" id="{454934BF-16C9-030C-B7BB-E4CDB7443DFE}"/>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7" name="Imagen 16">
            <a:extLst>
              <a:ext uri="{FF2B5EF4-FFF2-40B4-BE49-F238E27FC236}">
                <a16:creationId xmlns:a16="http://schemas.microsoft.com/office/drawing/2014/main" id="{612F2777-1A07-9DE4-8F2C-F19A2341694E}"/>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3FC9E449-3D0A-AD3D-E747-7363BC08A6C6}"/>
              </a:ext>
            </a:extLst>
          </p:cNvPr>
          <p:cNvPicPr>
            <a:picLocks noChangeAspect="1"/>
          </p:cNvPicPr>
          <p:nvPr userDrawn="1"/>
        </p:nvPicPr>
        <p:blipFill>
          <a:blip r:embed="rId6"/>
          <a:stretch>
            <a:fillRect/>
          </a:stretch>
        </p:blipFill>
        <p:spPr>
          <a:xfrm>
            <a:off x="-191351" y="26987"/>
            <a:ext cx="4024105" cy="1254125"/>
          </a:xfrm>
          <a:prstGeom prst="rect">
            <a:avLst/>
          </a:prstGeom>
        </p:spPr>
      </p:pic>
      <p:pic>
        <p:nvPicPr>
          <p:cNvPr id="19" name="Imagen 18">
            <a:extLst>
              <a:ext uri="{FF2B5EF4-FFF2-40B4-BE49-F238E27FC236}">
                <a16:creationId xmlns:a16="http://schemas.microsoft.com/office/drawing/2014/main" id="{DB555962-1B13-ED63-A00D-E1CDD2F5AAB9}"/>
              </a:ext>
            </a:extLst>
          </p:cNvPr>
          <p:cNvPicPr>
            <a:picLocks noChangeAspect="1"/>
          </p:cNvPicPr>
          <p:nvPr userDrawn="1"/>
        </p:nvPicPr>
        <p:blipFill>
          <a:blip r:embed="rId7"/>
          <a:stretch>
            <a:fillRect/>
          </a:stretch>
        </p:blipFill>
        <p:spPr>
          <a:xfrm>
            <a:off x="6354255" y="948762"/>
            <a:ext cx="5784199" cy="4614862"/>
          </a:xfrm>
          <a:prstGeom prst="rect">
            <a:avLst/>
          </a:prstGeom>
        </p:spPr>
      </p:pic>
    </p:spTree>
    <p:extLst>
      <p:ext uri="{BB962C8B-B14F-4D97-AF65-F5344CB8AC3E}">
        <p14:creationId xmlns:p14="http://schemas.microsoft.com/office/powerpoint/2010/main" val="3432697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ED0095-9F98-8429-06D6-CD39756E88B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9ABD44-ECA7-231B-37D2-EFE504C797C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945D0A9-1327-BD35-BA0D-C33C045098EF}"/>
              </a:ext>
            </a:extLst>
          </p:cNvPr>
          <p:cNvSpPr>
            <a:spLocks noGrp="1"/>
          </p:cNvSpPr>
          <p:nvPr>
            <p:ph type="dt" sz="half" idx="10"/>
          </p:nvPr>
        </p:nvSpPr>
        <p:spPr/>
        <p:txBody>
          <a:bodyPr/>
          <a:lstStyle/>
          <a:p>
            <a:fld id="{D458CD8E-723E-6C4A-B9FA-8AD2FB9DAC0F}" type="datetimeFigureOut">
              <a:rPr lang="es-CL" smtClean="0"/>
              <a:t>20-04-2023</a:t>
            </a:fld>
            <a:endParaRPr lang="es-CL"/>
          </a:p>
        </p:txBody>
      </p:sp>
      <p:sp>
        <p:nvSpPr>
          <p:cNvPr id="5" name="Marcador de pie de página 4">
            <a:extLst>
              <a:ext uri="{FF2B5EF4-FFF2-40B4-BE49-F238E27FC236}">
                <a16:creationId xmlns:a16="http://schemas.microsoft.com/office/drawing/2014/main" id="{B2A1D0A0-243E-2EFF-89F5-3F2C5A65C5A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6850DD4-634B-789B-707E-3AF46B27EBCB}"/>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fecha 3">
            <a:extLst>
              <a:ext uri="{FF2B5EF4-FFF2-40B4-BE49-F238E27FC236}">
                <a16:creationId xmlns:a16="http://schemas.microsoft.com/office/drawing/2014/main" id="{427F8E23-4030-0CBE-7B4B-9AAC0FBDF401}"/>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20-04-2023</a:t>
            </a:fld>
            <a:endParaRPr lang="es-CL"/>
          </a:p>
        </p:txBody>
      </p:sp>
      <p:sp>
        <p:nvSpPr>
          <p:cNvPr id="8" name="Marcador de número de diapositiva 5">
            <a:extLst>
              <a:ext uri="{FF2B5EF4-FFF2-40B4-BE49-F238E27FC236}">
                <a16:creationId xmlns:a16="http://schemas.microsoft.com/office/drawing/2014/main" id="{4AD8F159-3999-D981-F137-2F9AAC4C8963}"/>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9" name="Imagen 8">
            <a:extLst>
              <a:ext uri="{FF2B5EF4-FFF2-40B4-BE49-F238E27FC236}">
                <a16:creationId xmlns:a16="http://schemas.microsoft.com/office/drawing/2014/main" id="{40B7EB06-7373-8ED1-B7A1-5B881DBD3EA7}"/>
              </a:ext>
            </a:extLst>
          </p:cNvPr>
          <p:cNvPicPr>
            <a:picLocks noChangeAspect="1"/>
          </p:cNvPicPr>
          <p:nvPr userDrawn="1"/>
        </p:nvPicPr>
        <p:blipFill>
          <a:blip r:embed="rId2"/>
          <a:stretch>
            <a:fillRect/>
          </a:stretch>
        </p:blipFill>
        <p:spPr>
          <a:xfrm>
            <a:off x="-1" y="-50800"/>
            <a:ext cx="12196291" cy="6908800"/>
          </a:xfrm>
          <a:prstGeom prst="rect">
            <a:avLst/>
          </a:prstGeom>
        </p:spPr>
      </p:pic>
      <p:pic>
        <p:nvPicPr>
          <p:cNvPr id="10" name="Imagen 9">
            <a:extLst>
              <a:ext uri="{FF2B5EF4-FFF2-40B4-BE49-F238E27FC236}">
                <a16:creationId xmlns:a16="http://schemas.microsoft.com/office/drawing/2014/main" id="{976509D4-6E2B-376F-3C6B-E505D94A9A94}"/>
              </a:ext>
            </a:extLst>
          </p:cNvPr>
          <p:cNvPicPr>
            <a:picLocks noChangeAspect="1"/>
          </p:cNvPicPr>
          <p:nvPr userDrawn="1"/>
        </p:nvPicPr>
        <p:blipFill>
          <a:blip r:embed="rId3"/>
          <a:stretch>
            <a:fillRect/>
          </a:stretch>
        </p:blipFill>
        <p:spPr>
          <a:xfrm>
            <a:off x="5444613" y="-101600"/>
            <a:ext cx="6747387" cy="7061200"/>
          </a:xfrm>
          <a:prstGeom prst="rect">
            <a:avLst/>
          </a:prstGeom>
        </p:spPr>
      </p:pic>
      <p:pic>
        <p:nvPicPr>
          <p:cNvPr id="11" name="Imagen 10">
            <a:extLst>
              <a:ext uri="{FF2B5EF4-FFF2-40B4-BE49-F238E27FC236}">
                <a16:creationId xmlns:a16="http://schemas.microsoft.com/office/drawing/2014/main" id="{6D9DE0F6-715C-0B7D-690E-9691721FA7DA}"/>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2" name="Imagen 11">
            <a:extLst>
              <a:ext uri="{FF2B5EF4-FFF2-40B4-BE49-F238E27FC236}">
                <a16:creationId xmlns:a16="http://schemas.microsoft.com/office/drawing/2014/main" id="{E05BBEB6-2A79-D9B6-31F0-BA051A2B0997}"/>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3" name="Imagen 12">
            <a:extLst>
              <a:ext uri="{FF2B5EF4-FFF2-40B4-BE49-F238E27FC236}">
                <a16:creationId xmlns:a16="http://schemas.microsoft.com/office/drawing/2014/main" id="{1CDBBF34-7E90-A897-398F-93C5A9B1DF42}"/>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4" name="Imagen 13">
            <a:extLst>
              <a:ext uri="{FF2B5EF4-FFF2-40B4-BE49-F238E27FC236}">
                <a16:creationId xmlns:a16="http://schemas.microsoft.com/office/drawing/2014/main" id="{6FB9AC7E-74D9-6F68-283F-B9471E99DBA5}"/>
              </a:ext>
            </a:extLst>
          </p:cNvPr>
          <p:cNvPicPr>
            <a:picLocks noChangeAspect="1"/>
          </p:cNvPicPr>
          <p:nvPr userDrawn="1"/>
        </p:nvPicPr>
        <p:blipFill>
          <a:blip r:embed="rId7"/>
          <a:stretch>
            <a:fillRect/>
          </a:stretch>
        </p:blipFill>
        <p:spPr>
          <a:xfrm>
            <a:off x="8718550" y="-128290"/>
            <a:ext cx="2527300" cy="1295400"/>
          </a:xfrm>
          <a:prstGeom prst="rect">
            <a:avLst/>
          </a:prstGeom>
        </p:spPr>
      </p:pic>
      <p:pic>
        <p:nvPicPr>
          <p:cNvPr id="15" name="Imagen 14">
            <a:extLst>
              <a:ext uri="{FF2B5EF4-FFF2-40B4-BE49-F238E27FC236}">
                <a16:creationId xmlns:a16="http://schemas.microsoft.com/office/drawing/2014/main" id="{F7FEBD04-72D0-76DE-D31A-582534F03AEC}"/>
              </a:ext>
            </a:extLst>
          </p:cNvPr>
          <p:cNvPicPr>
            <a:picLocks noChangeAspect="1"/>
          </p:cNvPicPr>
          <p:nvPr userDrawn="1"/>
        </p:nvPicPr>
        <p:blipFill>
          <a:blip r:embed="rId8"/>
          <a:stretch>
            <a:fillRect/>
          </a:stretch>
        </p:blipFill>
        <p:spPr>
          <a:xfrm>
            <a:off x="-191351" y="26987"/>
            <a:ext cx="4024105" cy="1254125"/>
          </a:xfrm>
          <a:prstGeom prst="rect">
            <a:avLst/>
          </a:prstGeom>
        </p:spPr>
      </p:pic>
    </p:spTree>
    <p:extLst>
      <p:ext uri="{BB962C8B-B14F-4D97-AF65-F5344CB8AC3E}">
        <p14:creationId xmlns:p14="http://schemas.microsoft.com/office/powerpoint/2010/main" val="1784466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3746890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0890FF-C5CF-6FDE-5B9A-C4B5C4F0867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EE04875-478B-FD4F-C52D-C309886A0C3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240CE022-475F-58AF-EAD4-E3D15EC68E6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D61E2025-25B0-965D-8573-BC1C84245136}"/>
              </a:ext>
            </a:extLst>
          </p:cNvPr>
          <p:cNvSpPr>
            <a:spLocks noGrp="1"/>
          </p:cNvSpPr>
          <p:nvPr>
            <p:ph type="dt" sz="half" idx="10"/>
          </p:nvPr>
        </p:nvSpPr>
        <p:spPr/>
        <p:txBody>
          <a:bodyPr/>
          <a:lstStyle/>
          <a:p>
            <a:fld id="{D458CD8E-723E-6C4A-B9FA-8AD2FB9DAC0F}" type="datetimeFigureOut">
              <a:rPr lang="es-CL" smtClean="0"/>
              <a:t>20-04-2023</a:t>
            </a:fld>
            <a:endParaRPr lang="es-CL"/>
          </a:p>
        </p:txBody>
      </p:sp>
      <p:sp>
        <p:nvSpPr>
          <p:cNvPr id="6" name="Marcador de pie de página 5">
            <a:extLst>
              <a:ext uri="{FF2B5EF4-FFF2-40B4-BE49-F238E27FC236}">
                <a16:creationId xmlns:a16="http://schemas.microsoft.com/office/drawing/2014/main" id="{A184B5A8-0138-9975-C0FE-235EF815C22F}"/>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065E18-2EB2-7C30-37B0-545B71255956}"/>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8" name="Marcador de contenido 2">
            <a:extLst>
              <a:ext uri="{FF2B5EF4-FFF2-40B4-BE49-F238E27FC236}">
                <a16:creationId xmlns:a16="http://schemas.microsoft.com/office/drawing/2014/main" id="{BB61DFCC-D85C-1E96-8757-E55EE5D1A422}"/>
              </a:ext>
            </a:extLst>
          </p:cNvPr>
          <p:cNvSpPr>
            <a:spLocks noGrp="1"/>
          </p:cNvSpPr>
          <p:nvPr>
            <p:ph idx="13"/>
          </p:nvPr>
        </p:nvSpPr>
        <p:spPr>
          <a:xfrm>
            <a:off x="838200" y="1825625"/>
            <a:ext cx="10515600" cy="4351338"/>
          </a:xfrm>
        </p:spPr>
        <p:txBody>
          <a:bodyPr/>
          <a:lstStyle/>
          <a:p>
            <a:endParaRPr lang="es-CL" dirty="0"/>
          </a:p>
        </p:txBody>
      </p:sp>
      <p:pic>
        <p:nvPicPr>
          <p:cNvPr id="9" name="Imagen 8">
            <a:extLst>
              <a:ext uri="{FF2B5EF4-FFF2-40B4-BE49-F238E27FC236}">
                <a16:creationId xmlns:a16="http://schemas.microsoft.com/office/drawing/2014/main" id="{C62B4C77-BB9F-AA96-E396-0921C8A7D10B}"/>
              </a:ext>
            </a:extLst>
          </p:cNvPr>
          <p:cNvPicPr>
            <a:picLocks noChangeAspect="1"/>
          </p:cNvPicPr>
          <p:nvPr userDrawn="1"/>
        </p:nvPicPr>
        <p:blipFill>
          <a:blip r:embed="rId2"/>
          <a:stretch>
            <a:fillRect/>
          </a:stretch>
        </p:blipFill>
        <p:spPr>
          <a:xfrm>
            <a:off x="-1" y="-101600"/>
            <a:ext cx="12196291" cy="6959600"/>
          </a:xfrm>
          <a:prstGeom prst="rect">
            <a:avLst/>
          </a:prstGeom>
        </p:spPr>
      </p:pic>
      <p:pic>
        <p:nvPicPr>
          <p:cNvPr id="10" name="Imagen 9">
            <a:extLst>
              <a:ext uri="{FF2B5EF4-FFF2-40B4-BE49-F238E27FC236}">
                <a16:creationId xmlns:a16="http://schemas.microsoft.com/office/drawing/2014/main" id="{53478250-EC87-35FF-249D-CBB51BF9120C}"/>
              </a:ext>
            </a:extLst>
          </p:cNvPr>
          <p:cNvPicPr>
            <a:picLocks noChangeAspect="1"/>
          </p:cNvPicPr>
          <p:nvPr userDrawn="1"/>
        </p:nvPicPr>
        <p:blipFill>
          <a:blip r:embed="rId3">
            <a:alphaModFix amt="59000"/>
          </a:blip>
          <a:stretch>
            <a:fillRect/>
          </a:stretch>
        </p:blipFill>
        <p:spPr>
          <a:xfrm flipH="1">
            <a:off x="-2" y="-101600"/>
            <a:ext cx="6720839" cy="7061200"/>
          </a:xfrm>
          <a:prstGeom prst="rect">
            <a:avLst/>
          </a:prstGeom>
        </p:spPr>
      </p:pic>
      <p:pic>
        <p:nvPicPr>
          <p:cNvPr id="11" name="Imagen 10">
            <a:extLst>
              <a:ext uri="{FF2B5EF4-FFF2-40B4-BE49-F238E27FC236}">
                <a16:creationId xmlns:a16="http://schemas.microsoft.com/office/drawing/2014/main" id="{159AC7B1-C327-8814-DDD6-416A76AC05F2}"/>
              </a:ext>
            </a:extLst>
          </p:cNvPr>
          <p:cNvPicPr>
            <a:picLocks noChangeAspect="1"/>
          </p:cNvPicPr>
          <p:nvPr userDrawn="1"/>
        </p:nvPicPr>
        <p:blipFill>
          <a:blip r:embed="rId4"/>
          <a:stretch>
            <a:fillRect/>
          </a:stretch>
        </p:blipFill>
        <p:spPr>
          <a:xfrm>
            <a:off x="-368357" y="1954213"/>
            <a:ext cx="5268912" cy="5268912"/>
          </a:xfrm>
          <a:prstGeom prst="rect">
            <a:avLst/>
          </a:prstGeom>
        </p:spPr>
      </p:pic>
      <p:pic>
        <p:nvPicPr>
          <p:cNvPr id="12" name="Imagen 11">
            <a:extLst>
              <a:ext uri="{FF2B5EF4-FFF2-40B4-BE49-F238E27FC236}">
                <a16:creationId xmlns:a16="http://schemas.microsoft.com/office/drawing/2014/main" id="{22CBEE49-FBE7-C3BE-6DC2-4F8566A16672}"/>
              </a:ext>
            </a:extLst>
          </p:cNvPr>
          <p:cNvPicPr>
            <a:picLocks noChangeAspect="1"/>
          </p:cNvPicPr>
          <p:nvPr userDrawn="1"/>
        </p:nvPicPr>
        <p:blipFill>
          <a:blip r:embed="rId5"/>
          <a:stretch>
            <a:fillRect/>
          </a:stretch>
        </p:blipFill>
        <p:spPr>
          <a:xfrm rot="21356350">
            <a:off x="3343485" y="1793876"/>
            <a:ext cx="914400" cy="812800"/>
          </a:xfrm>
          <a:prstGeom prst="rect">
            <a:avLst/>
          </a:prstGeom>
        </p:spPr>
      </p:pic>
      <p:pic>
        <p:nvPicPr>
          <p:cNvPr id="13" name="Imagen 12">
            <a:extLst>
              <a:ext uri="{FF2B5EF4-FFF2-40B4-BE49-F238E27FC236}">
                <a16:creationId xmlns:a16="http://schemas.microsoft.com/office/drawing/2014/main" id="{C3C7D105-CB9A-AAD9-C851-9E8B3F1E4823}"/>
              </a:ext>
            </a:extLst>
          </p:cNvPr>
          <p:cNvPicPr>
            <a:picLocks noChangeAspect="1"/>
          </p:cNvPicPr>
          <p:nvPr userDrawn="1"/>
        </p:nvPicPr>
        <p:blipFill>
          <a:blip r:embed="rId6"/>
          <a:stretch>
            <a:fillRect/>
          </a:stretch>
        </p:blipFill>
        <p:spPr>
          <a:xfrm>
            <a:off x="1038370" y="1753794"/>
            <a:ext cx="914400" cy="800100"/>
          </a:xfrm>
          <a:prstGeom prst="rect">
            <a:avLst/>
          </a:prstGeom>
        </p:spPr>
      </p:pic>
      <p:sp>
        <p:nvSpPr>
          <p:cNvPr id="14" name="CuadroTexto 13">
            <a:extLst>
              <a:ext uri="{FF2B5EF4-FFF2-40B4-BE49-F238E27FC236}">
                <a16:creationId xmlns:a16="http://schemas.microsoft.com/office/drawing/2014/main" id="{4039ACD2-3C77-C86A-9554-9277E9D2F1A7}"/>
              </a:ext>
            </a:extLst>
          </p:cNvPr>
          <p:cNvSpPr txBox="1"/>
          <p:nvPr userDrawn="1"/>
        </p:nvSpPr>
        <p:spPr>
          <a:xfrm>
            <a:off x="1245136" y="770533"/>
            <a:ext cx="3040381" cy="923330"/>
          </a:xfrm>
          <a:prstGeom prst="rect">
            <a:avLst/>
          </a:prstGeom>
          <a:noFill/>
        </p:spPr>
        <p:txBody>
          <a:bodyPr wrap="square" rtlCol="0">
            <a:spAutoFit/>
          </a:bodyPr>
          <a:lstStyle/>
          <a:p>
            <a:pPr algn="ctr"/>
            <a:r>
              <a:rPr lang="es-CL" sz="5400" b="1" dirty="0">
                <a:solidFill>
                  <a:srgbClr val="FAAD0A"/>
                </a:solidFill>
              </a:rPr>
              <a:t>¿Dudas?</a:t>
            </a:r>
          </a:p>
        </p:txBody>
      </p:sp>
      <p:sp>
        <p:nvSpPr>
          <p:cNvPr id="15" name="CuadroTexto 14">
            <a:extLst>
              <a:ext uri="{FF2B5EF4-FFF2-40B4-BE49-F238E27FC236}">
                <a16:creationId xmlns:a16="http://schemas.microsoft.com/office/drawing/2014/main" id="{CB20129E-777E-A356-F3F7-94C47413411A}"/>
              </a:ext>
            </a:extLst>
          </p:cNvPr>
          <p:cNvSpPr txBox="1"/>
          <p:nvPr userDrawn="1"/>
        </p:nvSpPr>
        <p:spPr>
          <a:xfrm>
            <a:off x="6720838" y="2834343"/>
            <a:ext cx="4787420" cy="1754326"/>
          </a:xfrm>
          <a:prstGeom prst="rect">
            <a:avLst/>
          </a:prstGeom>
          <a:noFill/>
        </p:spPr>
        <p:txBody>
          <a:bodyPr wrap="square" rtlCol="0">
            <a:spAutoFit/>
          </a:bodyPr>
          <a:lstStyle/>
          <a:p>
            <a:pPr algn="ctr"/>
            <a:r>
              <a:rPr lang="es-CL" sz="5400" b="1" dirty="0">
                <a:solidFill>
                  <a:srgbClr val="FAAD0A"/>
                </a:solidFill>
              </a:rPr>
              <a:t>¡</a:t>
            </a:r>
            <a:r>
              <a:rPr lang="es-CL" sz="5400" dirty="0">
                <a:solidFill>
                  <a:srgbClr val="FAAD0A"/>
                </a:solidFill>
              </a:rPr>
              <a:t>Es tiempo de </a:t>
            </a:r>
            <a:r>
              <a:rPr lang="es-CL" sz="5400" b="1" dirty="0">
                <a:solidFill>
                  <a:srgbClr val="FAAD0A"/>
                </a:solidFill>
              </a:rPr>
              <a:t>resolverlas!</a:t>
            </a:r>
          </a:p>
        </p:txBody>
      </p:sp>
    </p:spTree>
    <p:extLst>
      <p:ext uri="{BB962C8B-B14F-4D97-AF65-F5344CB8AC3E}">
        <p14:creationId xmlns:p14="http://schemas.microsoft.com/office/powerpoint/2010/main" val="1985066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cabezado de sección">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B2E15B5-FE4C-F0C1-1C7A-0D07B31354A1}"/>
              </a:ext>
            </a:extLst>
          </p:cNvPr>
          <p:cNvPicPr>
            <a:picLocks noChangeAspect="1"/>
          </p:cNvPicPr>
          <p:nvPr userDrawn="1"/>
        </p:nvPicPr>
        <p:blipFill>
          <a:blip r:embed="rId2"/>
          <a:stretch>
            <a:fillRect/>
          </a:stretch>
        </p:blipFill>
        <p:spPr>
          <a:xfrm>
            <a:off x="-219771" y="0"/>
            <a:ext cx="12411771" cy="6972300"/>
          </a:xfrm>
          <a:prstGeom prst="rect">
            <a:avLst/>
          </a:prstGeom>
        </p:spPr>
      </p:pic>
      <p:sp>
        <p:nvSpPr>
          <p:cNvPr id="15" name="CuadroTexto 14">
            <a:extLst>
              <a:ext uri="{FF2B5EF4-FFF2-40B4-BE49-F238E27FC236}">
                <a16:creationId xmlns:a16="http://schemas.microsoft.com/office/drawing/2014/main" id="{C62D1D8D-2202-DE42-DE7F-2A4C34828437}"/>
              </a:ext>
            </a:extLst>
          </p:cNvPr>
          <p:cNvSpPr txBox="1"/>
          <p:nvPr userDrawn="1"/>
        </p:nvSpPr>
        <p:spPr>
          <a:xfrm>
            <a:off x="5625706" y="3099217"/>
            <a:ext cx="5762407" cy="923330"/>
          </a:xfrm>
          <a:prstGeom prst="rect">
            <a:avLst/>
          </a:prstGeom>
          <a:noFill/>
        </p:spPr>
        <p:txBody>
          <a:bodyPr wrap="square" rtlCol="0">
            <a:spAutoFit/>
          </a:bodyPr>
          <a:lstStyle/>
          <a:p>
            <a:pPr algn="ctr"/>
            <a:r>
              <a:rPr lang="es-CL" sz="5400" b="1" dirty="0">
                <a:solidFill>
                  <a:srgbClr val="FAAD0A"/>
                </a:solidFill>
              </a:rPr>
              <a:t>¡Llego el momento!</a:t>
            </a:r>
          </a:p>
        </p:txBody>
      </p:sp>
      <p:sp>
        <p:nvSpPr>
          <p:cNvPr id="16" name="CuadroTexto 15">
            <a:extLst>
              <a:ext uri="{FF2B5EF4-FFF2-40B4-BE49-F238E27FC236}">
                <a16:creationId xmlns:a16="http://schemas.microsoft.com/office/drawing/2014/main" id="{ACE36615-A38F-C9DF-30EE-F99C5EEEAF58}"/>
              </a:ext>
            </a:extLst>
          </p:cNvPr>
          <p:cNvSpPr txBox="1"/>
          <p:nvPr userDrawn="1"/>
        </p:nvSpPr>
        <p:spPr>
          <a:xfrm>
            <a:off x="5625707" y="3786452"/>
            <a:ext cx="5762406" cy="1200329"/>
          </a:xfrm>
          <a:prstGeom prst="rect">
            <a:avLst/>
          </a:prstGeom>
          <a:noFill/>
        </p:spPr>
        <p:txBody>
          <a:bodyPr wrap="square" rtlCol="0">
            <a:spAutoFit/>
          </a:bodyPr>
          <a:lstStyle/>
          <a:p>
            <a:pPr algn="ctr"/>
            <a:r>
              <a:rPr lang="es-CL" sz="3600" b="0" dirty="0">
                <a:solidFill>
                  <a:srgbClr val="0998A7"/>
                </a:solidFill>
              </a:rPr>
              <a:t>Pongamos a prueba tus </a:t>
            </a:r>
          </a:p>
          <a:p>
            <a:pPr algn="ctr"/>
            <a:r>
              <a:rPr lang="es-CL" sz="3600" b="1" dirty="0">
                <a:solidFill>
                  <a:srgbClr val="0998A7"/>
                </a:solidFill>
              </a:rPr>
              <a:t>CONOCIMIENTOS</a:t>
            </a:r>
          </a:p>
        </p:txBody>
      </p:sp>
      <p:pic>
        <p:nvPicPr>
          <p:cNvPr id="3078" name="Picture 6" descr="Creative Idea icon PNG and SVG Vector Free Download">
            <a:extLst>
              <a:ext uri="{FF2B5EF4-FFF2-40B4-BE49-F238E27FC236}">
                <a16:creationId xmlns:a16="http://schemas.microsoft.com/office/drawing/2014/main" id="{A09266F3-740C-41A6-E3CE-ED6B3A6EDF9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917033" y="1996970"/>
            <a:ext cx="1033356" cy="1102247"/>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17">
            <a:extLst>
              <a:ext uri="{FF2B5EF4-FFF2-40B4-BE49-F238E27FC236}">
                <a16:creationId xmlns:a16="http://schemas.microsoft.com/office/drawing/2014/main" id="{245385F0-B177-5079-2584-791B0DF24D07}"/>
              </a:ext>
            </a:extLst>
          </p:cNvPr>
          <p:cNvPicPr>
            <a:picLocks noChangeAspect="1"/>
          </p:cNvPicPr>
          <p:nvPr userDrawn="1"/>
        </p:nvPicPr>
        <p:blipFill>
          <a:blip r:embed="rId4"/>
          <a:stretch>
            <a:fillRect/>
          </a:stretch>
        </p:blipFill>
        <p:spPr>
          <a:xfrm flipH="1">
            <a:off x="-1882112" y="1109272"/>
            <a:ext cx="8653482" cy="5863028"/>
          </a:xfrm>
          <a:prstGeom prst="rect">
            <a:avLst/>
          </a:prstGeom>
        </p:spPr>
      </p:pic>
    </p:spTree>
    <p:extLst>
      <p:ext uri="{BB962C8B-B14F-4D97-AF65-F5344CB8AC3E}">
        <p14:creationId xmlns:p14="http://schemas.microsoft.com/office/powerpoint/2010/main" val="415741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10" name="Marcador de fecha 3">
            <a:extLst>
              <a:ext uri="{FF2B5EF4-FFF2-40B4-BE49-F238E27FC236}">
                <a16:creationId xmlns:a16="http://schemas.microsoft.com/office/drawing/2014/main" id="{70A0840B-B424-889C-F5D1-3C093360D664}"/>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20-04-2023</a:t>
            </a:fld>
            <a:endParaRPr lang="es-CL"/>
          </a:p>
        </p:txBody>
      </p:sp>
      <p:sp>
        <p:nvSpPr>
          <p:cNvPr id="11" name="Marcador de número de diapositiva 5">
            <a:extLst>
              <a:ext uri="{FF2B5EF4-FFF2-40B4-BE49-F238E27FC236}">
                <a16:creationId xmlns:a16="http://schemas.microsoft.com/office/drawing/2014/main" id="{17CB7230-806A-D3D4-ACF7-E6FB9010A1BA}"/>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12" name="Imagen 11">
            <a:extLst>
              <a:ext uri="{FF2B5EF4-FFF2-40B4-BE49-F238E27FC236}">
                <a16:creationId xmlns:a16="http://schemas.microsoft.com/office/drawing/2014/main" id="{2B33EAEA-15C6-A66D-675A-9E6A805A426B}"/>
              </a:ext>
            </a:extLst>
          </p:cNvPr>
          <p:cNvPicPr>
            <a:picLocks noChangeAspect="1"/>
          </p:cNvPicPr>
          <p:nvPr userDrawn="1"/>
        </p:nvPicPr>
        <p:blipFill>
          <a:blip r:embed="rId2"/>
          <a:stretch>
            <a:fillRect/>
          </a:stretch>
        </p:blipFill>
        <p:spPr>
          <a:xfrm>
            <a:off x="-1" y="0"/>
            <a:ext cx="12196291" cy="6858000"/>
          </a:xfrm>
          <a:prstGeom prst="rect">
            <a:avLst/>
          </a:prstGeom>
        </p:spPr>
      </p:pic>
      <p:pic>
        <p:nvPicPr>
          <p:cNvPr id="13" name="Imagen 12">
            <a:extLst>
              <a:ext uri="{FF2B5EF4-FFF2-40B4-BE49-F238E27FC236}">
                <a16:creationId xmlns:a16="http://schemas.microsoft.com/office/drawing/2014/main" id="{69D2E10B-ACCB-9095-99AB-1474E210A202}"/>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4" name="Imagen 13">
            <a:extLst>
              <a:ext uri="{FF2B5EF4-FFF2-40B4-BE49-F238E27FC236}">
                <a16:creationId xmlns:a16="http://schemas.microsoft.com/office/drawing/2014/main" id="{B89171FF-CE33-7861-E93D-83E9E05EFE54}"/>
              </a:ext>
            </a:extLst>
          </p:cNvPr>
          <p:cNvPicPr>
            <a:picLocks noChangeAspect="1"/>
          </p:cNvPicPr>
          <p:nvPr userDrawn="1"/>
        </p:nvPicPr>
        <p:blipFill>
          <a:blip r:embed="rId4"/>
          <a:stretch>
            <a:fillRect/>
          </a:stretch>
        </p:blipFill>
        <p:spPr>
          <a:xfrm>
            <a:off x="5685740" y="4402667"/>
            <a:ext cx="2221854" cy="2318808"/>
          </a:xfrm>
          <a:prstGeom prst="rect">
            <a:avLst/>
          </a:prstGeom>
        </p:spPr>
      </p:pic>
      <p:pic>
        <p:nvPicPr>
          <p:cNvPr id="15" name="Imagen 14">
            <a:extLst>
              <a:ext uri="{FF2B5EF4-FFF2-40B4-BE49-F238E27FC236}">
                <a16:creationId xmlns:a16="http://schemas.microsoft.com/office/drawing/2014/main" id="{0FF44CDF-29E3-FE53-C7A6-770B8DD1D266}"/>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6" name="Imagen 15">
            <a:extLst>
              <a:ext uri="{FF2B5EF4-FFF2-40B4-BE49-F238E27FC236}">
                <a16:creationId xmlns:a16="http://schemas.microsoft.com/office/drawing/2014/main" id="{1874BD60-3130-C7DB-5D8D-01ADCD3747BD}"/>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7" name="Imagen 16">
            <a:extLst>
              <a:ext uri="{FF2B5EF4-FFF2-40B4-BE49-F238E27FC236}">
                <a16:creationId xmlns:a16="http://schemas.microsoft.com/office/drawing/2014/main" id="{90C66F48-B5D6-6D6C-E01F-E0EBEDF24A03}"/>
              </a:ext>
            </a:extLst>
          </p:cNvPr>
          <p:cNvPicPr>
            <a:picLocks noChangeAspect="1"/>
          </p:cNvPicPr>
          <p:nvPr userDrawn="1"/>
        </p:nvPicPr>
        <p:blipFill>
          <a:blip r:embed="rId7"/>
          <a:stretch>
            <a:fillRect/>
          </a:stretch>
        </p:blipFill>
        <p:spPr>
          <a:xfrm>
            <a:off x="8718550" y="-50800"/>
            <a:ext cx="2527300" cy="1295400"/>
          </a:xfrm>
          <a:prstGeom prst="rect">
            <a:avLst/>
          </a:prstGeom>
        </p:spPr>
      </p:pic>
      <p:pic>
        <p:nvPicPr>
          <p:cNvPr id="18" name="Imagen 17">
            <a:extLst>
              <a:ext uri="{FF2B5EF4-FFF2-40B4-BE49-F238E27FC236}">
                <a16:creationId xmlns:a16="http://schemas.microsoft.com/office/drawing/2014/main" id="{BE53BC60-421A-CE92-A732-5C9D73C8BC5E}"/>
              </a:ext>
            </a:extLst>
          </p:cNvPr>
          <p:cNvPicPr>
            <a:picLocks noChangeAspect="1"/>
          </p:cNvPicPr>
          <p:nvPr userDrawn="1"/>
        </p:nvPicPr>
        <p:blipFill>
          <a:blip r:embed="rId8"/>
          <a:stretch>
            <a:fillRect/>
          </a:stretch>
        </p:blipFill>
        <p:spPr>
          <a:xfrm>
            <a:off x="116800" y="2726197"/>
            <a:ext cx="5862970" cy="1827213"/>
          </a:xfrm>
          <a:prstGeom prst="rect">
            <a:avLst/>
          </a:prstGeom>
        </p:spPr>
      </p:pic>
      <p:sp>
        <p:nvSpPr>
          <p:cNvPr id="19" name="CuadroTexto 18">
            <a:extLst>
              <a:ext uri="{FF2B5EF4-FFF2-40B4-BE49-F238E27FC236}">
                <a16:creationId xmlns:a16="http://schemas.microsoft.com/office/drawing/2014/main" id="{47C85709-D627-A492-9C5D-2A63D65C57B8}"/>
              </a:ext>
            </a:extLst>
          </p:cNvPr>
          <p:cNvSpPr txBox="1"/>
          <p:nvPr userDrawn="1"/>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1407211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AF074F-59BE-F676-99EF-812E62C2D0E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B8EB548-2A04-6582-E3B1-A3A69E2F3C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D2EDE71-90FB-936F-D5E6-CF9F48BACD72}"/>
              </a:ext>
            </a:extLst>
          </p:cNvPr>
          <p:cNvSpPr>
            <a:spLocks noGrp="1"/>
          </p:cNvSpPr>
          <p:nvPr>
            <p:ph type="dt" sz="half" idx="10"/>
          </p:nvPr>
        </p:nvSpPr>
        <p:spPr/>
        <p:txBody>
          <a:bodyPr/>
          <a:lstStyle/>
          <a:p>
            <a:fld id="{90F27629-A7D4-6144-9EB2-E15A8C92F279}" type="datetimeFigureOut">
              <a:rPr lang="es-CL" smtClean="0"/>
              <a:t>20-04-2023</a:t>
            </a:fld>
            <a:endParaRPr lang="es-CL"/>
          </a:p>
        </p:txBody>
      </p:sp>
      <p:sp>
        <p:nvSpPr>
          <p:cNvPr id="5" name="Marcador de pie de página 4">
            <a:extLst>
              <a:ext uri="{FF2B5EF4-FFF2-40B4-BE49-F238E27FC236}">
                <a16:creationId xmlns:a16="http://schemas.microsoft.com/office/drawing/2014/main" id="{022C84B7-BB69-C3A6-E2D4-34897741538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72D2DF5-3320-BC48-E956-D2326132819B}"/>
              </a:ext>
            </a:extLst>
          </p:cNvPr>
          <p:cNvSpPr>
            <a:spLocks noGrp="1"/>
          </p:cNvSpPr>
          <p:nvPr>
            <p:ph type="sldNum" sz="quarter" idx="12"/>
          </p:nvPr>
        </p:nvSpPr>
        <p:spPr/>
        <p:txBody>
          <a:bodyPr/>
          <a:lstStyle/>
          <a:p>
            <a:fld id="{0A3B4FA1-62DE-8A4A-AE74-5FBB60BA2A2A}" type="slidenum">
              <a:rPr lang="es-CL" smtClean="0"/>
              <a:t>‹Nº›</a:t>
            </a:fld>
            <a:endParaRPr lang="es-CL"/>
          </a:p>
        </p:txBody>
      </p:sp>
    </p:spTree>
    <p:extLst>
      <p:ext uri="{BB962C8B-B14F-4D97-AF65-F5344CB8AC3E}">
        <p14:creationId xmlns:p14="http://schemas.microsoft.com/office/powerpoint/2010/main" val="34622549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theme" Target="../theme/theme2.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image" Target="../media/image2.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0D6520E-DB95-9EEE-6CA3-02CCC3510D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B00BA1B-294B-1A1C-3F83-D5AC40CD4E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2A3DF5E-63F2-7B72-2699-EE143C6D2F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8CD8E-723E-6C4A-B9FA-8AD2FB9DAC0F}" type="datetimeFigureOut">
              <a:rPr lang="es-CL" smtClean="0"/>
              <a:t>20-04-2023</a:t>
            </a:fld>
            <a:endParaRPr lang="es-CL"/>
          </a:p>
        </p:txBody>
      </p:sp>
      <p:sp>
        <p:nvSpPr>
          <p:cNvPr id="5" name="Marcador de pie de página 4">
            <a:extLst>
              <a:ext uri="{FF2B5EF4-FFF2-40B4-BE49-F238E27FC236}">
                <a16:creationId xmlns:a16="http://schemas.microsoft.com/office/drawing/2014/main" id="{C5329318-7E9C-0D04-2A29-4720384119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9A8C030-5B21-A781-4912-A7B075DD55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BB7FB3-D781-314E-AE61-DF65ABEE7843}" type="slidenum">
              <a:rPr lang="es-CL" smtClean="0"/>
              <a:t>‹Nº›</a:t>
            </a:fld>
            <a:endParaRPr lang="es-CL"/>
          </a:p>
        </p:txBody>
      </p:sp>
    </p:spTree>
    <p:extLst>
      <p:ext uri="{BB962C8B-B14F-4D97-AF65-F5344CB8AC3E}">
        <p14:creationId xmlns:p14="http://schemas.microsoft.com/office/powerpoint/2010/main" val="2841544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7" r:id="rId5"/>
    <p:sldLayoutId id="214748365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D89681E-64D5-3FE7-B41E-42E1321CE8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BF679A4-DEAD-1198-B461-31F1DE443A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B0E565-906D-DCB6-1A52-031BD933BC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F27629-A7D4-6144-9EB2-E15A8C92F279}" type="datetimeFigureOut">
              <a:rPr lang="es-CL" smtClean="0"/>
              <a:t>20-04-2023</a:t>
            </a:fld>
            <a:endParaRPr lang="es-CL"/>
          </a:p>
        </p:txBody>
      </p:sp>
      <p:sp>
        <p:nvSpPr>
          <p:cNvPr id="5" name="Marcador de pie de página 4">
            <a:extLst>
              <a:ext uri="{FF2B5EF4-FFF2-40B4-BE49-F238E27FC236}">
                <a16:creationId xmlns:a16="http://schemas.microsoft.com/office/drawing/2014/main" id="{B6A70DE6-F0B4-D297-C1FF-BBCE624186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67A443A1-E6C1-9126-C886-4B71E6115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B4FA1-62DE-8A4A-AE74-5FBB60BA2A2A}" type="slidenum">
              <a:rPr lang="es-CL" smtClean="0"/>
              <a:t>‹Nº›</a:t>
            </a:fld>
            <a:endParaRPr lang="es-CL"/>
          </a:p>
        </p:txBody>
      </p:sp>
      <p:pic>
        <p:nvPicPr>
          <p:cNvPr id="7" name="Imagen 6">
            <a:extLst>
              <a:ext uri="{FF2B5EF4-FFF2-40B4-BE49-F238E27FC236}">
                <a16:creationId xmlns:a16="http://schemas.microsoft.com/office/drawing/2014/main" id="{0A3E68CB-3F44-15F2-790B-B975C1ED04B8}"/>
              </a:ext>
            </a:extLst>
          </p:cNvPr>
          <p:cNvPicPr>
            <a:picLocks noChangeAspect="1"/>
          </p:cNvPicPr>
          <p:nvPr userDrawn="1"/>
        </p:nvPicPr>
        <p:blipFill>
          <a:blip r:embed="rId3"/>
          <a:stretch>
            <a:fillRect/>
          </a:stretch>
        </p:blipFill>
        <p:spPr>
          <a:xfrm>
            <a:off x="-1" y="0"/>
            <a:ext cx="12196291" cy="6858000"/>
          </a:xfrm>
          <a:prstGeom prst="rect">
            <a:avLst/>
          </a:prstGeom>
        </p:spPr>
      </p:pic>
      <p:pic>
        <p:nvPicPr>
          <p:cNvPr id="8" name="Imagen 7">
            <a:extLst>
              <a:ext uri="{FF2B5EF4-FFF2-40B4-BE49-F238E27FC236}">
                <a16:creationId xmlns:a16="http://schemas.microsoft.com/office/drawing/2014/main" id="{76E239FA-9C53-A856-12E5-DB31307B9A05}"/>
              </a:ext>
            </a:extLst>
          </p:cNvPr>
          <p:cNvPicPr>
            <a:picLocks noChangeAspect="1"/>
          </p:cNvPicPr>
          <p:nvPr userDrawn="1"/>
        </p:nvPicPr>
        <p:blipFill>
          <a:blip r:embed="rId4">
            <a:alphaModFix amt="59000"/>
          </a:blip>
          <a:stretch>
            <a:fillRect/>
          </a:stretch>
        </p:blipFill>
        <p:spPr>
          <a:xfrm flipH="1">
            <a:off x="-1" y="0"/>
            <a:ext cx="6720839" cy="6959600"/>
          </a:xfrm>
          <a:prstGeom prst="rect">
            <a:avLst/>
          </a:prstGeom>
        </p:spPr>
      </p:pic>
      <p:pic>
        <p:nvPicPr>
          <p:cNvPr id="9" name="Imagen 8">
            <a:extLst>
              <a:ext uri="{FF2B5EF4-FFF2-40B4-BE49-F238E27FC236}">
                <a16:creationId xmlns:a16="http://schemas.microsoft.com/office/drawing/2014/main" id="{EA137452-DE59-7828-7400-D4F2F7CAA9DC}"/>
              </a:ext>
            </a:extLst>
          </p:cNvPr>
          <p:cNvPicPr>
            <a:picLocks noChangeAspect="1"/>
          </p:cNvPicPr>
          <p:nvPr userDrawn="1"/>
        </p:nvPicPr>
        <p:blipFill>
          <a:blip r:embed="rId5"/>
          <a:stretch>
            <a:fillRect/>
          </a:stretch>
        </p:blipFill>
        <p:spPr>
          <a:xfrm>
            <a:off x="7067227" y="3649135"/>
            <a:ext cx="4764092" cy="197338"/>
          </a:xfrm>
          <a:prstGeom prst="rect">
            <a:avLst/>
          </a:prstGeom>
        </p:spPr>
      </p:pic>
      <p:pic>
        <p:nvPicPr>
          <p:cNvPr id="10" name="Imagen 9">
            <a:extLst>
              <a:ext uri="{FF2B5EF4-FFF2-40B4-BE49-F238E27FC236}">
                <a16:creationId xmlns:a16="http://schemas.microsoft.com/office/drawing/2014/main" id="{BEA51232-51E4-6FB0-0C11-E5B107598BE5}"/>
              </a:ext>
            </a:extLst>
          </p:cNvPr>
          <p:cNvPicPr>
            <a:picLocks noChangeAspect="1"/>
          </p:cNvPicPr>
          <p:nvPr userDrawn="1"/>
        </p:nvPicPr>
        <p:blipFill>
          <a:blip r:embed="rId6"/>
          <a:stretch>
            <a:fillRect/>
          </a:stretch>
        </p:blipFill>
        <p:spPr>
          <a:xfrm>
            <a:off x="-4290" y="0"/>
            <a:ext cx="1528290" cy="896701"/>
          </a:xfrm>
          <a:prstGeom prst="rect">
            <a:avLst/>
          </a:prstGeom>
        </p:spPr>
      </p:pic>
      <p:pic>
        <p:nvPicPr>
          <p:cNvPr id="11" name="Imagen 10">
            <a:extLst>
              <a:ext uri="{FF2B5EF4-FFF2-40B4-BE49-F238E27FC236}">
                <a16:creationId xmlns:a16="http://schemas.microsoft.com/office/drawing/2014/main" id="{3EDD91B0-2AD8-9666-5FA3-653B6BC888BF}"/>
              </a:ext>
            </a:extLst>
          </p:cNvPr>
          <p:cNvPicPr>
            <a:picLocks noChangeAspect="1"/>
          </p:cNvPicPr>
          <p:nvPr userDrawn="1"/>
        </p:nvPicPr>
        <p:blipFill>
          <a:blip r:embed="rId6"/>
          <a:stretch>
            <a:fillRect/>
          </a:stretch>
        </p:blipFill>
        <p:spPr>
          <a:xfrm rot="10800000">
            <a:off x="9482610" y="5961299"/>
            <a:ext cx="1528290" cy="896701"/>
          </a:xfrm>
          <a:prstGeom prst="rect">
            <a:avLst/>
          </a:prstGeom>
        </p:spPr>
      </p:pic>
      <p:pic>
        <p:nvPicPr>
          <p:cNvPr id="12" name="Imagen 11">
            <a:extLst>
              <a:ext uri="{FF2B5EF4-FFF2-40B4-BE49-F238E27FC236}">
                <a16:creationId xmlns:a16="http://schemas.microsoft.com/office/drawing/2014/main" id="{08239D8D-EC62-4226-4469-95052AC17C57}"/>
              </a:ext>
            </a:extLst>
          </p:cNvPr>
          <p:cNvPicPr>
            <a:picLocks noChangeAspect="1"/>
          </p:cNvPicPr>
          <p:nvPr userDrawn="1"/>
        </p:nvPicPr>
        <p:blipFill>
          <a:blip r:embed="rId7"/>
          <a:stretch>
            <a:fillRect/>
          </a:stretch>
        </p:blipFill>
        <p:spPr>
          <a:xfrm>
            <a:off x="-167143" y="5741312"/>
            <a:ext cx="3382286" cy="1054100"/>
          </a:xfrm>
          <a:prstGeom prst="rect">
            <a:avLst/>
          </a:prstGeom>
        </p:spPr>
      </p:pic>
    </p:spTree>
    <p:extLst>
      <p:ext uri="{BB962C8B-B14F-4D97-AF65-F5344CB8AC3E}">
        <p14:creationId xmlns:p14="http://schemas.microsoft.com/office/powerpoint/2010/main" val="1019474684"/>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claromas.clarochile.cl/respuesta.php?q=vende/326" TargetMode="External"/><Relationship Id="rId2" Type="http://schemas.openxmlformats.org/officeDocument/2006/relationships/hyperlink" Target="https://www.clarochile.cl/personas/servicios/servicios-hogar/" TargetMode="External"/><Relationship Id="rId1" Type="http://schemas.openxmlformats.org/officeDocument/2006/relationships/slideLayout" Target="../slideLayouts/slideLayout3.xml"/><Relationship Id="rId5" Type="http://schemas.openxmlformats.org/officeDocument/2006/relationships/image" Target="../media/image35.jp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653143" y="3118757"/>
            <a:ext cx="3494314" cy="1446550"/>
          </a:xfrm>
          <a:prstGeom prst="rect">
            <a:avLst/>
          </a:prstGeom>
          <a:noFill/>
        </p:spPr>
        <p:txBody>
          <a:bodyPr wrap="square" rtlCol="0">
            <a:spAutoFit/>
          </a:bodyPr>
          <a:lstStyle/>
          <a:p>
            <a:pPr algn="ctr"/>
            <a:r>
              <a:rPr lang="es-CL" sz="4400" b="1" dirty="0"/>
              <a:t>Nuestros </a:t>
            </a:r>
          </a:p>
          <a:p>
            <a:pPr algn="ctr"/>
            <a:r>
              <a:rPr lang="es-CL" sz="4400" b="1" dirty="0"/>
              <a:t>Servicios</a:t>
            </a:r>
          </a:p>
        </p:txBody>
      </p:sp>
    </p:spTree>
    <p:extLst>
      <p:ext uri="{BB962C8B-B14F-4D97-AF65-F5344CB8AC3E}">
        <p14:creationId xmlns:p14="http://schemas.microsoft.com/office/powerpoint/2010/main" val="3082581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0"/>
            <a:ext cx="6323308" cy="1077218"/>
          </a:xfrm>
          <a:prstGeom prst="rect">
            <a:avLst/>
          </a:prstGeom>
          <a:noFill/>
        </p:spPr>
        <p:txBody>
          <a:bodyPr wrap="square" rtlCol="0">
            <a:spAutoFit/>
          </a:bodyPr>
          <a:lstStyle/>
          <a:p>
            <a:r>
              <a:rPr lang="es-CL" sz="3200" b="1" dirty="0"/>
              <a:t>HFC</a:t>
            </a:r>
          </a:p>
          <a:p>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CL" sz="2000" dirty="0">
                <a:solidFill>
                  <a:srgbClr val="202122"/>
                </a:solidFill>
              </a:rPr>
              <a:t>H</a:t>
            </a:r>
            <a:r>
              <a:rPr lang="es-CL" sz="2000" i="0" dirty="0">
                <a:solidFill>
                  <a:srgbClr val="202122"/>
                </a:solidFill>
                <a:effectLst/>
              </a:rPr>
              <a:t>íbrido de fibra coaxial</a:t>
            </a:r>
            <a:endParaRPr lang="es-CL" sz="2000" i="1" dirty="0">
              <a:cs typeface="Calibri Light" panose="020F0302020204030204" pitchFamily="34" charset="0"/>
            </a:endParaRPr>
          </a:p>
        </p:txBody>
      </p:sp>
      <p:sp>
        <p:nvSpPr>
          <p:cNvPr id="13" name="CuadroTexto 12">
            <a:extLst>
              <a:ext uri="{FF2B5EF4-FFF2-40B4-BE49-F238E27FC236}">
                <a16:creationId xmlns:a16="http://schemas.microsoft.com/office/drawing/2014/main" id="{6B1ADBE4-4807-8610-AA40-B9834ABFF26D}"/>
              </a:ext>
            </a:extLst>
          </p:cNvPr>
          <p:cNvSpPr txBox="1"/>
          <p:nvPr/>
        </p:nvSpPr>
        <p:spPr>
          <a:xfrm>
            <a:off x="604434" y="2175937"/>
            <a:ext cx="5246914" cy="2585323"/>
          </a:xfrm>
          <a:prstGeom prst="rect">
            <a:avLst/>
          </a:prstGeom>
          <a:noFill/>
        </p:spPr>
        <p:txBody>
          <a:bodyPr wrap="square" rtlCol="0">
            <a:spAutoFit/>
          </a:bodyPr>
          <a:lstStyle/>
          <a:p>
            <a:pPr algn="just"/>
            <a:r>
              <a:rPr lang="es-ES" dirty="0"/>
              <a:t>Los servicios de cable HFC hacen referencia a la red de transporte de datos basada en un cable que incorpora tanto fibra óptica como un cable coaxial para la distribución de telefonía, internet y televisión, aumentando la cantidad de canales y ofreciendo nuevos servicios. </a:t>
            </a:r>
          </a:p>
          <a:p>
            <a:pPr algn="just"/>
            <a:endParaRPr lang="es-ES" dirty="0">
              <a:latin typeface="Calibri" panose="020F0502020204030204" pitchFamily="34" charset="0"/>
              <a:cs typeface="Calibri" panose="020F0502020204030204" pitchFamily="34" charset="0"/>
            </a:endParaRPr>
          </a:p>
          <a:p>
            <a:pPr algn="just"/>
            <a:r>
              <a:rPr lang="es-ES" dirty="0"/>
              <a:t>Podemos entregar los siguientes servicios a través de esta tecnología: TELEVISIÓN, INTERNET Y TELEFONÍA</a:t>
            </a:r>
            <a:endParaRPr lang="es-CL" dirty="0">
              <a:latin typeface="Calibri" panose="020F0502020204030204" pitchFamily="34" charset="0"/>
              <a:cs typeface="Calibri" panose="020F0502020204030204" pitchFamily="34" charset="0"/>
            </a:endParaRPr>
          </a:p>
        </p:txBody>
      </p:sp>
      <p:pic>
        <p:nvPicPr>
          <p:cNvPr id="4" name="Imagen 3">
            <a:extLst>
              <a:ext uri="{FF2B5EF4-FFF2-40B4-BE49-F238E27FC236}">
                <a16:creationId xmlns:a16="http://schemas.microsoft.com/office/drawing/2014/main" id="{8C350837-50FD-2391-DAD9-8289AFD036F8}"/>
              </a:ext>
            </a:extLst>
          </p:cNvPr>
          <p:cNvPicPr>
            <a:picLocks noChangeAspect="1"/>
          </p:cNvPicPr>
          <p:nvPr/>
        </p:nvPicPr>
        <p:blipFill>
          <a:blip r:embed="rId2"/>
          <a:stretch>
            <a:fillRect/>
          </a:stretch>
        </p:blipFill>
        <p:spPr>
          <a:xfrm>
            <a:off x="6005137" y="1941466"/>
            <a:ext cx="5582429" cy="2819794"/>
          </a:xfrm>
          <a:prstGeom prst="rect">
            <a:avLst/>
          </a:prstGeom>
        </p:spPr>
      </p:pic>
    </p:spTree>
    <p:extLst>
      <p:ext uri="{BB962C8B-B14F-4D97-AF65-F5344CB8AC3E}">
        <p14:creationId xmlns:p14="http://schemas.microsoft.com/office/powerpoint/2010/main" val="3003963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0"/>
            <a:ext cx="6323308" cy="1077218"/>
          </a:xfrm>
          <a:prstGeom prst="rect">
            <a:avLst/>
          </a:prstGeom>
          <a:noFill/>
        </p:spPr>
        <p:txBody>
          <a:bodyPr wrap="square" rtlCol="0">
            <a:spAutoFit/>
          </a:bodyPr>
          <a:lstStyle/>
          <a:p>
            <a:r>
              <a:rPr lang="es-CL" sz="3200" b="1" dirty="0"/>
              <a:t>FTTH</a:t>
            </a:r>
          </a:p>
          <a:p>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CL" sz="2000" dirty="0"/>
              <a:t>Fiber To The Home</a:t>
            </a:r>
            <a:endParaRPr lang="es-CL" sz="2000" i="1" dirty="0">
              <a:cs typeface="Calibri Light" panose="020F0302020204030204" pitchFamily="34" charset="0"/>
            </a:endParaRPr>
          </a:p>
        </p:txBody>
      </p:sp>
      <p:sp>
        <p:nvSpPr>
          <p:cNvPr id="13" name="CuadroTexto 12">
            <a:extLst>
              <a:ext uri="{FF2B5EF4-FFF2-40B4-BE49-F238E27FC236}">
                <a16:creationId xmlns:a16="http://schemas.microsoft.com/office/drawing/2014/main" id="{6B1ADBE4-4807-8610-AA40-B9834ABFF26D}"/>
              </a:ext>
            </a:extLst>
          </p:cNvPr>
          <p:cNvSpPr txBox="1"/>
          <p:nvPr/>
        </p:nvSpPr>
        <p:spPr>
          <a:xfrm>
            <a:off x="653418" y="1865041"/>
            <a:ext cx="5246914" cy="3693319"/>
          </a:xfrm>
          <a:prstGeom prst="rect">
            <a:avLst/>
          </a:prstGeom>
          <a:noFill/>
        </p:spPr>
        <p:txBody>
          <a:bodyPr wrap="square" rtlCol="0">
            <a:spAutoFit/>
          </a:bodyPr>
          <a:lstStyle/>
          <a:p>
            <a:pPr algn="just"/>
            <a:r>
              <a:rPr lang="es-ES" dirty="0"/>
              <a:t>Tecnología de telecomunicaciones que consiste en la utilización de cableado de fibra óptica directo al hogar de cada cliente. Este cableado, formado por hilos transparentes del grosor de un cabello 9 por donde viajan los datos a la velocidad de la luz, no necesita de energía eléctrica para funcionar, y es </a:t>
            </a:r>
            <a:r>
              <a:rPr lang="es-ES" dirty="0" err="1"/>
              <a:t>bi-direccional</a:t>
            </a:r>
            <a:r>
              <a:rPr lang="es-ES" dirty="0"/>
              <a:t>, es decir, solo necesita un cable para enviar y recibir datos, de este modo, se disminuye en gran medida la dispersión de la información al poder mantenerse esta mucho más controlada, ya que utiliza sistemas de distribución ópticos. De esta forma, todo el cableado, desde la central (OLT) hasta las casas se realiza mediante cable de fibra óptica. </a:t>
            </a:r>
            <a:endParaRPr lang="es-CL" dirty="0">
              <a:latin typeface="Calibri" panose="020F0502020204030204" pitchFamily="34" charset="0"/>
              <a:cs typeface="Calibri" panose="020F0502020204030204" pitchFamily="34" charset="0"/>
            </a:endParaRPr>
          </a:p>
        </p:txBody>
      </p:sp>
      <p:pic>
        <p:nvPicPr>
          <p:cNvPr id="3" name="Imagen 2">
            <a:extLst>
              <a:ext uri="{FF2B5EF4-FFF2-40B4-BE49-F238E27FC236}">
                <a16:creationId xmlns:a16="http://schemas.microsoft.com/office/drawing/2014/main" id="{2F3176BB-8310-3937-76AF-F15CD62BE4D1}"/>
              </a:ext>
            </a:extLst>
          </p:cNvPr>
          <p:cNvPicPr>
            <a:picLocks noChangeAspect="1"/>
          </p:cNvPicPr>
          <p:nvPr/>
        </p:nvPicPr>
        <p:blipFill>
          <a:blip r:embed="rId2"/>
          <a:stretch>
            <a:fillRect/>
          </a:stretch>
        </p:blipFill>
        <p:spPr>
          <a:xfrm>
            <a:off x="6166857" y="1945951"/>
            <a:ext cx="5582429" cy="2819794"/>
          </a:xfrm>
          <a:prstGeom prst="rect">
            <a:avLst/>
          </a:prstGeom>
        </p:spPr>
      </p:pic>
    </p:spTree>
    <p:extLst>
      <p:ext uri="{BB962C8B-B14F-4D97-AF65-F5344CB8AC3E}">
        <p14:creationId xmlns:p14="http://schemas.microsoft.com/office/powerpoint/2010/main" val="3179829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0"/>
            <a:ext cx="6323308" cy="1077218"/>
          </a:xfrm>
          <a:prstGeom prst="rect">
            <a:avLst/>
          </a:prstGeom>
          <a:noFill/>
        </p:spPr>
        <p:txBody>
          <a:bodyPr wrap="square" rtlCol="0">
            <a:spAutoFit/>
          </a:bodyPr>
          <a:lstStyle/>
          <a:p>
            <a:r>
              <a:rPr lang="es-CL" sz="3200" b="1" dirty="0"/>
              <a:t>DTH</a:t>
            </a:r>
          </a:p>
          <a:p>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CL" sz="2000" dirty="0">
                <a:cs typeface="Calibri Light" panose="020F0302020204030204" pitchFamily="34" charset="0"/>
              </a:rPr>
              <a:t>Direct To Home</a:t>
            </a:r>
          </a:p>
        </p:txBody>
      </p:sp>
      <p:sp>
        <p:nvSpPr>
          <p:cNvPr id="3" name="CuadroTexto 1">
            <a:extLst>
              <a:ext uri="{FF2B5EF4-FFF2-40B4-BE49-F238E27FC236}">
                <a16:creationId xmlns:a16="http://schemas.microsoft.com/office/drawing/2014/main" id="{332A5766-432B-E1BC-5F32-DC537F0664E8}"/>
              </a:ext>
            </a:extLst>
          </p:cNvPr>
          <p:cNvSpPr txBox="1"/>
          <p:nvPr/>
        </p:nvSpPr>
        <p:spPr>
          <a:xfrm>
            <a:off x="432230" y="1976235"/>
            <a:ext cx="5564124" cy="2862322"/>
          </a:xfrm>
          <a:prstGeom prst="rect">
            <a:avLst/>
          </a:prstGeom>
          <a:noFill/>
        </p:spPr>
        <p:txBody>
          <a:bodyPr wrap="squar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s-MX" i="0" dirty="0">
                <a:solidFill>
                  <a:srgbClr val="000000"/>
                </a:solidFill>
                <a:effectLst/>
                <a:latin typeface="Calibri" panose="020F0502020204030204" pitchFamily="34" charset="0"/>
                <a:cs typeface="Calibri" panose="020F0502020204030204" pitchFamily="34" charset="0"/>
              </a:rPr>
              <a:t>DTH significa Direct-</a:t>
            </a:r>
            <a:r>
              <a:rPr lang="es-MX" i="0" dirty="0" err="1">
                <a:solidFill>
                  <a:srgbClr val="000000"/>
                </a:solidFill>
                <a:effectLst/>
                <a:latin typeface="Calibri" panose="020F0502020204030204" pitchFamily="34" charset="0"/>
                <a:cs typeface="Calibri" panose="020F0502020204030204" pitchFamily="34" charset="0"/>
              </a:rPr>
              <a:t>to</a:t>
            </a:r>
            <a:r>
              <a:rPr lang="es-MX" i="0" dirty="0">
                <a:solidFill>
                  <a:srgbClr val="000000"/>
                </a:solidFill>
                <a:effectLst/>
                <a:latin typeface="Calibri" panose="020F0502020204030204" pitchFamily="34" charset="0"/>
                <a:cs typeface="Calibri" panose="020F0502020204030204" pitchFamily="34" charset="0"/>
              </a:rPr>
              <a:t>-Home, que en español se traduce como "</a:t>
            </a:r>
            <a:r>
              <a:rPr lang="es-MX" i="0" u="sng" dirty="0">
                <a:solidFill>
                  <a:srgbClr val="000000"/>
                </a:solidFill>
                <a:effectLst/>
                <a:latin typeface="Calibri" panose="020F0502020204030204" pitchFamily="34" charset="0"/>
                <a:cs typeface="Calibri" panose="020F0502020204030204" pitchFamily="34" charset="0"/>
              </a:rPr>
              <a:t>Directo al Hogar</a:t>
            </a:r>
            <a:r>
              <a:rPr lang="es-MX" i="0" dirty="0">
                <a:solidFill>
                  <a:srgbClr val="000000"/>
                </a:solidFill>
                <a:effectLst/>
                <a:latin typeface="Calibri" panose="020F0502020204030204" pitchFamily="34" charset="0"/>
                <a:cs typeface="Calibri" panose="020F0502020204030204" pitchFamily="34" charset="0"/>
              </a:rPr>
              <a:t>". Se trata de un servicio de televisión satelital que permite a los usuarios recibir la señal de televisión directamente en su hogar, sin necesidad de cables o conexiones terrestres.</a:t>
            </a:r>
          </a:p>
          <a:p>
            <a:pPr algn="just"/>
            <a:endParaRPr lang="es-MX" i="0" dirty="0">
              <a:solidFill>
                <a:srgbClr val="000000"/>
              </a:solidFill>
              <a:effectLst/>
              <a:latin typeface="Calibri" panose="020F0502020204030204" pitchFamily="34" charset="0"/>
              <a:cs typeface="Calibri" panose="020F0502020204030204" pitchFamily="34" charset="0"/>
            </a:endParaRPr>
          </a:p>
          <a:p>
            <a:pPr algn="just"/>
            <a:r>
              <a:rPr lang="es-MX" i="0" dirty="0">
                <a:solidFill>
                  <a:srgbClr val="000000"/>
                </a:solidFill>
                <a:effectLst/>
                <a:latin typeface="Calibri" panose="020F0502020204030204" pitchFamily="34" charset="0"/>
                <a:cs typeface="Calibri" panose="020F0502020204030204" pitchFamily="34" charset="0"/>
              </a:rPr>
              <a:t>Este servicio de televisión satelital es muy popular en muchos países, ya que permite a los usuarios acceder a una amplia variedad de canales de televisión con alta calidad de imagen y sonido. </a:t>
            </a:r>
            <a:endParaRPr lang="es-CL" dirty="0">
              <a:latin typeface="Calibri" panose="020F0502020204030204" pitchFamily="34" charset="0"/>
              <a:cs typeface="Calibri" panose="020F0502020204030204" pitchFamily="34" charset="0"/>
            </a:endParaRPr>
          </a:p>
        </p:txBody>
      </p:sp>
      <p:pic>
        <p:nvPicPr>
          <p:cNvPr id="2050" name="Picture 2">
            <a:extLst>
              <a:ext uri="{FF2B5EF4-FFF2-40B4-BE49-F238E27FC236}">
                <a16:creationId xmlns:a16="http://schemas.microsoft.com/office/drawing/2014/main" id="{C6AB5C11-4DAF-F622-BEB8-4DEA65457C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3024" y="3008434"/>
            <a:ext cx="2576879" cy="235714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C57042C2-7C45-432B-1BAF-4881B059B9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04106" y="1474836"/>
            <a:ext cx="1457325" cy="180975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5CC51010-8B4C-873E-190E-3A6476AD4E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1581" y="2852737"/>
            <a:ext cx="1152525" cy="1152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7179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B64141E-B5D5-D77F-9939-1B15081CF4A6}"/>
              </a:ext>
            </a:extLst>
          </p:cNvPr>
          <p:cNvSpPr txBox="1"/>
          <p:nvPr/>
        </p:nvSpPr>
        <p:spPr>
          <a:xfrm>
            <a:off x="653143" y="3118757"/>
            <a:ext cx="3494314" cy="1446550"/>
          </a:xfrm>
          <a:prstGeom prst="rect">
            <a:avLst/>
          </a:prstGeom>
          <a:noFill/>
        </p:spPr>
        <p:txBody>
          <a:bodyPr wrap="square" rtlCol="0">
            <a:spAutoFit/>
          </a:bodyPr>
          <a:lstStyle/>
          <a:p>
            <a:pPr algn="ctr"/>
            <a:r>
              <a:rPr lang="es-CL" sz="4400" b="1" dirty="0"/>
              <a:t>Oferta Comercial</a:t>
            </a:r>
          </a:p>
        </p:txBody>
      </p:sp>
    </p:spTree>
    <p:extLst>
      <p:ext uri="{BB962C8B-B14F-4D97-AF65-F5344CB8AC3E}">
        <p14:creationId xmlns:p14="http://schemas.microsoft.com/office/powerpoint/2010/main" val="3875835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0"/>
            <a:ext cx="6323308" cy="584775"/>
          </a:xfrm>
          <a:prstGeom prst="rect">
            <a:avLst/>
          </a:prstGeom>
          <a:noFill/>
        </p:spPr>
        <p:txBody>
          <a:bodyPr wrap="square" rtlCol="0">
            <a:spAutoFit/>
          </a:bodyPr>
          <a:lstStyle/>
          <a:p>
            <a:r>
              <a:rPr lang="es-CL" sz="3200" b="1" dirty="0"/>
              <a:t>Pilares de nuestra Oferta Comercial   </a:t>
            </a:r>
          </a:p>
        </p:txBody>
      </p:sp>
      <p:pic>
        <p:nvPicPr>
          <p:cNvPr id="7" name="Imagen 6">
            <a:extLst>
              <a:ext uri="{FF2B5EF4-FFF2-40B4-BE49-F238E27FC236}">
                <a16:creationId xmlns:a16="http://schemas.microsoft.com/office/drawing/2014/main" id="{BFBB0858-BEFA-E9F8-04A5-02CE9CA3E697}"/>
              </a:ext>
            </a:extLst>
          </p:cNvPr>
          <p:cNvPicPr>
            <a:picLocks noChangeAspect="1"/>
          </p:cNvPicPr>
          <p:nvPr/>
        </p:nvPicPr>
        <p:blipFill>
          <a:blip r:embed="rId2"/>
          <a:stretch>
            <a:fillRect/>
          </a:stretch>
        </p:blipFill>
        <p:spPr>
          <a:xfrm>
            <a:off x="2038350" y="1025768"/>
            <a:ext cx="8115300" cy="4876800"/>
          </a:xfrm>
          <a:prstGeom prst="rect">
            <a:avLst/>
          </a:prstGeom>
        </p:spPr>
      </p:pic>
    </p:spTree>
    <p:extLst>
      <p:ext uri="{BB962C8B-B14F-4D97-AF65-F5344CB8AC3E}">
        <p14:creationId xmlns:p14="http://schemas.microsoft.com/office/powerpoint/2010/main" val="218678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1077218"/>
          </a:xfrm>
          <a:prstGeom prst="rect">
            <a:avLst/>
          </a:prstGeom>
          <a:noFill/>
        </p:spPr>
        <p:txBody>
          <a:bodyPr wrap="square" rtlCol="0">
            <a:spAutoFit/>
          </a:bodyPr>
          <a:lstStyle/>
          <a:p>
            <a:r>
              <a:rPr lang="es-CL" sz="3200" b="1" dirty="0"/>
              <a:t>Oferta Comercial HFC/FTTH    id 335</a:t>
            </a:r>
          </a:p>
          <a:p>
            <a:endParaRPr lang="es-CL" sz="3200" b="1" dirty="0"/>
          </a:p>
        </p:txBody>
      </p:sp>
      <p:sp>
        <p:nvSpPr>
          <p:cNvPr id="6" name="CuadroTexto 5">
            <a:extLst>
              <a:ext uri="{FF2B5EF4-FFF2-40B4-BE49-F238E27FC236}">
                <a16:creationId xmlns:a16="http://schemas.microsoft.com/office/drawing/2014/main" id="{082D3FD2-5198-1BF9-BF42-1AF77EF64048}"/>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Internet Hogar</a:t>
            </a:r>
          </a:p>
        </p:txBody>
      </p:sp>
      <p:pic>
        <p:nvPicPr>
          <p:cNvPr id="3" name="Imagen 2">
            <a:extLst>
              <a:ext uri="{FF2B5EF4-FFF2-40B4-BE49-F238E27FC236}">
                <a16:creationId xmlns:a16="http://schemas.microsoft.com/office/drawing/2014/main" id="{86181FF1-53EB-651D-CF86-654A3887976D}"/>
              </a:ext>
            </a:extLst>
          </p:cNvPr>
          <p:cNvPicPr>
            <a:picLocks noChangeAspect="1"/>
          </p:cNvPicPr>
          <p:nvPr/>
        </p:nvPicPr>
        <p:blipFill>
          <a:blip r:embed="rId2"/>
          <a:stretch>
            <a:fillRect/>
          </a:stretch>
        </p:blipFill>
        <p:spPr>
          <a:xfrm>
            <a:off x="604434" y="2035400"/>
            <a:ext cx="7268589" cy="2791215"/>
          </a:xfrm>
          <a:prstGeom prst="rect">
            <a:avLst/>
          </a:prstGeom>
        </p:spPr>
      </p:pic>
      <p:pic>
        <p:nvPicPr>
          <p:cNvPr id="10" name="Imagen 9">
            <a:extLst>
              <a:ext uri="{FF2B5EF4-FFF2-40B4-BE49-F238E27FC236}">
                <a16:creationId xmlns:a16="http://schemas.microsoft.com/office/drawing/2014/main" id="{60518537-A04C-E837-6D37-C6468EA9F430}"/>
              </a:ext>
            </a:extLst>
          </p:cNvPr>
          <p:cNvPicPr>
            <a:picLocks noChangeAspect="1"/>
          </p:cNvPicPr>
          <p:nvPr/>
        </p:nvPicPr>
        <p:blipFill>
          <a:blip r:embed="rId3"/>
          <a:stretch>
            <a:fillRect/>
          </a:stretch>
        </p:blipFill>
        <p:spPr>
          <a:xfrm>
            <a:off x="8366497" y="2971800"/>
            <a:ext cx="1038370" cy="1409897"/>
          </a:xfrm>
          <a:prstGeom prst="rect">
            <a:avLst/>
          </a:prstGeom>
        </p:spPr>
      </p:pic>
      <p:pic>
        <p:nvPicPr>
          <p:cNvPr id="13" name="Imagen 12">
            <a:extLst>
              <a:ext uri="{FF2B5EF4-FFF2-40B4-BE49-F238E27FC236}">
                <a16:creationId xmlns:a16="http://schemas.microsoft.com/office/drawing/2014/main" id="{AA508C75-5402-8818-56A2-16E34237567A}"/>
              </a:ext>
            </a:extLst>
          </p:cNvPr>
          <p:cNvPicPr>
            <a:picLocks noChangeAspect="1"/>
          </p:cNvPicPr>
          <p:nvPr/>
        </p:nvPicPr>
        <p:blipFill>
          <a:blip r:embed="rId4"/>
          <a:stretch>
            <a:fillRect/>
          </a:stretch>
        </p:blipFill>
        <p:spPr>
          <a:xfrm>
            <a:off x="9496307" y="4403314"/>
            <a:ext cx="1028844" cy="1343212"/>
          </a:xfrm>
          <a:prstGeom prst="rect">
            <a:avLst/>
          </a:prstGeom>
        </p:spPr>
      </p:pic>
      <p:pic>
        <p:nvPicPr>
          <p:cNvPr id="15" name="Imagen 14">
            <a:extLst>
              <a:ext uri="{FF2B5EF4-FFF2-40B4-BE49-F238E27FC236}">
                <a16:creationId xmlns:a16="http://schemas.microsoft.com/office/drawing/2014/main" id="{590AA800-6F6E-A456-F7BF-A7DA0928E1E9}"/>
              </a:ext>
            </a:extLst>
          </p:cNvPr>
          <p:cNvPicPr>
            <a:picLocks noChangeAspect="1"/>
          </p:cNvPicPr>
          <p:nvPr/>
        </p:nvPicPr>
        <p:blipFill>
          <a:blip r:embed="rId5"/>
          <a:stretch>
            <a:fillRect/>
          </a:stretch>
        </p:blipFill>
        <p:spPr>
          <a:xfrm>
            <a:off x="10616591" y="3000762"/>
            <a:ext cx="1105054" cy="1371791"/>
          </a:xfrm>
          <a:prstGeom prst="rect">
            <a:avLst/>
          </a:prstGeom>
        </p:spPr>
      </p:pic>
      <p:sp>
        <p:nvSpPr>
          <p:cNvPr id="16" name="CuadroTexto 15">
            <a:extLst>
              <a:ext uri="{FF2B5EF4-FFF2-40B4-BE49-F238E27FC236}">
                <a16:creationId xmlns:a16="http://schemas.microsoft.com/office/drawing/2014/main" id="{1D777C22-23FC-FEFB-B751-B2223902FBD1}"/>
              </a:ext>
            </a:extLst>
          </p:cNvPr>
          <p:cNvSpPr txBox="1"/>
          <p:nvPr/>
        </p:nvSpPr>
        <p:spPr>
          <a:xfrm>
            <a:off x="8662045" y="2059708"/>
            <a:ext cx="2925521" cy="369332"/>
          </a:xfrm>
          <a:prstGeom prst="rect">
            <a:avLst/>
          </a:prstGeom>
          <a:noFill/>
        </p:spPr>
        <p:txBody>
          <a:bodyPr wrap="square" rtlCol="0">
            <a:spAutoFit/>
          </a:bodyPr>
          <a:lstStyle/>
          <a:p>
            <a:pPr algn="ctr"/>
            <a:r>
              <a:rPr lang="es-CL" b="0" i="0" dirty="0">
                <a:solidFill>
                  <a:srgbClr val="000000"/>
                </a:solidFill>
                <a:effectLst/>
                <a:latin typeface="Calibri" panose="020F0502020204030204" pitchFamily="34" charset="0"/>
                <a:cs typeface="Calibri" panose="020F0502020204030204" pitchFamily="34" charset="0"/>
              </a:rPr>
              <a:t>Servicios Adicionales</a:t>
            </a:r>
            <a:endParaRPr lang="es-CL" dirty="0">
              <a:latin typeface="Calibri" panose="020F0502020204030204" pitchFamily="34" charset="0"/>
              <a:cs typeface="Calibri" panose="020F0502020204030204" pitchFamily="34" charset="0"/>
            </a:endParaRPr>
          </a:p>
        </p:txBody>
      </p:sp>
      <p:sp>
        <p:nvSpPr>
          <p:cNvPr id="17" name="CuadroTexto 16">
            <a:extLst>
              <a:ext uri="{FF2B5EF4-FFF2-40B4-BE49-F238E27FC236}">
                <a16:creationId xmlns:a16="http://schemas.microsoft.com/office/drawing/2014/main" id="{7D392A4D-2E64-00C2-D215-16833530B180}"/>
              </a:ext>
            </a:extLst>
          </p:cNvPr>
          <p:cNvSpPr txBox="1"/>
          <p:nvPr/>
        </p:nvSpPr>
        <p:spPr>
          <a:xfrm>
            <a:off x="604434" y="5074920"/>
            <a:ext cx="4837176" cy="261610"/>
          </a:xfrm>
          <a:prstGeom prst="rect">
            <a:avLst/>
          </a:prstGeom>
          <a:noFill/>
        </p:spPr>
        <p:txBody>
          <a:bodyPr wrap="square" rtlCol="0">
            <a:spAutoFit/>
          </a:bodyPr>
          <a:lstStyle/>
          <a:p>
            <a:pPr algn="just"/>
            <a:r>
              <a:rPr lang="es-CL" sz="1100" b="0" i="0" dirty="0">
                <a:solidFill>
                  <a:srgbClr val="000000"/>
                </a:solidFill>
                <a:effectLst/>
                <a:latin typeface="Calibri" panose="020F0502020204030204" pitchFamily="34" charset="0"/>
                <a:cs typeface="Calibri" panose="020F0502020204030204" pitchFamily="34" charset="0"/>
              </a:rPr>
              <a:t>*FTTH velocidad simétrica, misma de subida que de bajada</a:t>
            </a:r>
          </a:p>
        </p:txBody>
      </p:sp>
    </p:spTree>
    <p:extLst>
      <p:ext uri="{BB962C8B-B14F-4D97-AF65-F5344CB8AC3E}">
        <p14:creationId xmlns:p14="http://schemas.microsoft.com/office/powerpoint/2010/main" val="1182300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1077218"/>
          </a:xfrm>
          <a:prstGeom prst="rect">
            <a:avLst/>
          </a:prstGeom>
          <a:noFill/>
        </p:spPr>
        <p:txBody>
          <a:bodyPr wrap="square" rtlCol="0">
            <a:spAutoFit/>
          </a:bodyPr>
          <a:lstStyle/>
          <a:p>
            <a:r>
              <a:rPr lang="es-CL" sz="3200" b="1" dirty="0"/>
              <a:t>Oferta Comercial HFC/FTTH    id 335</a:t>
            </a:r>
          </a:p>
          <a:p>
            <a:endParaRPr lang="es-CL" sz="3200" b="1" dirty="0"/>
          </a:p>
        </p:txBody>
      </p:sp>
      <p:sp>
        <p:nvSpPr>
          <p:cNvPr id="6" name="CuadroTexto 5">
            <a:extLst>
              <a:ext uri="{FF2B5EF4-FFF2-40B4-BE49-F238E27FC236}">
                <a16:creationId xmlns:a16="http://schemas.microsoft.com/office/drawing/2014/main" id="{082D3FD2-5198-1BF9-BF42-1AF77EF64048}"/>
              </a:ext>
            </a:extLst>
          </p:cNvPr>
          <p:cNvSpPr txBox="1"/>
          <p:nvPr/>
        </p:nvSpPr>
        <p:spPr>
          <a:xfrm>
            <a:off x="653418" y="482694"/>
            <a:ext cx="6323308" cy="707886"/>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Televisión - Telefonía</a:t>
            </a:r>
          </a:p>
          <a:p>
            <a:endParaRPr lang="es-CL" sz="2000" i="1" dirty="0">
              <a:latin typeface="Calibri Light" panose="020F0302020204030204" pitchFamily="34" charset="0"/>
              <a:cs typeface="Calibri Light" panose="020F0302020204030204" pitchFamily="34" charset="0"/>
            </a:endParaRPr>
          </a:p>
        </p:txBody>
      </p:sp>
      <p:pic>
        <p:nvPicPr>
          <p:cNvPr id="3" name="Imagen 2">
            <a:extLst>
              <a:ext uri="{FF2B5EF4-FFF2-40B4-BE49-F238E27FC236}">
                <a16:creationId xmlns:a16="http://schemas.microsoft.com/office/drawing/2014/main" id="{67ECC669-0E8C-DCB1-F55A-33996CCFF079}"/>
              </a:ext>
            </a:extLst>
          </p:cNvPr>
          <p:cNvPicPr>
            <a:picLocks noChangeAspect="1"/>
          </p:cNvPicPr>
          <p:nvPr/>
        </p:nvPicPr>
        <p:blipFill>
          <a:blip r:embed="rId2"/>
          <a:stretch>
            <a:fillRect/>
          </a:stretch>
        </p:blipFill>
        <p:spPr>
          <a:xfrm>
            <a:off x="624478" y="1611852"/>
            <a:ext cx="5325218" cy="2457793"/>
          </a:xfrm>
          <a:prstGeom prst="rect">
            <a:avLst/>
          </a:prstGeom>
        </p:spPr>
      </p:pic>
      <p:sp>
        <p:nvSpPr>
          <p:cNvPr id="5" name="CuadroTexto 4">
            <a:extLst>
              <a:ext uri="{FF2B5EF4-FFF2-40B4-BE49-F238E27FC236}">
                <a16:creationId xmlns:a16="http://schemas.microsoft.com/office/drawing/2014/main" id="{B3F0F123-895E-BE80-687F-9A40607DF94A}"/>
              </a:ext>
            </a:extLst>
          </p:cNvPr>
          <p:cNvSpPr txBox="1"/>
          <p:nvPr/>
        </p:nvSpPr>
        <p:spPr>
          <a:xfrm>
            <a:off x="604434" y="4626381"/>
            <a:ext cx="4837176" cy="600164"/>
          </a:xfrm>
          <a:prstGeom prst="rect">
            <a:avLst/>
          </a:prstGeom>
          <a:noFill/>
        </p:spPr>
        <p:txBody>
          <a:bodyPr wrap="square" rtlCol="0">
            <a:spAutoFit/>
          </a:bodyPr>
          <a:lstStyle/>
          <a:p>
            <a:pPr algn="just"/>
            <a:r>
              <a:rPr lang="es-CL" sz="1100" b="0" i="0" dirty="0">
                <a:solidFill>
                  <a:srgbClr val="000000"/>
                </a:solidFill>
                <a:effectLst/>
                <a:latin typeface="Calibri" panose="020F0502020204030204" pitchFamily="34" charset="0"/>
                <a:cs typeface="Calibri" panose="020F0502020204030204" pitchFamily="34" charset="0"/>
              </a:rPr>
              <a:t>*Todos los planes de TV incluyen 1 Decodificador</a:t>
            </a:r>
          </a:p>
          <a:p>
            <a:pPr algn="just"/>
            <a:r>
              <a:rPr lang="es-CL" sz="1100" dirty="0">
                <a:solidFill>
                  <a:srgbClr val="000000"/>
                </a:solidFill>
                <a:latin typeface="Calibri" panose="020F0502020204030204" pitchFamily="34" charset="0"/>
                <a:cs typeface="Calibri" panose="020F0502020204030204" pitchFamily="34" charset="0"/>
              </a:rPr>
              <a:t>*HFC hasta 4 decodificadores adicional</a:t>
            </a:r>
          </a:p>
          <a:p>
            <a:pPr algn="just"/>
            <a:r>
              <a:rPr lang="es-CL" sz="1100" dirty="0">
                <a:solidFill>
                  <a:srgbClr val="000000"/>
                </a:solidFill>
                <a:latin typeface="Calibri" panose="020F0502020204030204" pitchFamily="34" charset="0"/>
                <a:cs typeface="Calibri" panose="020F0502020204030204" pitchFamily="34" charset="0"/>
              </a:rPr>
              <a:t>*FTTH hasta 3 decodificadores adicional</a:t>
            </a:r>
            <a:endParaRPr lang="es-CL" sz="1100" dirty="0">
              <a:latin typeface="Calibri" panose="020F0502020204030204" pitchFamily="34" charset="0"/>
              <a:cs typeface="Calibri" panose="020F0502020204030204" pitchFamily="34" charset="0"/>
            </a:endParaRPr>
          </a:p>
        </p:txBody>
      </p:sp>
      <p:pic>
        <p:nvPicPr>
          <p:cNvPr id="10" name="Imagen 9">
            <a:extLst>
              <a:ext uri="{FF2B5EF4-FFF2-40B4-BE49-F238E27FC236}">
                <a16:creationId xmlns:a16="http://schemas.microsoft.com/office/drawing/2014/main" id="{6328D0E3-2156-B7BE-0B5E-33E49856571D}"/>
              </a:ext>
            </a:extLst>
          </p:cNvPr>
          <p:cNvPicPr>
            <a:picLocks noChangeAspect="1"/>
          </p:cNvPicPr>
          <p:nvPr/>
        </p:nvPicPr>
        <p:blipFill>
          <a:blip r:embed="rId3"/>
          <a:stretch>
            <a:fillRect/>
          </a:stretch>
        </p:blipFill>
        <p:spPr>
          <a:xfrm>
            <a:off x="7603357" y="1819815"/>
            <a:ext cx="2981741" cy="1590897"/>
          </a:xfrm>
          <a:prstGeom prst="rect">
            <a:avLst/>
          </a:prstGeom>
        </p:spPr>
      </p:pic>
      <p:sp>
        <p:nvSpPr>
          <p:cNvPr id="11" name="CuadroTexto 10">
            <a:extLst>
              <a:ext uri="{FF2B5EF4-FFF2-40B4-BE49-F238E27FC236}">
                <a16:creationId xmlns:a16="http://schemas.microsoft.com/office/drawing/2014/main" id="{19FE5FBA-B154-E37E-B42B-3299F0917D65}"/>
              </a:ext>
            </a:extLst>
          </p:cNvPr>
          <p:cNvSpPr txBox="1"/>
          <p:nvPr/>
        </p:nvSpPr>
        <p:spPr>
          <a:xfrm>
            <a:off x="9094227" y="4210882"/>
            <a:ext cx="1938129" cy="1200329"/>
          </a:xfrm>
          <a:prstGeom prst="rect">
            <a:avLst/>
          </a:prstGeom>
          <a:noFill/>
        </p:spPr>
        <p:txBody>
          <a:bodyPr wrap="square" rtlCol="0">
            <a:spAutoFit/>
          </a:bodyPr>
          <a:lstStyle/>
          <a:p>
            <a:pPr algn="just"/>
            <a:r>
              <a:rPr lang="es-CL" b="0" i="0" dirty="0">
                <a:solidFill>
                  <a:srgbClr val="000000"/>
                </a:solidFill>
                <a:effectLst/>
                <a:latin typeface="Calibri" panose="020F0502020204030204" pitchFamily="34" charset="0"/>
                <a:cs typeface="Calibri" panose="020F0502020204030204" pitchFamily="34" charset="0"/>
              </a:rPr>
              <a:t>Nuestro plan incluye GRATIS el equipo telefónico con visor </a:t>
            </a:r>
            <a:endParaRPr lang="es-CL" dirty="0">
              <a:latin typeface="Calibri" panose="020F0502020204030204" pitchFamily="34" charset="0"/>
              <a:cs typeface="Calibri" panose="020F0502020204030204" pitchFamily="34" charset="0"/>
            </a:endParaRPr>
          </a:p>
        </p:txBody>
      </p:sp>
      <p:pic>
        <p:nvPicPr>
          <p:cNvPr id="15" name="Imagen 14">
            <a:extLst>
              <a:ext uri="{FF2B5EF4-FFF2-40B4-BE49-F238E27FC236}">
                <a16:creationId xmlns:a16="http://schemas.microsoft.com/office/drawing/2014/main" id="{3BBFEAB8-1F3D-F7BC-1032-1A533C7A897F}"/>
              </a:ext>
            </a:extLst>
          </p:cNvPr>
          <p:cNvPicPr>
            <a:picLocks noChangeAspect="1"/>
          </p:cNvPicPr>
          <p:nvPr/>
        </p:nvPicPr>
        <p:blipFill>
          <a:blip r:embed="rId4"/>
          <a:stretch>
            <a:fillRect/>
          </a:stretch>
        </p:blipFill>
        <p:spPr>
          <a:xfrm>
            <a:off x="6750392" y="3635642"/>
            <a:ext cx="2019582" cy="1981477"/>
          </a:xfrm>
          <a:prstGeom prst="rect">
            <a:avLst/>
          </a:prstGeom>
        </p:spPr>
      </p:pic>
    </p:spTree>
    <p:extLst>
      <p:ext uri="{BB962C8B-B14F-4D97-AF65-F5344CB8AC3E}">
        <p14:creationId xmlns:p14="http://schemas.microsoft.com/office/powerpoint/2010/main" val="12771017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0"/>
            <a:ext cx="6323308" cy="584775"/>
          </a:xfrm>
          <a:prstGeom prst="rect">
            <a:avLst/>
          </a:prstGeom>
          <a:noFill/>
        </p:spPr>
        <p:txBody>
          <a:bodyPr wrap="square" rtlCol="0">
            <a:spAutoFit/>
          </a:bodyPr>
          <a:lstStyle/>
          <a:p>
            <a:r>
              <a:rPr lang="es-CL" sz="3200" b="1" dirty="0"/>
              <a:t>Oferta Comercial HFC    id 335</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707886"/>
          </a:xfrm>
          <a:prstGeom prst="rect">
            <a:avLst/>
          </a:prstGeom>
          <a:noFill/>
        </p:spPr>
        <p:txBody>
          <a:bodyPr wrap="square" rtlCol="0">
            <a:spAutoFit/>
          </a:bodyPr>
          <a:lstStyle/>
          <a:p>
            <a:r>
              <a:rPr lang="es-CL" sz="2000" i="1" dirty="0">
                <a:cs typeface="Calibri Light" panose="020F0302020204030204" pitchFamily="34" charset="0"/>
              </a:rPr>
              <a:t>Servicios adicionales: Pack Premium </a:t>
            </a:r>
          </a:p>
          <a:p>
            <a:endParaRPr lang="es-CL" sz="2000" i="1" dirty="0">
              <a:cs typeface="Calibri Light" panose="020F0302020204030204" pitchFamily="34" charset="0"/>
            </a:endParaRPr>
          </a:p>
        </p:txBody>
      </p:sp>
      <p:pic>
        <p:nvPicPr>
          <p:cNvPr id="2" name="Imagen 1">
            <a:extLst>
              <a:ext uri="{FF2B5EF4-FFF2-40B4-BE49-F238E27FC236}">
                <a16:creationId xmlns:a16="http://schemas.microsoft.com/office/drawing/2014/main" id="{3BC59B41-C7C0-AB44-730C-BDE391EB0C1B}"/>
              </a:ext>
            </a:extLst>
          </p:cNvPr>
          <p:cNvPicPr>
            <a:picLocks noChangeAspect="1"/>
          </p:cNvPicPr>
          <p:nvPr/>
        </p:nvPicPr>
        <p:blipFill>
          <a:blip r:embed="rId2"/>
          <a:stretch>
            <a:fillRect/>
          </a:stretch>
        </p:blipFill>
        <p:spPr>
          <a:xfrm>
            <a:off x="1488686" y="2088798"/>
            <a:ext cx="8050967" cy="3427319"/>
          </a:xfrm>
          <a:prstGeom prst="rect">
            <a:avLst/>
          </a:prstGeom>
        </p:spPr>
      </p:pic>
      <p:sp>
        <p:nvSpPr>
          <p:cNvPr id="8" name="CuadroTexto 7">
            <a:extLst>
              <a:ext uri="{FF2B5EF4-FFF2-40B4-BE49-F238E27FC236}">
                <a16:creationId xmlns:a16="http://schemas.microsoft.com/office/drawing/2014/main" id="{CA624CEC-567A-19F4-9A89-D6684E5BFA59}"/>
              </a:ext>
            </a:extLst>
          </p:cNvPr>
          <p:cNvSpPr txBox="1"/>
          <p:nvPr/>
        </p:nvSpPr>
        <p:spPr>
          <a:xfrm>
            <a:off x="428347" y="1236375"/>
            <a:ext cx="11335305" cy="646331"/>
          </a:xfrm>
          <a:prstGeom prst="rect">
            <a:avLst/>
          </a:prstGeom>
          <a:noFill/>
        </p:spPr>
        <p:txBody>
          <a:bodyPr wrap="square">
            <a:spAutoFit/>
          </a:bodyPr>
          <a:lstStyle/>
          <a:p>
            <a:pPr algn="just"/>
            <a:r>
              <a:rPr lang="es-ES" sz="1800" b="1" dirty="0">
                <a:solidFill>
                  <a:schemeClr val="tx1">
                    <a:lumMod val="85000"/>
                    <a:lumOff val="15000"/>
                  </a:schemeClr>
                </a:solidFill>
                <a:effectLst>
                  <a:outerShdw blurRad="38100" dist="38100" dir="2700000" algn="tl">
                    <a:srgbClr val="000000">
                      <a:alpha val="43137"/>
                    </a:srgbClr>
                  </a:outerShdw>
                </a:effectLst>
                <a:latin typeface="DIN Pro Regular" panose="020B0504020101020102" pitchFamily="34" charset="0"/>
                <a:ea typeface="Tahoma" panose="020B0604030504040204" pitchFamily="34" charset="0"/>
                <a:cs typeface="DIN Pro Regular" panose="020B0504020101020102" pitchFamily="34" charset="0"/>
              </a:rPr>
              <a:t>PACK PREMIUM: </a:t>
            </a:r>
            <a:r>
              <a:rPr lang="es-ES" sz="1800" dirty="0">
                <a:latin typeface="DIN Pro Regular" panose="020B0504020101020102" pitchFamily="34" charset="0"/>
                <a:cs typeface="DIN Pro Regular" panose="020B0504020101020102" pitchFamily="34" charset="0"/>
              </a:rPr>
              <a:t>Son paquetes de canales adicionales, donde puedes disfrutar series estrenos, películas recién salidas del cine y lo mejor del deporte chileno y mundial. Tienen un costo adicional que varía según cada programación.</a:t>
            </a:r>
          </a:p>
        </p:txBody>
      </p:sp>
    </p:spTree>
    <p:extLst>
      <p:ext uri="{BB962C8B-B14F-4D97-AF65-F5344CB8AC3E}">
        <p14:creationId xmlns:p14="http://schemas.microsoft.com/office/powerpoint/2010/main" val="1277759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0"/>
            <a:ext cx="6323308" cy="584775"/>
          </a:xfrm>
          <a:prstGeom prst="rect">
            <a:avLst/>
          </a:prstGeom>
          <a:noFill/>
        </p:spPr>
        <p:txBody>
          <a:bodyPr wrap="square" rtlCol="0">
            <a:spAutoFit/>
          </a:bodyPr>
          <a:lstStyle/>
          <a:p>
            <a:r>
              <a:rPr lang="es-CL" sz="3200" b="1" dirty="0"/>
              <a:t>Oferta Comercial FTTH </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707886"/>
          </a:xfrm>
          <a:prstGeom prst="rect">
            <a:avLst/>
          </a:prstGeom>
          <a:noFill/>
        </p:spPr>
        <p:txBody>
          <a:bodyPr wrap="square" rtlCol="0">
            <a:spAutoFit/>
          </a:bodyPr>
          <a:lstStyle/>
          <a:p>
            <a:r>
              <a:rPr lang="es-CL" sz="2000" i="1" dirty="0">
                <a:cs typeface="Calibri Light" panose="020F0302020204030204" pitchFamily="34" charset="0"/>
              </a:rPr>
              <a:t>Servicios adicionales: Pack Premium </a:t>
            </a:r>
          </a:p>
          <a:p>
            <a:endParaRPr lang="es-CL" sz="2000" i="1" dirty="0">
              <a:cs typeface="Calibri Light" panose="020F0302020204030204" pitchFamily="34" charset="0"/>
            </a:endParaRPr>
          </a:p>
        </p:txBody>
      </p:sp>
      <p:pic>
        <p:nvPicPr>
          <p:cNvPr id="6" name="Imagen 5">
            <a:extLst>
              <a:ext uri="{FF2B5EF4-FFF2-40B4-BE49-F238E27FC236}">
                <a16:creationId xmlns:a16="http://schemas.microsoft.com/office/drawing/2014/main" id="{93BA9600-59D4-20A9-33E9-CFE6018D1F0E}"/>
              </a:ext>
            </a:extLst>
          </p:cNvPr>
          <p:cNvPicPr>
            <a:picLocks noChangeAspect="1"/>
          </p:cNvPicPr>
          <p:nvPr/>
        </p:nvPicPr>
        <p:blipFill>
          <a:blip r:embed="rId2"/>
          <a:stretch>
            <a:fillRect/>
          </a:stretch>
        </p:blipFill>
        <p:spPr>
          <a:xfrm>
            <a:off x="1526999" y="2022232"/>
            <a:ext cx="7962789" cy="3235568"/>
          </a:xfrm>
          <a:prstGeom prst="rect">
            <a:avLst/>
          </a:prstGeom>
        </p:spPr>
      </p:pic>
      <p:sp>
        <p:nvSpPr>
          <p:cNvPr id="9" name="CuadroTexto 8">
            <a:extLst>
              <a:ext uri="{FF2B5EF4-FFF2-40B4-BE49-F238E27FC236}">
                <a16:creationId xmlns:a16="http://schemas.microsoft.com/office/drawing/2014/main" id="{0BD713E2-622B-EB55-3960-2236F66B642D}"/>
              </a:ext>
            </a:extLst>
          </p:cNvPr>
          <p:cNvSpPr txBox="1"/>
          <p:nvPr/>
        </p:nvSpPr>
        <p:spPr>
          <a:xfrm>
            <a:off x="428347" y="1236375"/>
            <a:ext cx="11335305" cy="646331"/>
          </a:xfrm>
          <a:prstGeom prst="rect">
            <a:avLst/>
          </a:prstGeom>
          <a:noFill/>
        </p:spPr>
        <p:txBody>
          <a:bodyPr wrap="square">
            <a:spAutoFit/>
          </a:bodyPr>
          <a:lstStyle/>
          <a:p>
            <a:pPr algn="just"/>
            <a:r>
              <a:rPr lang="es-ES" sz="1800" b="1" dirty="0">
                <a:solidFill>
                  <a:schemeClr val="tx1">
                    <a:lumMod val="85000"/>
                    <a:lumOff val="15000"/>
                  </a:schemeClr>
                </a:solidFill>
                <a:effectLst>
                  <a:outerShdw blurRad="38100" dist="38100" dir="2700000" algn="tl">
                    <a:srgbClr val="000000">
                      <a:alpha val="43137"/>
                    </a:srgbClr>
                  </a:outerShdw>
                </a:effectLst>
                <a:latin typeface="DIN Pro Regular" panose="020B0504020101020102" pitchFamily="34" charset="0"/>
                <a:ea typeface="Tahoma" panose="020B0604030504040204" pitchFamily="34" charset="0"/>
                <a:cs typeface="DIN Pro Regular" panose="020B0504020101020102" pitchFamily="34" charset="0"/>
              </a:rPr>
              <a:t>PACK PREMIUM: </a:t>
            </a:r>
            <a:r>
              <a:rPr lang="es-ES" sz="1800" dirty="0">
                <a:latin typeface="DIN Pro Regular" panose="020B0504020101020102" pitchFamily="34" charset="0"/>
                <a:cs typeface="DIN Pro Regular" panose="020B0504020101020102" pitchFamily="34" charset="0"/>
              </a:rPr>
              <a:t>Son paquetes de canales adicionales, donde puedes disfrutar series estrenos, películas recién salidas del cine y lo mejor del deporte chileno y mundial. Tienen un costo adicional que varía según cada programación.</a:t>
            </a:r>
          </a:p>
        </p:txBody>
      </p:sp>
    </p:spTree>
    <p:extLst>
      <p:ext uri="{BB962C8B-B14F-4D97-AF65-F5344CB8AC3E}">
        <p14:creationId xmlns:p14="http://schemas.microsoft.com/office/powerpoint/2010/main" val="3044369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0"/>
            <a:ext cx="6323308" cy="584775"/>
          </a:xfrm>
          <a:prstGeom prst="rect">
            <a:avLst/>
          </a:prstGeom>
          <a:noFill/>
        </p:spPr>
        <p:txBody>
          <a:bodyPr wrap="square" rtlCol="0">
            <a:spAutoFit/>
          </a:bodyPr>
          <a:lstStyle/>
          <a:p>
            <a:r>
              <a:rPr lang="es-CL" sz="3200" b="1" dirty="0"/>
              <a:t>Oferta Comercial</a:t>
            </a:r>
          </a:p>
        </p:txBody>
      </p:sp>
      <p:sp>
        <p:nvSpPr>
          <p:cNvPr id="3" name="CuadroTexto 1">
            <a:extLst>
              <a:ext uri="{FF2B5EF4-FFF2-40B4-BE49-F238E27FC236}">
                <a16:creationId xmlns:a16="http://schemas.microsoft.com/office/drawing/2014/main" id="{332A5766-432B-E1BC-5F32-DC537F0664E8}"/>
              </a:ext>
            </a:extLst>
          </p:cNvPr>
          <p:cNvSpPr txBox="1"/>
          <p:nvPr/>
        </p:nvSpPr>
        <p:spPr>
          <a:xfrm>
            <a:off x="1031488" y="4299439"/>
            <a:ext cx="5064512" cy="677108"/>
          </a:xfrm>
          <a:prstGeom prst="rect">
            <a:avLst/>
          </a:prstGeom>
          <a:noFill/>
        </p:spPr>
        <p:txBody>
          <a:bodyPr wrap="squar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s-MX" sz="1000" i="0" dirty="0">
                <a:solidFill>
                  <a:srgbClr val="000000"/>
                </a:solidFill>
                <a:effectLst/>
                <a:latin typeface="Calibri" panose="020F0502020204030204" pitchFamily="34" charset="0"/>
                <a:cs typeface="Calibri" panose="020F0502020204030204" pitchFamily="34" charset="0"/>
              </a:rPr>
              <a:t>*Para conocer nuestras diferentes ofertas puedes ingresar en </a:t>
            </a:r>
            <a:r>
              <a:rPr lang="es-MX" sz="1000" dirty="0">
                <a:solidFill>
                  <a:srgbClr val="0070C0"/>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www.clarochile.cl </a:t>
            </a:r>
            <a:r>
              <a:rPr lang="es-MX" sz="1000" dirty="0">
                <a:solidFill>
                  <a:srgbClr val="0070C0"/>
                </a:solidFill>
                <a:latin typeface="Calibri" panose="020F0502020204030204" pitchFamily="34" charset="0"/>
                <a:cs typeface="Calibri" panose="020F0502020204030204" pitchFamily="34" charset="0"/>
              </a:rPr>
              <a:t> </a:t>
            </a:r>
            <a:r>
              <a:rPr lang="es-MX" sz="1000" dirty="0">
                <a:solidFill>
                  <a:srgbClr val="000000"/>
                </a:solidFill>
                <a:latin typeface="Calibri" panose="020F0502020204030204" pitchFamily="34" charset="0"/>
                <a:cs typeface="Calibri" panose="020F0502020204030204" pitchFamily="34" charset="0"/>
              </a:rPr>
              <a:t>o </a:t>
            </a:r>
            <a:r>
              <a:rPr lang="es-MX" sz="1000" dirty="0">
                <a:solidFill>
                  <a:srgbClr val="954F72"/>
                </a:solidFill>
                <a:latin typeface="Calibri" panose="020F0502020204030204" pitchFamily="34" charset="0"/>
                <a:cs typeface="Calibri" panose="020F0502020204030204" pitchFamily="34" charset="0"/>
              </a:rPr>
              <a:t>en </a:t>
            </a:r>
            <a:r>
              <a:rPr lang="es-MX" sz="1000" dirty="0">
                <a:solidFill>
                  <a:srgbClr val="0070C0"/>
                </a:solidFill>
                <a:latin typeface="Calibri" panose="020F0502020204030204" pitchFamily="34" charset="0"/>
                <a:cs typeface="Calibri" panose="020F0502020204030204" pitchFamily="34" charset="0"/>
                <a:hlinkClick r:id="rId3"/>
              </a:rPr>
              <a:t>www.claromas.cl</a:t>
            </a:r>
            <a:endParaRPr lang="es-MX" sz="1000" dirty="0">
              <a:solidFill>
                <a:srgbClr val="0070C0"/>
              </a:solidFill>
              <a:latin typeface="Calibri" panose="020F0502020204030204" pitchFamily="34" charset="0"/>
              <a:cs typeface="Calibri" panose="020F0502020204030204" pitchFamily="34" charset="0"/>
            </a:endParaRPr>
          </a:p>
          <a:p>
            <a:pPr algn="just"/>
            <a:endParaRPr lang="es-CL" dirty="0">
              <a:latin typeface="Calibri" panose="020F0502020204030204" pitchFamily="34" charset="0"/>
              <a:cs typeface="Calibri" panose="020F0502020204030204" pitchFamily="34" charset="0"/>
            </a:endParaRPr>
          </a:p>
        </p:txBody>
      </p:sp>
      <p:sp>
        <p:nvSpPr>
          <p:cNvPr id="2" name="CuadroTexto 1">
            <a:extLst>
              <a:ext uri="{FF2B5EF4-FFF2-40B4-BE49-F238E27FC236}">
                <a16:creationId xmlns:a16="http://schemas.microsoft.com/office/drawing/2014/main" id="{ED3CBE49-7C7F-499C-EA02-995353379DF4}"/>
              </a:ext>
            </a:extLst>
          </p:cNvPr>
          <p:cNvSpPr txBox="1"/>
          <p:nvPr/>
        </p:nvSpPr>
        <p:spPr>
          <a:xfrm>
            <a:off x="653418" y="482694"/>
            <a:ext cx="6323308" cy="707886"/>
          </a:xfrm>
          <a:prstGeom prst="rect">
            <a:avLst/>
          </a:prstGeom>
          <a:noFill/>
        </p:spPr>
        <p:txBody>
          <a:bodyPr wrap="square" rtlCol="0">
            <a:spAutoFit/>
          </a:bodyPr>
          <a:lstStyle/>
          <a:p>
            <a:r>
              <a:rPr lang="es-CL" sz="2000" i="1" dirty="0">
                <a:cs typeface="Calibri Light" panose="020F0302020204030204" pitchFamily="34" charset="0"/>
              </a:rPr>
              <a:t>Nuestras diferentes combinaciones</a:t>
            </a:r>
          </a:p>
          <a:p>
            <a:endParaRPr lang="es-CL" sz="2000" i="1" dirty="0">
              <a:cs typeface="Calibri Light" panose="020F0302020204030204" pitchFamily="34" charset="0"/>
            </a:endParaRPr>
          </a:p>
        </p:txBody>
      </p:sp>
      <p:pic>
        <p:nvPicPr>
          <p:cNvPr id="5" name="Imagen 4">
            <a:extLst>
              <a:ext uri="{FF2B5EF4-FFF2-40B4-BE49-F238E27FC236}">
                <a16:creationId xmlns:a16="http://schemas.microsoft.com/office/drawing/2014/main" id="{67229FB0-7A00-24B8-287E-6F1BCF5623FC}"/>
              </a:ext>
            </a:extLst>
          </p:cNvPr>
          <p:cNvPicPr>
            <a:picLocks noChangeAspect="1"/>
          </p:cNvPicPr>
          <p:nvPr/>
        </p:nvPicPr>
        <p:blipFill>
          <a:blip r:embed="rId4"/>
          <a:stretch>
            <a:fillRect/>
          </a:stretch>
        </p:blipFill>
        <p:spPr>
          <a:xfrm>
            <a:off x="1031487" y="1667952"/>
            <a:ext cx="4788829" cy="2154115"/>
          </a:xfrm>
          <a:prstGeom prst="rect">
            <a:avLst/>
          </a:prstGeom>
        </p:spPr>
      </p:pic>
      <p:pic>
        <p:nvPicPr>
          <p:cNvPr id="9" name="Imagen 8">
            <a:extLst>
              <a:ext uri="{FF2B5EF4-FFF2-40B4-BE49-F238E27FC236}">
                <a16:creationId xmlns:a16="http://schemas.microsoft.com/office/drawing/2014/main" id="{C0C46428-7E27-823B-40B6-C5E802B498AA}"/>
              </a:ext>
            </a:extLst>
          </p:cNvPr>
          <p:cNvPicPr>
            <a:picLocks noChangeAspect="1"/>
          </p:cNvPicPr>
          <p:nvPr/>
        </p:nvPicPr>
        <p:blipFill>
          <a:blip r:embed="rId5"/>
          <a:stretch>
            <a:fillRect/>
          </a:stretch>
        </p:blipFill>
        <p:spPr>
          <a:xfrm>
            <a:off x="5820316" y="1397977"/>
            <a:ext cx="6102356" cy="4448908"/>
          </a:xfrm>
          <a:prstGeom prst="rect">
            <a:avLst/>
          </a:prstGeom>
        </p:spPr>
      </p:pic>
    </p:spTree>
    <p:extLst>
      <p:ext uri="{BB962C8B-B14F-4D97-AF65-F5344CB8AC3E}">
        <p14:creationId xmlns:p14="http://schemas.microsoft.com/office/powerpoint/2010/main" val="34022112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6575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7265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fecha 3">
            <a:extLst>
              <a:ext uri="{FF2B5EF4-FFF2-40B4-BE49-F238E27FC236}">
                <a16:creationId xmlns:a16="http://schemas.microsoft.com/office/drawing/2014/main" id="{D9FC04B1-CA88-8FF6-FE4B-D5B8E769B27B}"/>
              </a:ext>
            </a:extLst>
          </p:cNvPr>
          <p:cNvSpPr txBox="1">
            <a:spLocks/>
          </p:cNvSpPr>
          <p:nvPr/>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20-04-2023</a:t>
            </a:fld>
            <a:endParaRPr lang="es-CL"/>
          </a:p>
        </p:txBody>
      </p:sp>
      <p:sp>
        <p:nvSpPr>
          <p:cNvPr id="12" name="Marcador de número de diapositiva 5">
            <a:extLst>
              <a:ext uri="{FF2B5EF4-FFF2-40B4-BE49-F238E27FC236}">
                <a16:creationId xmlns:a16="http://schemas.microsoft.com/office/drawing/2014/main" id="{E6EBA124-AC72-E3AB-799B-DE89F5634928}"/>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14</a:t>
            </a:fld>
            <a:endParaRPr lang="es-CL"/>
          </a:p>
        </p:txBody>
      </p:sp>
      <p:pic>
        <p:nvPicPr>
          <p:cNvPr id="13" name="Imagen 12">
            <a:extLst>
              <a:ext uri="{FF2B5EF4-FFF2-40B4-BE49-F238E27FC236}">
                <a16:creationId xmlns:a16="http://schemas.microsoft.com/office/drawing/2014/main" id="{798AC53D-5059-5FD5-9779-BAE9491060D0}"/>
              </a:ext>
            </a:extLst>
          </p:cNvPr>
          <p:cNvPicPr>
            <a:picLocks noChangeAspect="1"/>
          </p:cNvPicPr>
          <p:nvPr/>
        </p:nvPicPr>
        <p:blipFill>
          <a:blip r:embed="rId2"/>
          <a:stretch>
            <a:fillRect/>
          </a:stretch>
        </p:blipFill>
        <p:spPr>
          <a:xfrm>
            <a:off x="-1" y="0"/>
            <a:ext cx="12196291" cy="6858000"/>
          </a:xfrm>
          <a:prstGeom prst="rect">
            <a:avLst/>
          </a:prstGeom>
        </p:spPr>
      </p:pic>
      <p:pic>
        <p:nvPicPr>
          <p:cNvPr id="14" name="Imagen 13">
            <a:extLst>
              <a:ext uri="{FF2B5EF4-FFF2-40B4-BE49-F238E27FC236}">
                <a16:creationId xmlns:a16="http://schemas.microsoft.com/office/drawing/2014/main" id="{F7A036B5-C907-0C90-8401-901E1643EBFE}"/>
              </a:ext>
            </a:extLst>
          </p:cNvPr>
          <p:cNvPicPr>
            <a:picLocks noChangeAspect="1"/>
          </p:cNvPicPr>
          <p:nvPr/>
        </p:nvPicPr>
        <p:blipFill>
          <a:blip r:embed="rId3"/>
          <a:stretch>
            <a:fillRect/>
          </a:stretch>
        </p:blipFill>
        <p:spPr>
          <a:xfrm>
            <a:off x="5444613" y="0"/>
            <a:ext cx="6747387" cy="6959600"/>
          </a:xfrm>
          <a:prstGeom prst="rect">
            <a:avLst/>
          </a:prstGeom>
        </p:spPr>
      </p:pic>
      <p:pic>
        <p:nvPicPr>
          <p:cNvPr id="15" name="Imagen 14">
            <a:extLst>
              <a:ext uri="{FF2B5EF4-FFF2-40B4-BE49-F238E27FC236}">
                <a16:creationId xmlns:a16="http://schemas.microsoft.com/office/drawing/2014/main" id="{30B4D9F4-F711-A1DC-1A4D-F6D91F209461}"/>
              </a:ext>
            </a:extLst>
          </p:cNvPr>
          <p:cNvPicPr>
            <a:picLocks noChangeAspect="1"/>
          </p:cNvPicPr>
          <p:nvPr/>
        </p:nvPicPr>
        <p:blipFill>
          <a:blip r:embed="rId4"/>
          <a:stretch>
            <a:fillRect/>
          </a:stretch>
        </p:blipFill>
        <p:spPr>
          <a:xfrm>
            <a:off x="5685740" y="4402667"/>
            <a:ext cx="2221854" cy="2318808"/>
          </a:xfrm>
          <a:prstGeom prst="rect">
            <a:avLst/>
          </a:prstGeom>
        </p:spPr>
      </p:pic>
      <p:pic>
        <p:nvPicPr>
          <p:cNvPr id="17" name="Imagen 16">
            <a:extLst>
              <a:ext uri="{FF2B5EF4-FFF2-40B4-BE49-F238E27FC236}">
                <a16:creationId xmlns:a16="http://schemas.microsoft.com/office/drawing/2014/main" id="{3577C49A-80B6-B0F6-B93E-E84A98A029E2}"/>
              </a:ext>
            </a:extLst>
          </p:cNvPr>
          <p:cNvPicPr>
            <a:picLocks noChangeAspect="1"/>
          </p:cNvPicPr>
          <p:nvPr/>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0CB29B98-028E-04D4-9B0F-1237C7E8C935}"/>
              </a:ext>
            </a:extLst>
          </p:cNvPr>
          <p:cNvPicPr>
            <a:picLocks noChangeAspect="1"/>
          </p:cNvPicPr>
          <p:nvPr/>
        </p:nvPicPr>
        <p:blipFill>
          <a:blip r:embed="rId6"/>
          <a:stretch>
            <a:fillRect/>
          </a:stretch>
        </p:blipFill>
        <p:spPr>
          <a:xfrm>
            <a:off x="6273800" y="3282950"/>
            <a:ext cx="2159000" cy="2997200"/>
          </a:xfrm>
          <a:prstGeom prst="rect">
            <a:avLst/>
          </a:prstGeom>
        </p:spPr>
      </p:pic>
      <p:pic>
        <p:nvPicPr>
          <p:cNvPr id="19" name="Imagen 18">
            <a:extLst>
              <a:ext uri="{FF2B5EF4-FFF2-40B4-BE49-F238E27FC236}">
                <a16:creationId xmlns:a16="http://schemas.microsoft.com/office/drawing/2014/main" id="{FE03E5AE-5CA7-F33C-30F9-1317972CE5DC}"/>
              </a:ext>
            </a:extLst>
          </p:cNvPr>
          <p:cNvPicPr>
            <a:picLocks noChangeAspect="1"/>
          </p:cNvPicPr>
          <p:nvPr/>
        </p:nvPicPr>
        <p:blipFill>
          <a:blip r:embed="rId7"/>
          <a:stretch>
            <a:fillRect/>
          </a:stretch>
        </p:blipFill>
        <p:spPr>
          <a:xfrm>
            <a:off x="8718550" y="-50800"/>
            <a:ext cx="2527300" cy="1295400"/>
          </a:xfrm>
          <a:prstGeom prst="rect">
            <a:avLst/>
          </a:prstGeom>
        </p:spPr>
      </p:pic>
      <p:pic>
        <p:nvPicPr>
          <p:cNvPr id="2" name="Imagen 1">
            <a:extLst>
              <a:ext uri="{FF2B5EF4-FFF2-40B4-BE49-F238E27FC236}">
                <a16:creationId xmlns:a16="http://schemas.microsoft.com/office/drawing/2014/main" id="{CF322026-8602-E0D3-8584-B5385D8F74E1}"/>
              </a:ext>
            </a:extLst>
          </p:cNvPr>
          <p:cNvPicPr>
            <a:picLocks noChangeAspect="1"/>
          </p:cNvPicPr>
          <p:nvPr/>
        </p:nvPicPr>
        <p:blipFill>
          <a:blip r:embed="rId8"/>
          <a:stretch>
            <a:fillRect/>
          </a:stretch>
        </p:blipFill>
        <p:spPr>
          <a:xfrm>
            <a:off x="116800" y="2726197"/>
            <a:ext cx="5862970" cy="1827213"/>
          </a:xfrm>
          <a:prstGeom prst="rect">
            <a:avLst/>
          </a:prstGeom>
        </p:spPr>
      </p:pic>
      <p:sp>
        <p:nvSpPr>
          <p:cNvPr id="3" name="CuadroTexto 2">
            <a:extLst>
              <a:ext uri="{FF2B5EF4-FFF2-40B4-BE49-F238E27FC236}">
                <a16:creationId xmlns:a16="http://schemas.microsoft.com/office/drawing/2014/main" id="{ECDAB15C-E4A1-F86F-38E4-22C4324F5203}"/>
              </a:ext>
            </a:extLst>
          </p:cNvPr>
          <p:cNvSpPr txBox="1"/>
          <p:nvPr/>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26304708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7197</TotalTime>
  <Words>481</Words>
  <Application>Microsoft Office PowerPoint</Application>
  <PresentationFormat>Panorámica</PresentationFormat>
  <Paragraphs>39</Paragraphs>
  <Slides>14</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14</vt:i4>
      </vt:variant>
    </vt:vector>
  </HeadingPairs>
  <TitlesOfParts>
    <vt:vector size="20" baseType="lpstr">
      <vt:lpstr>Arial</vt:lpstr>
      <vt:lpstr>Calibri</vt:lpstr>
      <vt:lpstr>Calibri Light</vt:lpstr>
      <vt:lpstr>DIN Pro Regular</vt:lpstr>
      <vt:lpstr>Tema de Office</vt:lpstr>
      <vt:lpstr>Diseño personalizado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Paula Smith</dc:creator>
  <cp:lastModifiedBy>Nicolas Henriquez</cp:lastModifiedBy>
  <cp:revision>16</cp:revision>
  <dcterms:created xsi:type="dcterms:W3CDTF">2023-02-20T13:59:36Z</dcterms:created>
  <dcterms:modified xsi:type="dcterms:W3CDTF">2023-04-20T12:50:42Z</dcterms:modified>
</cp:coreProperties>
</file>