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4" r:id="rId2"/>
  </p:sldMasterIdLst>
  <p:sldIdLst>
    <p:sldId id="256" r:id="rId3"/>
    <p:sldId id="259" r:id="rId4"/>
    <p:sldId id="269" r:id="rId5"/>
    <p:sldId id="264" r:id="rId6"/>
    <p:sldId id="267" r:id="rId7"/>
    <p:sldId id="270" r:id="rId8"/>
    <p:sldId id="273" r:id="rId9"/>
    <p:sldId id="271" r:id="rId10"/>
    <p:sldId id="261" r:id="rId11"/>
    <p:sldId id="263" r:id="rId12"/>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8A7"/>
    <a:srgbClr val="FAAD0A"/>
    <a:srgbClr val="FA3F0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5296"/>
  </p:normalViewPr>
  <p:slideViewPr>
    <p:cSldViewPr snapToGrid="0">
      <p:cViewPr varScale="1">
        <p:scale>
          <a:sx n="65" d="100"/>
          <a:sy n="65" d="100"/>
        </p:scale>
        <p:origin x="83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6.emf"/></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emf"/><Relationship Id="rId1" Type="http://schemas.openxmlformats.org/officeDocument/2006/relationships/slideMaster" Target="../slideMasters/slideMaster1.xml"/><Relationship Id="rId4" Type="http://schemas.openxmlformats.org/officeDocument/2006/relationships/image" Target="../media/image15.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emf"/><Relationship Id="rId1" Type="http://schemas.openxmlformats.org/officeDocument/2006/relationships/slideMaster" Target="../slideMasters/slideMaster2.xml"/><Relationship Id="rId4" Type="http://schemas.openxmlformats.org/officeDocument/2006/relationships/image" Target="../media/image9.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310AE3-DF01-0516-E153-3BD40B7F2913}"/>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1700536B-055E-AF90-F87D-0BAE0BDB1B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917F3DB8-F73E-79C0-D029-60E117B8A2D2}"/>
              </a:ext>
            </a:extLst>
          </p:cNvPr>
          <p:cNvSpPr>
            <a:spLocks noGrp="1"/>
          </p:cNvSpPr>
          <p:nvPr>
            <p:ph type="dt" sz="half" idx="10"/>
          </p:nvPr>
        </p:nvSpPr>
        <p:spPr/>
        <p:txBody>
          <a:bodyPr/>
          <a:lstStyle/>
          <a:p>
            <a:fld id="{D458CD8E-723E-6C4A-B9FA-8AD2FB9DAC0F}" type="datetimeFigureOut">
              <a:rPr lang="es-CL" smtClean="0"/>
              <a:t>02-05-2023</a:t>
            </a:fld>
            <a:endParaRPr lang="es-CL"/>
          </a:p>
        </p:txBody>
      </p:sp>
      <p:sp>
        <p:nvSpPr>
          <p:cNvPr id="5" name="Marcador de pie de página 4">
            <a:extLst>
              <a:ext uri="{FF2B5EF4-FFF2-40B4-BE49-F238E27FC236}">
                <a16:creationId xmlns:a16="http://schemas.microsoft.com/office/drawing/2014/main" id="{CF0CF50B-290C-8BE5-C601-D6094748D25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703DC88-3ABB-E84B-8434-BD856A6F9FC9}"/>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7" name="Marcador de título 1">
            <a:extLst>
              <a:ext uri="{FF2B5EF4-FFF2-40B4-BE49-F238E27FC236}">
                <a16:creationId xmlns:a16="http://schemas.microsoft.com/office/drawing/2014/main" id="{E7A58D3A-CD79-CC68-357B-14F0039A4BF0}"/>
              </a:ext>
            </a:extLst>
          </p:cNvPr>
          <p:cNvSpPr txBox="1">
            <a:spLocks/>
          </p:cNvSpPr>
          <p:nvPr userDrawn="1"/>
        </p:nvSpPr>
        <p:spPr>
          <a:xfrm>
            <a:off x="838200" y="365125"/>
            <a:ext cx="10515600" cy="1325563"/>
          </a:xfrm>
          <a:prstGeom prst="rect">
            <a:avLst/>
          </a:prstGeom>
        </p:spPr>
        <p:txBody>
          <a:bodyPr vert="horz" lIns="91440" tIns="45720" rIns="91440" bIns="45720" rtlCol="0" anchor="ctr">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a:t>Haga clic para modificar el estilo de título del patrón</a:t>
            </a:r>
            <a:endParaRPr lang="es-CL"/>
          </a:p>
        </p:txBody>
      </p:sp>
      <p:sp>
        <p:nvSpPr>
          <p:cNvPr id="8" name="Marcador de texto 2">
            <a:extLst>
              <a:ext uri="{FF2B5EF4-FFF2-40B4-BE49-F238E27FC236}">
                <a16:creationId xmlns:a16="http://schemas.microsoft.com/office/drawing/2014/main" id="{5883C7CF-A347-CAD8-207E-4907D2AC9192}"/>
              </a:ext>
            </a:extLst>
          </p:cNvPr>
          <p:cNvSpPr txBox="1">
            <a:spLocks/>
          </p:cNvSpPr>
          <p:nvPr userDrawn="1"/>
        </p:nvSpPr>
        <p:spPr>
          <a:xfrm>
            <a:off x="838200" y="1825625"/>
            <a:ext cx="10515600"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9" name="Marcador de fecha 3">
            <a:extLst>
              <a:ext uri="{FF2B5EF4-FFF2-40B4-BE49-F238E27FC236}">
                <a16:creationId xmlns:a16="http://schemas.microsoft.com/office/drawing/2014/main" id="{85703CCE-B2D9-A4B5-83C0-BEEE6F26FD9F}"/>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E36D433-4CD3-0A4C-B145-6C54EF0B8003}" type="datetimeFigureOut">
              <a:rPr lang="es-CL" smtClean="0"/>
              <a:pPr/>
              <a:t>02-05-2023</a:t>
            </a:fld>
            <a:endParaRPr lang="es-CL"/>
          </a:p>
        </p:txBody>
      </p:sp>
      <p:sp>
        <p:nvSpPr>
          <p:cNvPr id="10" name="Marcador de número de diapositiva 5">
            <a:extLst>
              <a:ext uri="{FF2B5EF4-FFF2-40B4-BE49-F238E27FC236}">
                <a16:creationId xmlns:a16="http://schemas.microsoft.com/office/drawing/2014/main" id="{041EEC72-21E5-285C-80AF-DD9B5C7ADDE2}"/>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AEF3C21-7AF6-F949-8655-CBA8E87E80E5}" type="slidenum">
              <a:rPr lang="es-CL" smtClean="0"/>
              <a:pPr/>
              <a:t>‹Nº›</a:t>
            </a:fld>
            <a:endParaRPr lang="es-CL"/>
          </a:p>
        </p:txBody>
      </p:sp>
      <p:pic>
        <p:nvPicPr>
          <p:cNvPr id="11" name="Imagen 10">
            <a:extLst>
              <a:ext uri="{FF2B5EF4-FFF2-40B4-BE49-F238E27FC236}">
                <a16:creationId xmlns:a16="http://schemas.microsoft.com/office/drawing/2014/main" id="{997F218A-5B21-A3C7-F461-D17E46B0BDD9}"/>
              </a:ext>
            </a:extLst>
          </p:cNvPr>
          <p:cNvPicPr>
            <a:picLocks noChangeAspect="1"/>
          </p:cNvPicPr>
          <p:nvPr userDrawn="1"/>
        </p:nvPicPr>
        <p:blipFill>
          <a:blip r:embed="rId2"/>
          <a:stretch>
            <a:fillRect/>
          </a:stretch>
        </p:blipFill>
        <p:spPr>
          <a:xfrm>
            <a:off x="0" y="0"/>
            <a:ext cx="12017830" cy="6858000"/>
          </a:xfrm>
          <a:prstGeom prst="rect">
            <a:avLst/>
          </a:prstGeom>
        </p:spPr>
      </p:pic>
      <p:pic>
        <p:nvPicPr>
          <p:cNvPr id="12" name="Imagen 11">
            <a:extLst>
              <a:ext uri="{FF2B5EF4-FFF2-40B4-BE49-F238E27FC236}">
                <a16:creationId xmlns:a16="http://schemas.microsoft.com/office/drawing/2014/main" id="{BAB73BDF-B0A7-F146-4314-4A6F13A1AC7A}"/>
              </a:ext>
            </a:extLst>
          </p:cNvPr>
          <p:cNvPicPr>
            <a:picLocks noChangeAspect="1"/>
          </p:cNvPicPr>
          <p:nvPr userDrawn="1"/>
        </p:nvPicPr>
        <p:blipFill>
          <a:blip r:embed="rId3"/>
          <a:stretch>
            <a:fillRect/>
          </a:stretch>
        </p:blipFill>
        <p:spPr>
          <a:xfrm>
            <a:off x="5444613" y="0"/>
            <a:ext cx="6747387" cy="6959600"/>
          </a:xfrm>
          <a:prstGeom prst="rect">
            <a:avLst/>
          </a:prstGeom>
        </p:spPr>
      </p:pic>
      <p:pic>
        <p:nvPicPr>
          <p:cNvPr id="13" name="Imagen 12">
            <a:extLst>
              <a:ext uri="{FF2B5EF4-FFF2-40B4-BE49-F238E27FC236}">
                <a16:creationId xmlns:a16="http://schemas.microsoft.com/office/drawing/2014/main" id="{454934BF-16C9-030C-B7BB-E4CDB7443DFE}"/>
              </a:ext>
            </a:extLst>
          </p:cNvPr>
          <p:cNvPicPr>
            <a:picLocks noChangeAspect="1"/>
          </p:cNvPicPr>
          <p:nvPr userDrawn="1"/>
        </p:nvPicPr>
        <p:blipFill>
          <a:blip r:embed="rId4"/>
          <a:stretch>
            <a:fillRect/>
          </a:stretch>
        </p:blipFill>
        <p:spPr>
          <a:xfrm>
            <a:off x="4415094" y="3076575"/>
            <a:ext cx="3492500" cy="3644900"/>
          </a:xfrm>
          <a:prstGeom prst="rect">
            <a:avLst/>
          </a:prstGeom>
        </p:spPr>
      </p:pic>
      <p:pic>
        <p:nvPicPr>
          <p:cNvPr id="17" name="Imagen 16">
            <a:extLst>
              <a:ext uri="{FF2B5EF4-FFF2-40B4-BE49-F238E27FC236}">
                <a16:creationId xmlns:a16="http://schemas.microsoft.com/office/drawing/2014/main" id="{612F2777-1A07-9DE4-8F2C-F19A2341694E}"/>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9" name="Imagen 18">
            <a:extLst>
              <a:ext uri="{FF2B5EF4-FFF2-40B4-BE49-F238E27FC236}">
                <a16:creationId xmlns:a16="http://schemas.microsoft.com/office/drawing/2014/main" id="{DB555962-1B13-ED63-A00D-E1CDD2F5AAB9}"/>
              </a:ext>
            </a:extLst>
          </p:cNvPr>
          <p:cNvPicPr>
            <a:picLocks noChangeAspect="1"/>
          </p:cNvPicPr>
          <p:nvPr userDrawn="1"/>
        </p:nvPicPr>
        <p:blipFill>
          <a:blip r:embed="rId6"/>
          <a:stretch>
            <a:fillRect/>
          </a:stretch>
        </p:blipFill>
        <p:spPr>
          <a:xfrm>
            <a:off x="6354255" y="948762"/>
            <a:ext cx="5784199" cy="4614862"/>
          </a:xfrm>
          <a:prstGeom prst="rect">
            <a:avLst/>
          </a:prstGeom>
        </p:spPr>
      </p:pic>
      <p:pic>
        <p:nvPicPr>
          <p:cNvPr id="14" name="Imagen 13">
            <a:extLst>
              <a:ext uri="{FF2B5EF4-FFF2-40B4-BE49-F238E27FC236}">
                <a16:creationId xmlns:a16="http://schemas.microsoft.com/office/drawing/2014/main" id="{BBB306C0-2663-2EED-740F-7509B79FFE8A}"/>
              </a:ext>
            </a:extLst>
          </p:cNvPr>
          <p:cNvPicPr>
            <a:picLocks noChangeAspect="1"/>
          </p:cNvPicPr>
          <p:nvPr userDrawn="1"/>
        </p:nvPicPr>
        <p:blipFill>
          <a:blip r:embed="rId7"/>
          <a:stretch>
            <a:fillRect/>
          </a:stretch>
        </p:blipFill>
        <p:spPr>
          <a:xfrm>
            <a:off x="225618" y="152234"/>
            <a:ext cx="2411256" cy="660684"/>
          </a:xfrm>
          <a:prstGeom prst="rect">
            <a:avLst/>
          </a:prstGeom>
        </p:spPr>
      </p:pic>
    </p:spTree>
    <p:extLst>
      <p:ext uri="{BB962C8B-B14F-4D97-AF65-F5344CB8AC3E}">
        <p14:creationId xmlns:p14="http://schemas.microsoft.com/office/powerpoint/2010/main" val="3432697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ED0095-9F98-8429-06D6-CD39756E88B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359ABD44-ECA7-231B-37D2-EFE504C797CC}"/>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945D0A9-1327-BD35-BA0D-C33C045098EF}"/>
              </a:ext>
            </a:extLst>
          </p:cNvPr>
          <p:cNvSpPr>
            <a:spLocks noGrp="1"/>
          </p:cNvSpPr>
          <p:nvPr>
            <p:ph type="dt" sz="half" idx="10"/>
          </p:nvPr>
        </p:nvSpPr>
        <p:spPr/>
        <p:txBody>
          <a:bodyPr/>
          <a:lstStyle/>
          <a:p>
            <a:fld id="{D458CD8E-723E-6C4A-B9FA-8AD2FB9DAC0F}" type="datetimeFigureOut">
              <a:rPr lang="es-CL" smtClean="0"/>
              <a:t>02-05-2023</a:t>
            </a:fld>
            <a:endParaRPr lang="es-CL"/>
          </a:p>
        </p:txBody>
      </p:sp>
      <p:sp>
        <p:nvSpPr>
          <p:cNvPr id="5" name="Marcador de pie de página 4">
            <a:extLst>
              <a:ext uri="{FF2B5EF4-FFF2-40B4-BE49-F238E27FC236}">
                <a16:creationId xmlns:a16="http://schemas.microsoft.com/office/drawing/2014/main" id="{B2A1D0A0-243E-2EFF-89F5-3F2C5A65C5A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6850DD4-634B-789B-707E-3AF46B27EBCB}"/>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7" name="Marcador de fecha 3">
            <a:extLst>
              <a:ext uri="{FF2B5EF4-FFF2-40B4-BE49-F238E27FC236}">
                <a16:creationId xmlns:a16="http://schemas.microsoft.com/office/drawing/2014/main" id="{427F8E23-4030-0CBE-7B4B-9AAC0FBDF401}"/>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02-05-2023</a:t>
            </a:fld>
            <a:endParaRPr lang="es-CL"/>
          </a:p>
        </p:txBody>
      </p:sp>
      <p:sp>
        <p:nvSpPr>
          <p:cNvPr id="8" name="Marcador de número de diapositiva 5">
            <a:extLst>
              <a:ext uri="{FF2B5EF4-FFF2-40B4-BE49-F238E27FC236}">
                <a16:creationId xmlns:a16="http://schemas.microsoft.com/office/drawing/2014/main" id="{4AD8F159-3999-D981-F137-2F9AAC4C8963}"/>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‹Nº›</a:t>
            </a:fld>
            <a:endParaRPr lang="es-CL"/>
          </a:p>
        </p:txBody>
      </p:sp>
      <p:pic>
        <p:nvPicPr>
          <p:cNvPr id="9" name="Imagen 8">
            <a:extLst>
              <a:ext uri="{FF2B5EF4-FFF2-40B4-BE49-F238E27FC236}">
                <a16:creationId xmlns:a16="http://schemas.microsoft.com/office/drawing/2014/main" id="{40B7EB06-7373-8ED1-B7A1-5B881DBD3EA7}"/>
              </a:ext>
            </a:extLst>
          </p:cNvPr>
          <p:cNvPicPr>
            <a:picLocks noChangeAspect="1"/>
          </p:cNvPicPr>
          <p:nvPr userDrawn="1"/>
        </p:nvPicPr>
        <p:blipFill>
          <a:blip r:embed="rId2"/>
          <a:stretch>
            <a:fillRect/>
          </a:stretch>
        </p:blipFill>
        <p:spPr>
          <a:xfrm>
            <a:off x="-1" y="-50800"/>
            <a:ext cx="12196291" cy="6908800"/>
          </a:xfrm>
          <a:prstGeom prst="rect">
            <a:avLst/>
          </a:prstGeom>
        </p:spPr>
      </p:pic>
      <p:pic>
        <p:nvPicPr>
          <p:cNvPr id="10" name="Imagen 9">
            <a:extLst>
              <a:ext uri="{FF2B5EF4-FFF2-40B4-BE49-F238E27FC236}">
                <a16:creationId xmlns:a16="http://schemas.microsoft.com/office/drawing/2014/main" id="{976509D4-6E2B-376F-3C6B-E505D94A9A94}"/>
              </a:ext>
            </a:extLst>
          </p:cNvPr>
          <p:cNvPicPr>
            <a:picLocks noChangeAspect="1"/>
          </p:cNvPicPr>
          <p:nvPr userDrawn="1"/>
        </p:nvPicPr>
        <p:blipFill>
          <a:blip r:embed="rId3"/>
          <a:stretch>
            <a:fillRect/>
          </a:stretch>
        </p:blipFill>
        <p:spPr>
          <a:xfrm>
            <a:off x="5444613" y="-101600"/>
            <a:ext cx="6747387" cy="7061200"/>
          </a:xfrm>
          <a:prstGeom prst="rect">
            <a:avLst/>
          </a:prstGeom>
        </p:spPr>
      </p:pic>
      <p:pic>
        <p:nvPicPr>
          <p:cNvPr id="11" name="Imagen 10">
            <a:extLst>
              <a:ext uri="{FF2B5EF4-FFF2-40B4-BE49-F238E27FC236}">
                <a16:creationId xmlns:a16="http://schemas.microsoft.com/office/drawing/2014/main" id="{6D9DE0F6-715C-0B7D-690E-9691721FA7DA}"/>
              </a:ext>
            </a:extLst>
          </p:cNvPr>
          <p:cNvPicPr>
            <a:picLocks noChangeAspect="1"/>
          </p:cNvPicPr>
          <p:nvPr userDrawn="1"/>
        </p:nvPicPr>
        <p:blipFill>
          <a:blip r:embed="rId4"/>
          <a:stretch>
            <a:fillRect/>
          </a:stretch>
        </p:blipFill>
        <p:spPr>
          <a:xfrm>
            <a:off x="4415094" y="3076575"/>
            <a:ext cx="3492500" cy="3644900"/>
          </a:xfrm>
          <a:prstGeom prst="rect">
            <a:avLst/>
          </a:prstGeom>
        </p:spPr>
      </p:pic>
      <p:pic>
        <p:nvPicPr>
          <p:cNvPr id="12" name="Imagen 11">
            <a:extLst>
              <a:ext uri="{FF2B5EF4-FFF2-40B4-BE49-F238E27FC236}">
                <a16:creationId xmlns:a16="http://schemas.microsoft.com/office/drawing/2014/main" id="{E05BBEB6-2A79-D9B6-31F0-BA051A2B0997}"/>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3" name="Imagen 12">
            <a:extLst>
              <a:ext uri="{FF2B5EF4-FFF2-40B4-BE49-F238E27FC236}">
                <a16:creationId xmlns:a16="http://schemas.microsoft.com/office/drawing/2014/main" id="{1CDBBF34-7E90-A897-398F-93C5A9B1DF42}"/>
              </a:ext>
            </a:extLst>
          </p:cNvPr>
          <p:cNvPicPr>
            <a:picLocks noChangeAspect="1"/>
          </p:cNvPicPr>
          <p:nvPr userDrawn="1"/>
        </p:nvPicPr>
        <p:blipFill>
          <a:blip r:embed="rId6"/>
          <a:stretch>
            <a:fillRect/>
          </a:stretch>
        </p:blipFill>
        <p:spPr>
          <a:xfrm>
            <a:off x="6273800" y="3282950"/>
            <a:ext cx="2159000" cy="2997200"/>
          </a:xfrm>
          <a:prstGeom prst="rect">
            <a:avLst/>
          </a:prstGeom>
        </p:spPr>
      </p:pic>
      <p:pic>
        <p:nvPicPr>
          <p:cNvPr id="14" name="Imagen 13">
            <a:extLst>
              <a:ext uri="{FF2B5EF4-FFF2-40B4-BE49-F238E27FC236}">
                <a16:creationId xmlns:a16="http://schemas.microsoft.com/office/drawing/2014/main" id="{6FB9AC7E-74D9-6F68-283F-B9471E99DBA5}"/>
              </a:ext>
            </a:extLst>
          </p:cNvPr>
          <p:cNvPicPr>
            <a:picLocks noChangeAspect="1"/>
          </p:cNvPicPr>
          <p:nvPr userDrawn="1"/>
        </p:nvPicPr>
        <p:blipFill>
          <a:blip r:embed="rId7"/>
          <a:stretch>
            <a:fillRect/>
          </a:stretch>
        </p:blipFill>
        <p:spPr>
          <a:xfrm>
            <a:off x="8718550" y="-128290"/>
            <a:ext cx="2527300" cy="1295400"/>
          </a:xfrm>
          <a:prstGeom prst="rect">
            <a:avLst/>
          </a:prstGeom>
        </p:spPr>
      </p:pic>
      <p:pic>
        <p:nvPicPr>
          <p:cNvPr id="16" name="Imagen 15">
            <a:extLst>
              <a:ext uri="{FF2B5EF4-FFF2-40B4-BE49-F238E27FC236}">
                <a16:creationId xmlns:a16="http://schemas.microsoft.com/office/drawing/2014/main" id="{943499A5-2E85-6634-7333-051B94C6ABD3}"/>
              </a:ext>
            </a:extLst>
          </p:cNvPr>
          <p:cNvPicPr>
            <a:picLocks noChangeAspect="1"/>
          </p:cNvPicPr>
          <p:nvPr userDrawn="1"/>
        </p:nvPicPr>
        <p:blipFill>
          <a:blip r:embed="rId8"/>
          <a:stretch>
            <a:fillRect/>
          </a:stretch>
        </p:blipFill>
        <p:spPr>
          <a:xfrm>
            <a:off x="225618" y="152234"/>
            <a:ext cx="2411256" cy="660684"/>
          </a:xfrm>
          <a:prstGeom prst="rect">
            <a:avLst/>
          </a:prstGeom>
        </p:spPr>
      </p:pic>
    </p:spTree>
    <p:extLst>
      <p:ext uri="{BB962C8B-B14F-4D97-AF65-F5344CB8AC3E}">
        <p14:creationId xmlns:p14="http://schemas.microsoft.com/office/powerpoint/2010/main" val="1784466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B2257A7F-7C8F-6C47-7507-BB64C0F33171}"/>
              </a:ext>
            </a:extLst>
          </p:cNvPr>
          <p:cNvSpPr/>
          <p:nvPr userDrawn="1"/>
        </p:nvSpPr>
        <p:spPr>
          <a:xfrm>
            <a:off x="0" y="0"/>
            <a:ext cx="12192000" cy="92727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Imagen 2">
            <a:extLst>
              <a:ext uri="{FF2B5EF4-FFF2-40B4-BE49-F238E27FC236}">
                <a16:creationId xmlns:a16="http://schemas.microsoft.com/office/drawing/2014/main" id="{3D3E0CC6-991F-4D35-75C8-B35F7F28934E}"/>
              </a:ext>
            </a:extLst>
          </p:cNvPr>
          <p:cNvPicPr>
            <a:picLocks noChangeAspect="1"/>
          </p:cNvPicPr>
          <p:nvPr userDrawn="1"/>
        </p:nvPicPr>
        <p:blipFill>
          <a:blip r:embed="rId2"/>
          <a:stretch>
            <a:fillRect/>
          </a:stretch>
        </p:blipFill>
        <p:spPr>
          <a:xfrm>
            <a:off x="0" y="802674"/>
            <a:ext cx="12192000" cy="124605"/>
          </a:xfrm>
          <a:prstGeom prst="rect">
            <a:avLst/>
          </a:prstGeom>
        </p:spPr>
      </p:pic>
      <p:pic>
        <p:nvPicPr>
          <p:cNvPr id="6" name="Imagen 5">
            <a:extLst>
              <a:ext uri="{FF2B5EF4-FFF2-40B4-BE49-F238E27FC236}">
                <a16:creationId xmlns:a16="http://schemas.microsoft.com/office/drawing/2014/main" id="{F5F7FF95-82E1-A2BB-D931-F8BCBD015BE4}"/>
              </a:ext>
            </a:extLst>
          </p:cNvPr>
          <p:cNvPicPr>
            <a:picLocks noChangeAspect="1"/>
          </p:cNvPicPr>
          <p:nvPr userDrawn="1"/>
        </p:nvPicPr>
        <p:blipFill>
          <a:blip r:embed="rId3"/>
          <a:stretch>
            <a:fillRect/>
          </a:stretch>
        </p:blipFill>
        <p:spPr>
          <a:xfrm>
            <a:off x="9712932" y="136919"/>
            <a:ext cx="2131447" cy="584016"/>
          </a:xfrm>
          <a:prstGeom prst="rect">
            <a:avLst/>
          </a:prstGeom>
        </p:spPr>
      </p:pic>
    </p:spTree>
    <p:extLst>
      <p:ext uri="{BB962C8B-B14F-4D97-AF65-F5344CB8AC3E}">
        <p14:creationId xmlns:p14="http://schemas.microsoft.com/office/powerpoint/2010/main" val="3746890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0890FF-C5CF-6FDE-5B9A-C4B5C4F0867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EE04875-478B-FD4F-C52D-C309886A0C3B}"/>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240CE022-475F-58AF-EAD4-E3D15EC68E63}"/>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D61E2025-25B0-965D-8573-BC1C84245136}"/>
              </a:ext>
            </a:extLst>
          </p:cNvPr>
          <p:cNvSpPr>
            <a:spLocks noGrp="1"/>
          </p:cNvSpPr>
          <p:nvPr>
            <p:ph type="dt" sz="half" idx="10"/>
          </p:nvPr>
        </p:nvSpPr>
        <p:spPr/>
        <p:txBody>
          <a:bodyPr/>
          <a:lstStyle/>
          <a:p>
            <a:fld id="{D458CD8E-723E-6C4A-B9FA-8AD2FB9DAC0F}" type="datetimeFigureOut">
              <a:rPr lang="es-CL" smtClean="0"/>
              <a:t>02-05-2023</a:t>
            </a:fld>
            <a:endParaRPr lang="es-CL"/>
          </a:p>
        </p:txBody>
      </p:sp>
      <p:sp>
        <p:nvSpPr>
          <p:cNvPr id="6" name="Marcador de pie de página 5">
            <a:extLst>
              <a:ext uri="{FF2B5EF4-FFF2-40B4-BE49-F238E27FC236}">
                <a16:creationId xmlns:a16="http://schemas.microsoft.com/office/drawing/2014/main" id="{A184B5A8-0138-9975-C0FE-235EF815C22F}"/>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05065E18-2EB2-7C30-37B0-545B71255956}"/>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8" name="Marcador de contenido 2">
            <a:extLst>
              <a:ext uri="{FF2B5EF4-FFF2-40B4-BE49-F238E27FC236}">
                <a16:creationId xmlns:a16="http://schemas.microsoft.com/office/drawing/2014/main" id="{BB61DFCC-D85C-1E96-8757-E55EE5D1A422}"/>
              </a:ext>
            </a:extLst>
          </p:cNvPr>
          <p:cNvSpPr>
            <a:spLocks noGrp="1"/>
          </p:cNvSpPr>
          <p:nvPr>
            <p:ph idx="13"/>
          </p:nvPr>
        </p:nvSpPr>
        <p:spPr>
          <a:xfrm>
            <a:off x="838200" y="1825625"/>
            <a:ext cx="10515600" cy="4351338"/>
          </a:xfrm>
        </p:spPr>
        <p:txBody>
          <a:bodyPr/>
          <a:lstStyle/>
          <a:p>
            <a:endParaRPr lang="es-CL" dirty="0"/>
          </a:p>
        </p:txBody>
      </p:sp>
      <p:pic>
        <p:nvPicPr>
          <p:cNvPr id="9" name="Imagen 8">
            <a:extLst>
              <a:ext uri="{FF2B5EF4-FFF2-40B4-BE49-F238E27FC236}">
                <a16:creationId xmlns:a16="http://schemas.microsoft.com/office/drawing/2014/main" id="{C62B4C77-BB9F-AA96-E396-0921C8A7D10B}"/>
              </a:ext>
            </a:extLst>
          </p:cNvPr>
          <p:cNvPicPr>
            <a:picLocks noChangeAspect="1"/>
          </p:cNvPicPr>
          <p:nvPr userDrawn="1"/>
        </p:nvPicPr>
        <p:blipFill>
          <a:blip r:embed="rId2"/>
          <a:stretch>
            <a:fillRect/>
          </a:stretch>
        </p:blipFill>
        <p:spPr>
          <a:xfrm>
            <a:off x="-1" y="-101600"/>
            <a:ext cx="12196291" cy="6959600"/>
          </a:xfrm>
          <a:prstGeom prst="rect">
            <a:avLst/>
          </a:prstGeom>
        </p:spPr>
      </p:pic>
      <p:pic>
        <p:nvPicPr>
          <p:cNvPr id="10" name="Imagen 9">
            <a:extLst>
              <a:ext uri="{FF2B5EF4-FFF2-40B4-BE49-F238E27FC236}">
                <a16:creationId xmlns:a16="http://schemas.microsoft.com/office/drawing/2014/main" id="{53478250-EC87-35FF-249D-CBB51BF9120C}"/>
              </a:ext>
            </a:extLst>
          </p:cNvPr>
          <p:cNvPicPr>
            <a:picLocks noChangeAspect="1"/>
          </p:cNvPicPr>
          <p:nvPr userDrawn="1"/>
        </p:nvPicPr>
        <p:blipFill>
          <a:blip r:embed="rId3">
            <a:alphaModFix amt="59000"/>
          </a:blip>
          <a:stretch>
            <a:fillRect/>
          </a:stretch>
        </p:blipFill>
        <p:spPr>
          <a:xfrm flipH="1">
            <a:off x="-2" y="-101600"/>
            <a:ext cx="6720839" cy="7061200"/>
          </a:xfrm>
          <a:prstGeom prst="rect">
            <a:avLst/>
          </a:prstGeom>
        </p:spPr>
      </p:pic>
      <p:pic>
        <p:nvPicPr>
          <p:cNvPr id="11" name="Imagen 10">
            <a:extLst>
              <a:ext uri="{FF2B5EF4-FFF2-40B4-BE49-F238E27FC236}">
                <a16:creationId xmlns:a16="http://schemas.microsoft.com/office/drawing/2014/main" id="{159AC7B1-C327-8814-DDD6-416A76AC05F2}"/>
              </a:ext>
            </a:extLst>
          </p:cNvPr>
          <p:cNvPicPr>
            <a:picLocks noChangeAspect="1"/>
          </p:cNvPicPr>
          <p:nvPr userDrawn="1"/>
        </p:nvPicPr>
        <p:blipFill>
          <a:blip r:embed="rId4"/>
          <a:stretch>
            <a:fillRect/>
          </a:stretch>
        </p:blipFill>
        <p:spPr>
          <a:xfrm>
            <a:off x="-368357" y="1954213"/>
            <a:ext cx="5268912" cy="5268912"/>
          </a:xfrm>
          <a:prstGeom prst="rect">
            <a:avLst/>
          </a:prstGeom>
        </p:spPr>
      </p:pic>
      <p:pic>
        <p:nvPicPr>
          <p:cNvPr id="12" name="Imagen 11">
            <a:extLst>
              <a:ext uri="{FF2B5EF4-FFF2-40B4-BE49-F238E27FC236}">
                <a16:creationId xmlns:a16="http://schemas.microsoft.com/office/drawing/2014/main" id="{22CBEE49-FBE7-C3BE-6DC2-4F8566A16672}"/>
              </a:ext>
            </a:extLst>
          </p:cNvPr>
          <p:cNvPicPr>
            <a:picLocks noChangeAspect="1"/>
          </p:cNvPicPr>
          <p:nvPr userDrawn="1"/>
        </p:nvPicPr>
        <p:blipFill>
          <a:blip r:embed="rId5"/>
          <a:stretch>
            <a:fillRect/>
          </a:stretch>
        </p:blipFill>
        <p:spPr>
          <a:xfrm rot="21356350">
            <a:off x="3343485" y="1793876"/>
            <a:ext cx="914400" cy="812800"/>
          </a:xfrm>
          <a:prstGeom prst="rect">
            <a:avLst/>
          </a:prstGeom>
        </p:spPr>
      </p:pic>
      <p:pic>
        <p:nvPicPr>
          <p:cNvPr id="13" name="Imagen 12">
            <a:extLst>
              <a:ext uri="{FF2B5EF4-FFF2-40B4-BE49-F238E27FC236}">
                <a16:creationId xmlns:a16="http://schemas.microsoft.com/office/drawing/2014/main" id="{C3C7D105-CB9A-AAD9-C851-9E8B3F1E4823}"/>
              </a:ext>
            </a:extLst>
          </p:cNvPr>
          <p:cNvPicPr>
            <a:picLocks noChangeAspect="1"/>
          </p:cNvPicPr>
          <p:nvPr userDrawn="1"/>
        </p:nvPicPr>
        <p:blipFill>
          <a:blip r:embed="rId6"/>
          <a:stretch>
            <a:fillRect/>
          </a:stretch>
        </p:blipFill>
        <p:spPr>
          <a:xfrm>
            <a:off x="1038370" y="1753794"/>
            <a:ext cx="914400" cy="800100"/>
          </a:xfrm>
          <a:prstGeom prst="rect">
            <a:avLst/>
          </a:prstGeom>
        </p:spPr>
      </p:pic>
      <p:sp>
        <p:nvSpPr>
          <p:cNvPr id="14" name="CuadroTexto 13">
            <a:extLst>
              <a:ext uri="{FF2B5EF4-FFF2-40B4-BE49-F238E27FC236}">
                <a16:creationId xmlns:a16="http://schemas.microsoft.com/office/drawing/2014/main" id="{4039ACD2-3C77-C86A-9554-9277E9D2F1A7}"/>
              </a:ext>
            </a:extLst>
          </p:cNvPr>
          <p:cNvSpPr txBox="1"/>
          <p:nvPr userDrawn="1"/>
        </p:nvSpPr>
        <p:spPr>
          <a:xfrm>
            <a:off x="1245136" y="770533"/>
            <a:ext cx="3040381" cy="923330"/>
          </a:xfrm>
          <a:prstGeom prst="rect">
            <a:avLst/>
          </a:prstGeom>
          <a:noFill/>
        </p:spPr>
        <p:txBody>
          <a:bodyPr wrap="square" rtlCol="0">
            <a:spAutoFit/>
          </a:bodyPr>
          <a:lstStyle/>
          <a:p>
            <a:pPr algn="ctr"/>
            <a:r>
              <a:rPr lang="es-CL" sz="5400" b="1" dirty="0">
                <a:solidFill>
                  <a:srgbClr val="FAAD0A"/>
                </a:solidFill>
              </a:rPr>
              <a:t>¿Dudas?</a:t>
            </a:r>
          </a:p>
        </p:txBody>
      </p:sp>
      <p:sp>
        <p:nvSpPr>
          <p:cNvPr id="15" name="CuadroTexto 14">
            <a:extLst>
              <a:ext uri="{FF2B5EF4-FFF2-40B4-BE49-F238E27FC236}">
                <a16:creationId xmlns:a16="http://schemas.microsoft.com/office/drawing/2014/main" id="{CB20129E-777E-A356-F3F7-94C47413411A}"/>
              </a:ext>
            </a:extLst>
          </p:cNvPr>
          <p:cNvSpPr txBox="1"/>
          <p:nvPr userDrawn="1"/>
        </p:nvSpPr>
        <p:spPr>
          <a:xfrm>
            <a:off x="6720838" y="2834343"/>
            <a:ext cx="4787420" cy="1754326"/>
          </a:xfrm>
          <a:prstGeom prst="rect">
            <a:avLst/>
          </a:prstGeom>
          <a:noFill/>
        </p:spPr>
        <p:txBody>
          <a:bodyPr wrap="square" rtlCol="0">
            <a:spAutoFit/>
          </a:bodyPr>
          <a:lstStyle/>
          <a:p>
            <a:pPr algn="ctr"/>
            <a:r>
              <a:rPr lang="es-CL" sz="5400" b="1" dirty="0">
                <a:solidFill>
                  <a:srgbClr val="FAAD0A"/>
                </a:solidFill>
              </a:rPr>
              <a:t>¡</a:t>
            </a:r>
            <a:r>
              <a:rPr lang="es-CL" sz="5400" dirty="0">
                <a:solidFill>
                  <a:srgbClr val="FAAD0A"/>
                </a:solidFill>
              </a:rPr>
              <a:t>Es tiempo de </a:t>
            </a:r>
            <a:r>
              <a:rPr lang="es-CL" sz="5400" b="1" dirty="0">
                <a:solidFill>
                  <a:srgbClr val="FAAD0A"/>
                </a:solidFill>
              </a:rPr>
              <a:t>resolverlas!</a:t>
            </a:r>
          </a:p>
        </p:txBody>
      </p:sp>
    </p:spTree>
    <p:extLst>
      <p:ext uri="{BB962C8B-B14F-4D97-AF65-F5344CB8AC3E}">
        <p14:creationId xmlns:p14="http://schemas.microsoft.com/office/powerpoint/2010/main" val="1985066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Encabezado de sección">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0B2E15B5-FE4C-F0C1-1C7A-0D07B31354A1}"/>
              </a:ext>
            </a:extLst>
          </p:cNvPr>
          <p:cNvPicPr>
            <a:picLocks noChangeAspect="1"/>
          </p:cNvPicPr>
          <p:nvPr userDrawn="1"/>
        </p:nvPicPr>
        <p:blipFill>
          <a:blip r:embed="rId2"/>
          <a:stretch>
            <a:fillRect/>
          </a:stretch>
        </p:blipFill>
        <p:spPr>
          <a:xfrm>
            <a:off x="-219771" y="0"/>
            <a:ext cx="12411771" cy="6972300"/>
          </a:xfrm>
          <a:prstGeom prst="rect">
            <a:avLst/>
          </a:prstGeom>
        </p:spPr>
      </p:pic>
      <p:sp>
        <p:nvSpPr>
          <p:cNvPr id="15" name="CuadroTexto 14">
            <a:extLst>
              <a:ext uri="{FF2B5EF4-FFF2-40B4-BE49-F238E27FC236}">
                <a16:creationId xmlns:a16="http://schemas.microsoft.com/office/drawing/2014/main" id="{C62D1D8D-2202-DE42-DE7F-2A4C34828437}"/>
              </a:ext>
            </a:extLst>
          </p:cNvPr>
          <p:cNvSpPr txBox="1"/>
          <p:nvPr userDrawn="1"/>
        </p:nvSpPr>
        <p:spPr>
          <a:xfrm>
            <a:off x="5625706" y="3099217"/>
            <a:ext cx="5762407" cy="923330"/>
          </a:xfrm>
          <a:prstGeom prst="rect">
            <a:avLst/>
          </a:prstGeom>
          <a:noFill/>
        </p:spPr>
        <p:txBody>
          <a:bodyPr wrap="square" rtlCol="0">
            <a:spAutoFit/>
          </a:bodyPr>
          <a:lstStyle/>
          <a:p>
            <a:pPr algn="ctr"/>
            <a:r>
              <a:rPr lang="es-CL" sz="5400" b="1" dirty="0">
                <a:solidFill>
                  <a:srgbClr val="FAAD0A"/>
                </a:solidFill>
              </a:rPr>
              <a:t>¡Llego el momento!</a:t>
            </a:r>
          </a:p>
        </p:txBody>
      </p:sp>
      <p:sp>
        <p:nvSpPr>
          <p:cNvPr id="16" name="CuadroTexto 15">
            <a:extLst>
              <a:ext uri="{FF2B5EF4-FFF2-40B4-BE49-F238E27FC236}">
                <a16:creationId xmlns:a16="http://schemas.microsoft.com/office/drawing/2014/main" id="{ACE36615-A38F-C9DF-30EE-F99C5EEEAF58}"/>
              </a:ext>
            </a:extLst>
          </p:cNvPr>
          <p:cNvSpPr txBox="1"/>
          <p:nvPr userDrawn="1"/>
        </p:nvSpPr>
        <p:spPr>
          <a:xfrm>
            <a:off x="5625707" y="3786452"/>
            <a:ext cx="5762406" cy="1200329"/>
          </a:xfrm>
          <a:prstGeom prst="rect">
            <a:avLst/>
          </a:prstGeom>
          <a:noFill/>
        </p:spPr>
        <p:txBody>
          <a:bodyPr wrap="square" rtlCol="0">
            <a:spAutoFit/>
          </a:bodyPr>
          <a:lstStyle/>
          <a:p>
            <a:pPr algn="ctr"/>
            <a:r>
              <a:rPr lang="es-CL" sz="3600" b="0" dirty="0">
                <a:solidFill>
                  <a:srgbClr val="0998A7"/>
                </a:solidFill>
              </a:rPr>
              <a:t>Pongamos a prueba tus </a:t>
            </a:r>
          </a:p>
          <a:p>
            <a:pPr algn="ctr"/>
            <a:r>
              <a:rPr lang="es-CL" sz="3600" b="1" dirty="0">
                <a:solidFill>
                  <a:srgbClr val="0998A7"/>
                </a:solidFill>
              </a:rPr>
              <a:t>CONOCIMIENTOS</a:t>
            </a:r>
          </a:p>
        </p:txBody>
      </p:sp>
      <p:pic>
        <p:nvPicPr>
          <p:cNvPr id="3078" name="Picture 6" descr="Creative Idea icon PNG and SVG Vector Free Download">
            <a:extLst>
              <a:ext uri="{FF2B5EF4-FFF2-40B4-BE49-F238E27FC236}">
                <a16:creationId xmlns:a16="http://schemas.microsoft.com/office/drawing/2014/main" id="{A09266F3-740C-41A6-E3CE-ED6B3A6EDF9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917033" y="1996970"/>
            <a:ext cx="1033356" cy="1102247"/>
          </a:xfrm>
          <a:prstGeom prst="rect">
            <a:avLst/>
          </a:prstGeom>
          <a:noFill/>
          <a:extLst>
            <a:ext uri="{909E8E84-426E-40DD-AFC4-6F175D3DCCD1}">
              <a14:hiddenFill xmlns:a14="http://schemas.microsoft.com/office/drawing/2010/main">
                <a:solidFill>
                  <a:srgbClr val="FFFFFF"/>
                </a:solidFill>
              </a14:hiddenFill>
            </a:ext>
          </a:extLst>
        </p:spPr>
      </p:pic>
      <p:pic>
        <p:nvPicPr>
          <p:cNvPr id="18" name="Imagen 17">
            <a:extLst>
              <a:ext uri="{FF2B5EF4-FFF2-40B4-BE49-F238E27FC236}">
                <a16:creationId xmlns:a16="http://schemas.microsoft.com/office/drawing/2014/main" id="{245385F0-B177-5079-2584-791B0DF24D07}"/>
              </a:ext>
            </a:extLst>
          </p:cNvPr>
          <p:cNvPicPr>
            <a:picLocks noChangeAspect="1"/>
          </p:cNvPicPr>
          <p:nvPr userDrawn="1"/>
        </p:nvPicPr>
        <p:blipFill>
          <a:blip r:embed="rId4"/>
          <a:stretch>
            <a:fillRect/>
          </a:stretch>
        </p:blipFill>
        <p:spPr>
          <a:xfrm flipH="1">
            <a:off x="-1882112" y="1109272"/>
            <a:ext cx="8653482" cy="5863028"/>
          </a:xfrm>
          <a:prstGeom prst="rect">
            <a:avLst/>
          </a:prstGeom>
        </p:spPr>
      </p:pic>
    </p:spTree>
    <p:extLst>
      <p:ext uri="{BB962C8B-B14F-4D97-AF65-F5344CB8AC3E}">
        <p14:creationId xmlns:p14="http://schemas.microsoft.com/office/powerpoint/2010/main" val="4157413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10" name="Marcador de fecha 3">
            <a:extLst>
              <a:ext uri="{FF2B5EF4-FFF2-40B4-BE49-F238E27FC236}">
                <a16:creationId xmlns:a16="http://schemas.microsoft.com/office/drawing/2014/main" id="{70A0840B-B424-889C-F5D1-3C093360D664}"/>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02-05-2023</a:t>
            </a:fld>
            <a:endParaRPr lang="es-CL"/>
          </a:p>
        </p:txBody>
      </p:sp>
      <p:sp>
        <p:nvSpPr>
          <p:cNvPr id="11" name="Marcador de número de diapositiva 5">
            <a:extLst>
              <a:ext uri="{FF2B5EF4-FFF2-40B4-BE49-F238E27FC236}">
                <a16:creationId xmlns:a16="http://schemas.microsoft.com/office/drawing/2014/main" id="{17CB7230-806A-D3D4-ACF7-E6FB9010A1BA}"/>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‹Nº›</a:t>
            </a:fld>
            <a:endParaRPr lang="es-CL"/>
          </a:p>
        </p:txBody>
      </p:sp>
      <p:pic>
        <p:nvPicPr>
          <p:cNvPr id="12" name="Imagen 11">
            <a:extLst>
              <a:ext uri="{FF2B5EF4-FFF2-40B4-BE49-F238E27FC236}">
                <a16:creationId xmlns:a16="http://schemas.microsoft.com/office/drawing/2014/main" id="{2B33EAEA-15C6-A66D-675A-9E6A805A426B}"/>
              </a:ext>
            </a:extLst>
          </p:cNvPr>
          <p:cNvPicPr>
            <a:picLocks noChangeAspect="1"/>
          </p:cNvPicPr>
          <p:nvPr userDrawn="1"/>
        </p:nvPicPr>
        <p:blipFill>
          <a:blip r:embed="rId2"/>
          <a:stretch>
            <a:fillRect/>
          </a:stretch>
        </p:blipFill>
        <p:spPr>
          <a:xfrm>
            <a:off x="-1" y="0"/>
            <a:ext cx="12196291" cy="6858000"/>
          </a:xfrm>
          <a:prstGeom prst="rect">
            <a:avLst/>
          </a:prstGeom>
        </p:spPr>
      </p:pic>
      <p:pic>
        <p:nvPicPr>
          <p:cNvPr id="13" name="Imagen 12">
            <a:extLst>
              <a:ext uri="{FF2B5EF4-FFF2-40B4-BE49-F238E27FC236}">
                <a16:creationId xmlns:a16="http://schemas.microsoft.com/office/drawing/2014/main" id="{69D2E10B-ACCB-9095-99AB-1474E210A202}"/>
              </a:ext>
            </a:extLst>
          </p:cNvPr>
          <p:cNvPicPr>
            <a:picLocks noChangeAspect="1"/>
          </p:cNvPicPr>
          <p:nvPr userDrawn="1"/>
        </p:nvPicPr>
        <p:blipFill>
          <a:blip r:embed="rId3"/>
          <a:stretch>
            <a:fillRect/>
          </a:stretch>
        </p:blipFill>
        <p:spPr>
          <a:xfrm>
            <a:off x="5444613" y="0"/>
            <a:ext cx="6747387" cy="6959600"/>
          </a:xfrm>
          <a:prstGeom prst="rect">
            <a:avLst/>
          </a:prstGeom>
        </p:spPr>
      </p:pic>
      <p:pic>
        <p:nvPicPr>
          <p:cNvPr id="14" name="Imagen 13">
            <a:extLst>
              <a:ext uri="{FF2B5EF4-FFF2-40B4-BE49-F238E27FC236}">
                <a16:creationId xmlns:a16="http://schemas.microsoft.com/office/drawing/2014/main" id="{B89171FF-CE33-7861-E93D-83E9E05EFE54}"/>
              </a:ext>
            </a:extLst>
          </p:cNvPr>
          <p:cNvPicPr>
            <a:picLocks noChangeAspect="1"/>
          </p:cNvPicPr>
          <p:nvPr userDrawn="1"/>
        </p:nvPicPr>
        <p:blipFill>
          <a:blip r:embed="rId4"/>
          <a:stretch>
            <a:fillRect/>
          </a:stretch>
        </p:blipFill>
        <p:spPr>
          <a:xfrm>
            <a:off x="5685740" y="4402667"/>
            <a:ext cx="2221854" cy="2318808"/>
          </a:xfrm>
          <a:prstGeom prst="rect">
            <a:avLst/>
          </a:prstGeom>
        </p:spPr>
      </p:pic>
      <p:pic>
        <p:nvPicPr>
          <p:cNvPr id="15" name="Imagen 14">
            <a:extLst>
              <a:ext uri="{FF2B5EF4-FFF2-40B4-BE49-F238E27FC236}">
                <a16:creationId xmlns:a16="http://schemas.microsoft.com/office/drawing/2014/main" id="{0FF44CDF-29E3-FE53-C7A6-770B8DD1D266}"/>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6" name="Imagen 15">
            <a:extLst>
              <a:ext uri="{FF2B5EF4-FFF2-40B4-BE49-F238E27FC236}">
                <a16:creationId xmlns:a16="http://schemas.microsoft.com/office/drawing/2014/main" id="{1874BD60-3130-C7DB-5D8D-01ADCD3747BD}"/>
              </a:ext>
            </a:extLst>
          </p:cNvPr>
          <p:cNvPicPr>
            <a:picLocks noChangeAspect="1"/>
          </p:cNvPicPr>
          <p:nvPr userDrawn="1"/>
        </p:nvPicPr>
        <p:blipFill>
          <a:blip r:embed="rId6"/>
          <a:stretch>
            <a:fillRect/>
          </a:stretch>
        </p:blipFill>
        <p:spPr>
          <a:xfrm>
            <a:off x="6273800" y="3282950"/>
            <a:ext cx="2159000" cy="2997200"/>
          </a:xfrm>
          <a:prstGeom prst="rect">
            <a:avLst/>
          </a:prstGeom>
        </p:spPr>
      </p:pic>
      <p:pic>
        <p:nvPicPr>
          <p:cNvPr id="17" name="Imagen 16">
            <a:extLst>
              <a:ext uri="{FF2B5EF4-FFF2-40B4-BE49-F238E27FC236}">
                <a16:creationId xmlns:a16="http://schemas.microsoft.com/office/drawing/2014/main" id="{90C66F48-B5D6-6D6C-E01F-E0EBEDF24A03}"/>
              </a:ext>
            </a:extLst>
          </p:cNvPr>
          <p:cNvPicPr>
            <a:picLocks noChangeAspect="1"/>
          </p:cNvPicPr>
          <p:nvPr userDrawn="1"/>
        </p:nvPicPr>
        <p:blipFill>
          <a:blip r:embed="rId7"/>
          <a:stretch>
            <a:fillRect/>
          </a:stretch>
        </p:blipFill>
        <p:spPr>
          <a:xfrm>
            <a:off x="8718550" y="-50800"/>
            <a:ext cx="2527300" cy="1295400"/>
          </a:xfrm>
          <a:prstGeom prst="rect">
            <a:avLst/>
          </a:prstGeom>
        </p:spPr>
      </p:pic>
      <p:pic>
        <p:nvPicPr>
          <p:cNvPr id="18" name="Imagen 17">
            <a:extLst>
              <a:ext uri="{FF2B5EF4-FFF2-40B4-BE49-F238E27FC236}">
                <a16:creationId xmlns:a16="http://schemas.microsoft.com/office/drawing/2014/main" id="{BE53BC60-421A-CE92-A732-5C9D73C8BC5E}"/>
              </a:ext>
            </a:extLst>
          </p:cNvPr>
          <p:cNvPicPr>
            <a:picLocks noChangeAspect="1"/>
          </p:cNvPicPr>
          <p:nvPr userDrawn="1"/>
        </p:nvPicPr>
        <p:blipFill>
          <a:blip r:embed="rId8"/>
          <a:stretch>
            <a:fillRect/>
          </a:stretch>
        </p:blipFill>
        <p:spPr>
          <a:xfrm>
            <a:off x="116800" y="2726197"/>
            <a:ext cx="5862970" cy="1827213"/>
          </a:xfrm>
          <a:prstGeom prst="rect">
            <a:avLst/>
          </a:prstGeom>
        </p:spPr>
      </p:pic>
      <p:sp>
        <p:nvSpPr>
          <p:cNvPr id="19" name="CuadroTexto 18">
            <a:extLst>
              <a:ext uri="{FF2B5EF4-FFF2-40B4-BE49-F238E27FC236}">
                <a16:creationId xmlns:a16="http://schemas.microsoft.com/office/drawing/2014/main" id="{47C85709-D627-A492-9C5D-2A63D65C57B8}"/>
              </a:ext>
            </a:extLst>
          </p:cNvPr>
          <p:cNvSpPr txBox="1"/>
          <p:nvPr userDrawn="1"/>
        </p:nvSpPr>
        <p:spPr>
          <a:xfrm>
            <a:off x="1772383" y="2624597"/>
            <a:ext cx="3378200" cy="707886"/>
          </a:xfrm>
          <a:prstGeom prst="rect">
            <a:avLst/>
          </a:prstGeom>
          <a:noFill/>
        </p:spPr>
        <p:txBody>
          <a:bodyPr wrap="square" rtlCol="0">
            <a:spAutoFit/>
          </a:bodyPr>
          <a:lstStyle/>
          <a:p>
            <a:pPr algn="ctr"/>
            <a:r>
              <a:rPr lang="es-CL" sz="4000" b="1" dirty="0">
                <a:solidFill>
                  <a:srgbClr val="FAAD0A"/>
                </a:solidFill>
              </a:rPr>
              <a:t>¡GRACIAS!</a:t>
            </a:r>
          </a:p>
        </p:txBody>
      </p:sp>
    </p:spTree>
    <p:extLst>
      <p:ext uri="{BB962C8B-B14F-4D97-AF65-F5344CB8AC3E}">
        <p14:creationId xmlns:p14="http://schemas.microsoft.com/office/powerpoint/2010/main" val="1407211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AF074F-59BE-F676-99EF-812E62C2D0E7}"/>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5B8EB548-2A04-6582-E3B1-A3A69E2F3C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1D2EDE71-90FB-936F-D5E6-CF9F48BACD72}"/>
              </a:ext>
            </a:extLst>
          </p:cNvPr>
          <p:cNvSpPr>
            <a:spLocks noGrp="1"/>
          </p:cNvSpPr>
          <p:nvPr>
            <p:ph type="dt" sz="half" idx="10"/>
          </p:nvPr>
        </p:nvSpPr>
        <p:spPr/>
        <p:txBody>
          <a:bodyPr/>
          <a:lstStyle/>
          <a:p>
            <a:fld id="{90F27629-A7D4-6144-9EB2-E15A8C92F279}" type="datetimeFigureOut">
              <a:rPr lang="es-CL" smtClean="0"/>
              <a:t>02-05-2023</a:t>
            </a:fld>
            <a:endParaRPr lang="es-CL"/>
          </a:p>
        </p:txBody>
      </p:sp>
      <p:sp>
        <p:nvSpPr>
          <p:cNvPr id="5" name="Marcador de pie de página 4">
            <a:extLst>
              <a:ext uri="{FF2B5EF4-FFF2-40B4-BE49-F238E27FC236}">
                <a16:creationId xmlns:a16="http://schemas.microsoft.com/office/drawing/2014/main" id="{022C84B7-BB69-C3A6-E2D4-348977415383}"/>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F72D2DF5-3320-BC48-E956-D2326132819B}"/>
              </a:ext>
            </a:extLst>
          </p:cNvPr>
          <p:cNvSpPr>
            <a:spLocks noGrp="1"/>
          </p:cNvSpPr>
          <p:nvPr>
            <p:ph type="sldNum" sz="quarter" idx="12"/>
          </p:nvPr>
        </p:nvSpPr>
        <p:spPr/>
        <p:txBody>
          <a:bodyPr/>
          <a:lstStyle/>
          <a:p>
            <a:fld id="{0A3B4FA1-62DE-8A4A-AE74-5FBB60BA2A2A}" type="slidenum">
              <a:rPr lang="es-CL" smtClean="0"/>
              <a:t>‹Nº›</a:t>
            </a:fld>
            <a:endParaRPr lang="es-CL"/>
          </a:p>
        </p:txBody>
      </p:sp>
    </p:spTree>
    <p:extLst>
      <p:ext uri="{BB962C8B-B14F-4D97-AF65-F5344CB8AC3E}">
        <p14:creationId xmlns:p14="http://schemas.microsoft.com/office/powerpoint/2010/main" val="3462254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Encabezado de secció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8A1CDFD4-1BB4-7DDF-1B39-9207EF5CFF4E}"/>
              </a:ext>
            </a:extLst>
          </p:cNvPr>
          <p:cNvPicPr>
            <a:picLocks noChangeAspect="1"/>
          </p:cNvPicPr>
          <p:nvPr userDrawn="1"/>
        </p:nvPicPr>
        <p:blipFill>
          <a:blip r:embed="rId2"/>
          <a:stretch>
            <a:fillRect/>
          </a:stretch>
        </p:blipFill>
        <p:spPr>
          <a:xfrm>
            <a:off x="0" y="0"/>
            <a:ext cx="12221768" cy="991688"/>
          </a:xfrm>
          <a:prstGeom prst="rect">
            <a:avLst/>
          </a:prstGeom>
        </p:spPr>
      </p:pic>
      <p:pic>
        <p:nvPicPr>
          <p:cNvPr id="8" name="Imagen 7">
            <a:extLst>
              <a:ext uri="{FF2B5EF4-FFF2-40B4-BE49-F238E27FC236}">
                <a16:creationId xmlns:a16="http://schemas.microsoft.com/office/drawing/2014/main" id="{2B122E55-C01A-3D91-E312-2505CC0C6458}"/>
              </a:ext>
            </a:extLst>
          </p:cNvPr>
          <p:cNvPicPr>
            <a:picLocks noChangeAspect="1"/>
          </p:cNvPicPr>
          <p:nvPr userDrawn="1"/>
        </p:nvPicPr>
        <p:blipFill>
          <a:blip r:embed="rId3"/>
          <a:stretch>
            <a:fillRect/>
          </a:stretch>
        </p:blipFill>
        <p:spPr>
          <a:xfrm>
            <a:off x="312397" y="6101658"/>
            <a:ext cx="1813141" cy="483172"/>
          </a:xfrm>
          <a:prstGeom prst="rect">
            <a:avLst/>
          </a:prstGeom>
        </p:spPr>
      </p:pic>
      <p:pic>
        <p:nvPicPr>
          <p:cNvPr id="9" name="Imagen 8">
            <a:extLst>
              <a:ext uri="{FF2B5EF4-FFF2-40B4-BE49-F238E27FC236}">
                <a16:creationId xmlns:a16="http://schemas.microsoft.com/office/drawing/2014/main" id="{1C807C0D-7A3B-8913-9C1E-188BF87C95B7}"/>
              </a:ext>
            </a:extLst>
          </p:cNvPr>
          <p:cNvPicPr>
            <a:picLocks noChangeAspect="1"/>
          </p:cNvPicPr>
          <p:nvPr userDrawn="1"/>
        </p:nvPicPr>
        <p:blipFill>
          <a:blip r:embed="rId4"/>
          <a:stretch>
            <a:fillRect/>
          </a:stretch>
        </p:blipFill>
        <p:spPr>
          <a:xfrm>
            <a:off x="312397" y="945969"/>
            <a:ext cx="11542146" cy="46372"/>
          </a:xfrm>
          <a:prstGeom prst="rect">
            <a:avLst/>
          </a:prstGeom>
        </p:spPr>
      </p:pic>
    </p:spTree>
    <p:extLst>
      <p:ext uri="{BB962C8B-B14F-4D97-AF65-F5344CB8AC3E}">
        <p14:creationId xmlns:p14="http://schemas.microsoft.com/office/powerpoint/2010/main" val="406074557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theme" Target="../theme/theme2.xml"/><Relationship Id="rId7" Type="http://schemas.openxmlformats.org/officeDocument/2006/relationships/image" Target="../media/image18.emf"/><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image" Target="../media/image17.emf"/><Relationship Id="rId5" Type="http://schemas.openxmlformats.org/officeDocument/2006/relationships/image" Target="../media/image2.emf"/><Relationship Id="rId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0D6520E-DB95-9EEE-6CA3-02CCC3510D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BB00BA1B-294B-1A1C-3F83-D5AC40CD4E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92A3DF5E-63F2-7B72-2699-EE143C6D2F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58CD8E-723E-6C4A-B9FA-8AD2FB9DAC0F}" type="datetimeFigureOut">
              <a:rPr lang="es-CL" smtClean="0"/>
              <a:t>02-05-2023</a:t>
            </a:fld>
            <a:endParaRPr lang="es-CL"/>
          </a:p>
        </p:txBody>
      </p:sp>
      <p:sp>
        <p:nvSpPr>
          <p:cNvPr id="5" name="Marcador de pie de página 4">
            <a:extLst>
              <a:ext uri="{FF2B5EF4-FFF2-40B4-BE49-F238E27FC236}">
                <a16:creationId xmlns:a16="http://schemas.microsoft.com/office/drawing/2014/main" id="{C5329318-7E9C-0D04-2A29-4720384119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D9A8C030-5B21-A781-4912-A7B075DD550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BB7FB3-D781-314E-AE61-DF65ABEE7843}" type="slidenum">
              <a:rPr lang="es-CL" smtClean="0"/>
              <a:t>‹Nº›</a:t>
            </a:fld>
            <a:endParaRPr lang="es-CL"/>
          </a:p>
        </p:txBody>
      </p:sp>
    </p:spTree>
    <p:extLst>
      <p:ext uri="{BB962C8B-B14F-4D97-AF65-F5344CB8AC3E}">
        <p14:creationId xmlns:p14="http://schemas.microsoft.com/office/powerpoint/2010/main" val="28415447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7" r:id="rId5"/>
    <p:sldLayoutId id="2147483653"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D89681E-64D5-3FE7-B41E-42E1321CE8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DBF679A4-DEAD-1198-B461-31F1DE443A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00B0E565-906D-DCB6-1A52-031BD933BC6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F27629-A7D4-6144-9EB2-E15A8C92F279}" type="datetimeFigureOut">
              <a:rPr lang="es-CL" smtClean="0"/>
              <a:t>02-05-2023</a:t>
            </a:fld>
            <a:endParaRPr lang="es-CL"/>
          </a:p>
        </p:txBody>
      </p:sp>
      <p:sp>
        <p:nvSpPr>
          <p:cNvPr id="5" name="Marcador de pie de página 4">
            <a:extLst>
              <a:ext uri="{FF2B5EF4-FFF2-40B4-BE49-F238E27FC236}">
                <a16:creationId xmlns:a16="http://schemas.microsoft.com/office/drawing/2014/main" id="{B6A70DE6-F0B4-D297-C1FF-BBCE624186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67A443A1-E6C1-9126-C886-4B71E61159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3B4FA1-62DE-8A4A-AE74-5FBB60BA2A2A}" type="slidenum">
              <a:rPr lang="es-CL" smtClean="0"/>
              <a:t>‹Nº›</a:t>
            </a:fld>
            <a:endParaRPr lang="es-CL"/>
          </a:p>
        </p:txBody>
      </p:sp>
      <p:pic>
        <p:nvPicPr>
          <p:cNvPr id="7" name="Imagen 6">
            <a:extLst>
              <a:ext uri="{FF2B5EF4-FFF2-40B4-BE49-F238E27FC236}">
                <a16:creationId xmlns:a16="http://schemas.microsoft.com/office/drawing/2014/main" id="{0A3E68CB-3F44-15F2-790B-B975C1ED04B8}"/>
              </a:ext>
            </a:extLst>
          </p:cNvPr>
          <p:cNvPicPr>
            <a:picLocks noChangeAspect="1"/>
          </p:cNvPicPr>
          <p:nvPr userDrawn="1"/>
        </p:nvPicPr>
        <p:blipFill>
          <a:blip r:embed="rId4"/>
          <a:stretch>
            <a:fillRect/>
          </a:stretch>
        </p:blipFill>
        <p:spPr>
          <a:xfrm>
            <a:off x="-1" y="0"/>
            <a:ext cx="12196291" cy="6858000"/>
          </a:xfrm>
          <a:prstGeom prst="rect">
            <a:avLst/>
          </a:prstGeom>
        </p:spPr>
      </p:pic>
      <p:pic>
        <p:nvPicPr>
          <p:cNvPr id="8" name="Imagen 7">
            <a:extLst>
              <a:ext uri="{FF2B5EF4-FFF2-40B4-BE49-F238E27FC236}">
                <a16:creationId xmlns:a16="http://schemas.microsoft.com/office/drawing/2014/main" id="{76E239FA-9C53-A856-12E5-DB31307B9A05}"/>
              </a:ext>
            </a:extLst>
          </p:cNvPr>
          <p:cNvPicPr>
            <a:picLocks noChangeAspect="1"/>
          </p:cNvPicPr>
          <p:nvPr userDrawn="1"/>
        </p:nvPicPr>
        <p:blipFill>
          <a:blip r:embed="rId5">
            <a:alphaModFix amt="59000"/>
          </a:blip>
          <a:stretch>
            <a:fillRect/>
          </a:stretch>
        </p:blipFill>
        <p:spPr>
          <a:xfrm flipH="1">
            <a:off x="-85060" y="0"/>
            <a:ext cx="6805898" cy="6959600"/>
          </a:xfrm>
          <a:prstGeom prst="rect">
            <a:avLst/>
          </a:prstGeom>
        </p:spPr>
      </p:pic>
      <p:pic>
        <p:nvPicPr>
          <p:cNvPr id="9" name="Imagen 8">
            <a:extLst>
              <a:ext uri="{FF2B5EF4-FFF2-40B4-BE49-F238E27FC236}">
                <a16:creationId xmlns:a16="http://schemas.microsoft.com/office/drawing/2014/main" id="{EA137452-DE59-7828-7400-D4F2F7CAA9DC}"/>
              </a:ext>
            </a:extLst>
          </p:cNvPr>
          <p:cNvPicPr>
            <a:picLocks noChangeAspect="1"/>
          </p:cNvPicPr>
          <p:nvPr userDrawn="1"/>
        </p:nvPicPr>
        <p:blipFill>
          <a:blip r:embed="rId6"/>
          <a:stretch>
            <a:fillRect/>
          </a:stretch>
        </p:blipFill>
        <p:spPr>
          <a:xfrm>
            <a:off x="7067227" y="3649135"/>
            <a:ext cx="4764092" cy="197338"/>
          </a:xfrm>
          <a:prstGeom prst="rect">
            <a:avLst/>
          </a:prstGeom>
        </p:spPr>
      </p:pic>
      <p:pic>
        <p:nvPicPr>
          <p:cNvPr id="10" name="Imagen 9">
            <a:extLst>
              <a:ext uri="{FF2B5EF4-FFF2-40B4-BE49-F238E27FC236}">
                <a16:creationId xmlns:a16="http://schemas.microsoft.com/office/drawing/2014/main" id="{BEA51232-51E4-6FB0-0C11-E5B107598BE5}"/>
              </a:ext>
            </a:extLst>
          </p:cNvPr>
          <p:cNvPicPr>
            <a:picLocks noChangeAspect="1"/>
          </p:cNvPicPr>
          <p:nvPr userDrawn="1"/>
        </p:nvPicPr>
        <p:blipFill>
          <a:blip r:embed="rId7"/>
          <a:stretch>
            <a:fillRect/>
          </a:stretch>
        </p:blipFill>
        <p:spPr>
          <a:xfrm>
            <a:off x="-4290" y="0"/>
            <a:ext cx="1528290" cy="896701"/>
          </a:xfrm>
          <a:prstGeom prst="rect">
            <a:avLst/>
          </a:prstGeom>
        </p:spPr>
      </p:pic>
      <p:pic>
        <p:nvPicPr>
          <p:cNvPr id="11" name="Imagen 10">
            <a:extLst>
              <a:ext uri="{FF2B5EF4-FFF2-40B4-BE49-F238E27FC236}">
                <a16:creationId xmlns:a16="http://schemas.microsoft.com/office/drawing/2014/main" id="{3EDD91B0-2AD8-9666-5FA3-653B6BC888BF}"/>
              </a:ext>
            </a:extLst>
          </p:cNvPr>
          <p:cNvPicPr>
            <a:picLocks noChangeAspect="1"/>
          </p:cNvPicPr>
          <p:nvPr userDrawn="1"/>
        </p:nvPicPr>
        <p:blipFill>
          <a:blip r:embed="rId7"/>
          <a:stretch>
            <a:fillRect/>
          </a:stretch>
        </p:blipFill>
        <p:spPr>
          <a:xfrm rot="10800000">
            <a:off x="9482610" y="5961299"/>
            <a:ext cx="1528290" cy="896701"/>
          </a:xfrm>
          <a:prstGeom prst="rect">
            <a:avLst/>
          </a:prstGeom>
        </p:spPr>
      </p:pic>
      <p:pic>
        <p:nvPicPr>
          <p:cNvPr id="13" name="Imagen 12">
            <a:extLst>
              <a:ext uri="{FF2B5EF4-FFF2-40B4-BE49-F238E27FC236}">
                <a16:creationId xmlns:a16="http://schemas.microsoft.com/office/drawing/2014/main" id="{BC85FA35-F812-D823-59FC-2483D50A258E}"/>
              </a:ext>
            </a:extLst>
          </p:cNvPr>
          <p:cNvPicPr>
            <a:picLocks noChangeAspect="1"/>
          </p:cNvPicPr>
          <p:nvPr userDrawn="1"/>
        </p:nvPicPr>
        <p:blipFill>
          <a:blip r:embed="rId8"/>
          <a:stretch>
            <a:fillRect/>
          </a:stretch>
        </p:blipFill>
        <p:spPr>
          <a:xfrm>
            <a:off x="318372" y="5651216"/>
            <a:ext cx="2411256" cy="660684"/>
          </a:xfrm>
          <a:prstGeom prst="rect">
            <a:avLst/>
          </a:prstGeom>
        </p:spPr>
      </p:pic>
    </p:spTree>
    <p:extLst>
      <p:ext uri="{BB962C8B-B14F-4D97-AF65-F5344CB8AC3E}">
        <p14:creationId xmlns:p14="http://schemas.microsoft.com/office/powerpoint/2010/main" val="1019474684"/>
      </p:ext>
    </p:extLst>
  </p:cSld>
  <p:clrMap bg1="lt1" tx1="dk1" bg2="lt2" tx2="dk2" accent1="accent1" accent2="accent2" accent3="accent3" accent4="accent4" accent5="accent5" accent6="accent6" hlink="hlink" folHlink="folHlink"/>
  <p:sldLayoutIdLst>
    <p:sldLayoutId id="2147483655" r:id="rId1"/>
    <p:sldLayoutId id="214748365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claromas.clarochile.cl/respuesta.php?q=vende/617" TargetMode="External"/><Relationship Id="rId2" Type="http://schemas.openxmlformats.org/officeDocument/2006/relationships/slideLayout" Target="../slideLayouts/slideLayout3.xml"/><Relationship Id="rId1" Type="http://schemas.openxmlformats.org/officeDocument/2006/relationships/vmlDrawing" Target="../drawings/vmlDrawing1.vml"/><Relationship Id="rId6" Type="http://schemas.openxmlformats.org/officeDocument/2006/relationships/image" Target="../media/image24.png"/><Relationship Id="rId5" Type="http://schemas.openxmlformats.org/officeDocument/2006/relationships/image" Target="../media/image26.emf"/><Relationship Id="rId4" Type="http://schemas.openxmlformats.org/officeDocument/2006/relationships/oleObject" Target="../embeddings/oleObject1.bin"/></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emf"/><Relationship Id="rId1" Type="http://schemas.openxmlformats.org/officeDocument/2006/relationships/slideLayout" Target="../slideLayouts/slideLayout3.xml"/><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9FB3335-9923-3F12-7331-5D40D87D15C7}"/>
              </a:ext>
            </a:extLst>
          </p:cNvPr>
          <p:cNvSpPr txBox="1"/>
          <p:nvPr/>
        </p:nvSpPr>
        <p:spPr>
          <a:xfrm>
            <a:off x="653143" y="3118757"/>
            <a:ext cx="3494314" cy="1446550"/>
          </a:xfrm>
          <a:prstGeom prst="rect">
            <a:avLst/>
          </a:prstGeom>
          <a:noFill/>
        </p:spPr>
        <p:txBody>
          <a:bodyPr wrap="square" rtlCol="0">
            <a:spAutoFit/>
          </a:bodyPr>
          <a:lstStyle/>
          <a:p>
            <a:pPr algn="ctr"/>
            <a:r>
              <a:rPr lang="es-CL" sz="4400" b="1" dirty="0"/>
              <a:t>Bienvenido </a:t>
            </a:r>
          </a:p>
          <a:p>
            <a:pPr algn="ctr"/>
            <a:r>
              <a:rPr lang="es-CL" sz="4400" b="1" dirty="0"/>
              <a:t>a Claro </a:t>
            </a:r>
          </a:p>
        </p:txBody>
      </p:sp>
    </p:spTree>
    <p:extLst>
      <p:ext uri="{BB962C8B-B14F-4D97-AF65-F5344CB8AC3E}">
        <p14:creationId xmlns:p14="http://schemas.microsoft.com/office/powerpoint/2010/main" val="3082581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CL" sz="3200" b="1" dirty="0"/>
              <a:t>Claro Chile</a:t>
            </a:r>
          </a:p>
        </p:txBody>
      </p:sp>
      <p:sp>
        <p:nvSpPr>
          <p:cNvPr id="13" name="CuadroTexto 12">
            <a:extLst>
              <a:ext uri="{FF2B5EF4-FFF2-40B4-BE49-F238E27FC236}">
                <a16:creationId xmlns:a16="http://schemas.microsoft.com/office/drawing/2014/main" id="{6B1ADBE4-4807-8610-AA40-B9834ABFF26D}"/>
              </a:ext>
            </a:extLst>
          </p:cNvPr>
          <p:cNvSpPr txBox="1"/>
          <p:nvPr/>
        </p:nvSpPr>
        <p:spPr>
          <a:xfrm>
            <a:off x="604434" y="1526713"/>
            <a:ext cx="5246914" cy="4247317"/>
          </a:xfrm>
          <a:prstGeom prst="rect">
            <a:avLst/>
          </a:prstGeom>
          <a:noFill/>
        </p:spPr>
        <p:txBody>
          <a:bodyPr wrap="square" rtlCol="0">
            <a:spAutoFit/>
          </a:bodyPr>
          <a:lstStyle/>
          <a:p>
            <a:pPr algn="just"/>
            <a:r>
              <a:rPr lang="es-CL" sz="1800" b="1" i="0" u="none" strike="noStrike" dirty="0">
                <a:effectLst/>
              </a:rPr>
              <a:t>Claro Chile </a:t>
            </a:r>
            <a:r>
              <a:rPr lang="es-CL" sz="1800" b="0" i="0" u="none" strike="noStrike" dirty="0">
                <a:effectLst/>
              </a:rPr>
              <a:t>es filial de América Móvil, empresa líder en el sector de telecomunicaciones móviles de América Latina y la cuarta empresa más grande del mundo en términos de suscriptores proporcionales. </a:t>
            </a:r>
          </a:p>
          <a:p>
            <a:pPr marL="285750" indent="-285750" algn="just">
              <a:buFont typeface="Arial" panose="020B0604020202020204" pitchFamily="34" charset="0"/>
              <a:buChar char="•"/>
            </a:pPr>
            <a:r>
              <a:rPr lang="es-ES" dirty="0">
                <a:latin typeface="Calibri" panose="020F0502020204030204" pitchFamily="34" charset="0"/>
                <a:cs typeface="Calibri" panose="020F0502020204030204" pitchFamily="34" charset="0"/>
              </a:rPr>
              <a:t>Operaciones en 18 países del continente Americano.</a:t>
            </a:r>
          </a:p>
          <a:p>
            <a:pPr marL="285750" indent="-285750" algn="just">
              <a:buFont typeface="Arial" panose="020B0604020202020204" pitchFamily="34" charset="0"/>
              <a:buChar char="•"/>
            </a:pPr>
            <a:r>
              <a:rPr lang="es-ES" dirty="0">
                <a:latin typeface="Calibri" panose="020F0502020204030204" pitchFamily="34" charset="0"/>
                <a:cs typeface="Calibri" panose="020F0502020204030204" pitchFamily="34" charset="0"/>
              </a:rPr>
              <a:t>Operaciones en 7 países de Europa</a:t>
            </a:r>
          </a:p>
          <a:p>
            <a:pPr marL="285750" indent="-285750" algn="just">
              <a:buFont typeface="Arial" panose="020B0604020202020204" pitchFamily="34" charset="0"/>
              <a:buChar char="•"/>
            </a:pPr>
            <a:r>
              <a:rPr lang="es-ES" dirty="0">
                <a:latin typeface="Calibri" panose="020F0502020204030204" pitchFamily="34" charset="0"/>
                <a:cs typeface="Calibri" panose="020F0502020204030204" pitchFamily="34" charset="0"/>
              </a:rPr>
              <a:t>Más de 265 millones de clientes celulares.</a:t>
            </a:r>
          </a:p>
          <a:p>
            <a:pPr marL="285750" indent="-285750" algn="just">
              <a:buFont typeface="Arial" panose="020B0604020202020204" pitchFamily="34" charset="0"/>
              <a:buChar char="•"/>
            </a:pPr>
            <a:r>
              <a:rPr lang="es-ES" dirty="0">
                <a:latin typeface="Calibri" panose="020F0502020204030204" pitchFamily="34" charset="0"/>
                <a:cs typeface="Calibri" panose="020F0502020204030204" pitchFamily="34" charset="0"/>
              </a:rPr>
              <a:t>Más de 31 millones de líneas fijas.</a:t>
            </a:r>
          </a:p>
          <a:p>
            <a:pPr marL="285750" indent="-285750" algn="just">
              <a:buFont typeface="Arial" panose="020B0604020202020204" pitchFamily="34" charset="0"/>
              <a:buChar char="•"/>
            </a:pPr>
            <a:r>
              <a:rPr lang="es-ES" dirty="0">
                <a:latin typeface="Calibri" panose="020F0502020204030204" pitchFamily="34" charset="0"/>
                <a:cs typeface="Calibri" panose="020F0502020204030204" pitchFamily="34" charset="0"/>
              </a:rPr>
              <a:t>19 millones de accesos de banda ancha.</a:t>
            </a:r>
          </a:p>
          <a:p>
            <a:pPr marL="285750" indent="-285750" algn="just">
              <a:buFont typeface="Arial" panose="020B0604020202020204" pitchFamily="34" charset="0"/>
              <a:buChar char="•"/>
            </a:pPr>
            <a:r>
              <a:rPr lang="es-ES" dirty="0">
                <a:latin typeface="Calibri" panose="020F0502020204030204" pitchFamily="34" charset="0"/>
                <a:cs typeface="Calibri" panose="020F0502020204030204" pitchFamily="34" charset="0"/>
              </a:rPr>
              <a:t>Más de 19 millones de suscriptores de televisión.</a:t>
            </a:r>
          </a:p>
          <a:p>
            <a:pPr marL="285750" indent="-285750" algn="just">
              <a:buFont typeface="Arial" panose="020B0604020202020204" pitchFamily="34" charset="0"/>
              <a:buChar char="•"/>
            </a:pPr>
            <a:r>
              <a:rPr lang="es-ES" dirty="0">
                <a:latin typeface="Calibri" panose="020F0502020204030204" pitchFamily="34" charset="0"/>
                <a:cs typeface="Calibri" panose="020F0502020204030204" pitchFamily="34" charset="0"/>
              </a:rPr>
              <a:t>Para una población de más de 852 millones de personas.</a:t>
            </a:r>
          </a:p>
          <a:p>
            <a:pPr marL="285750" indent="-285750" algn="just">
              <a:buFont typeface="Arial" panose="020B0604020202020204" pitchFamily="34" charset="0"/>
              <a:buChar char="•"/>
            </a:pPr>
            <a:r>
              <a:rPr lang="es-ES" dirty="0">
                <a:latin typeface="Calibri" panose="020F0502020204030204" pitchFamily="34" charset="0"/>
                <a:cs typeface="Calibri" panose="020F0502020204030204" pitchFamily="34" charset="0"/>
              </a:rPr>
              <a:t>Productos de punta y servicios de calidad</a:t>
            </a:r>
          </a:p>
          <a:p>
            <a:pPr algn="just"/>
            <a:endParaRPr lang="es-CL" dirty="0">
              <a:latin typeface="Calibri" panose="020F0502020204030204" pitchFamily="34" charset="0"/>
              <a:cs typeface="Calibri" panose="020F0502020204030204" pitchFamily="34" charset="0"/>
            </a:endParaRPr>
          </a:p>
        </p:txBody>
      </p:sp>
      <p:pic>
        <p:nvPicPr>
          <p:cNvPr id="2" name="Picture 3">
            <a:extLst>
              <a:ext uri="{FF2B5EF4-FFF2-40B4-BE49-F238E27FC236}">
                <a16:creationId xmlns:a16="http://schemas.microsoft.com/office/drawing/2014/main" id="{AF54F448-A646-5E5D-83E1-96BC491C2E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4344" y="1916809"/>
            <a:ext cx="2826415" cy="37332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3963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CL" sz="3200" b="1" dirty="0"/>
              <a:t>Nuestra Misión y Visión </a:t>
            </a:r>
          </a:p>
        </p:txBody>
      </p:sp>
      <p:sp>
        <p:nvSpPr>
          <p:cNvPr id="13" name="CuadroTexto 12">
            <a:extLst>
              <a:ext uri="{FF2B5EF4-FFF2-40B4-BE49-F238E27FC236}">
                <a16:creationId xmlns:a16="http://schemas.microsoft.com/office/drawing/2014/main" id="{6B1ADBE4-4807-8610-AA40-B9834ABFF26D}"/>
              </a:ext>
            </a:extLst>
          </p:cNvPr>
          <p:cNvSpPr txBox="1"/>
          <p:nvPr/>
        </p:nvSpPr>
        <p:spPr>
          <a:xfrm>
            <a:off x="1372530" y="1952461"/>
            <a:ext cx="3930990" cy="2585323"/>
          </a:xfrm>
          <a:prstGeom prst="rect">
            <a:avLst/>
          </a:prstGeom>
          <a:noFill/>
        </p:spPr>
        <p:txBody>
          <a:bodyPr wrap="square" rtlCol="0">
            <a:spAutoFit/>
          </a:bodyPr>
          <a:lstStyle/>
          <a:p>
            <a:pPr algn="just" fontAlgn="auto">
              <a:spcBef>
                <a:spcPts val="0"/>
              </a:spcBef>
              <a:spcAft>
                <a:spcPts val="0"/>
              </a:spcAft>
              <a:defRPr/>
            </a:pPr>
            <a:r>
              <a:rPr lang="es-CL" dirty="0">
                <a:ea typeface="Roboto" pitchFamily="2" charset="0"/>
                <a:cs typeface="Arial" pitchFamily="34" charset="0"/>
              </a:rPr>
              <a:t>“</a:t>
            </a:r>
            <a:r>
              <a:rPr lang="es-CL" b="1" dirty="0">
                <a:ea typeface="Roboto" pitchFamily="2" charset="0"/>
                <a:cs typeface="Arial" pitchFamily="34" charset="0"/>
              </a:rPr>
              <a:t>Nuestra Misión </a:t>
            </a:r>
            <a:r>
              <a:rPr lang="es-CL" dirty="0">
                <a:ea typeface="Roboto" pitchFamily="2" charset="0"/>
                <a:cs typeface="Arial" pitchFamily="34" charset="0"/>
              </a:rPr>
              <a:t>es lograr que la población de cada uno de los países en donde prestamos servicio tenga acceso a productos y servicios de la más avanzada tecnología en telecomunicaciones, a precios asequibles, con la finalidad de acercar cada día más a las personas".</a:t>
            </a:r>
          </a:p>
          <a:p>
            <a:pPr algn="just"/>
            <a:endParaRPr lang="es-CL" dirty="0">
              <a:latin typeface="Calibri" panose="020F0502020204030204" pitchFamily="34" charset="0"/>
              <a:cs typeface="Calibri" panose="020F0502020204030204" pitchFamily="34" charset="0"/>
            </a:endParaRPr>
          </a:p>
        </p:txBody>
      </p:sp>
      <p:sp>
        <p:nvSpPr>
          <p:cNvPr id="5" name="CuadroTexto 4">
            <a:extLst>
              <a:ext uri="{FF2B5EF4-FFF2-40B4-BE49-F238E27FC236}">
                <a16:creationId xmlns:a16="http://schemas.microsoft.com/office/drawing/2014/main" id="{580B6E0F-97A6-89EA-7382-35AF93B11054}"/>
              </a:ext>
            </a:extLst>
          </p:cNvPr>
          <p:cNvSpPr txBox="1"/>
          <p:nvPr/>
        </p:nvSpPr>
        <p:spPr>
          <a:xfrm>
            <a:off x="7068312" y="1952461"/>
            <a:ext cx="3335274" cy="1754326"/>
          </a:xfrm>
          <a:prstGeom prst="rect">
            <a:avLst/>
          </a:prstGeom>
          <a:noFill/>
        </p:spPr>
        <p:txBody>
          <a:bodyPr wrap="square">
            <a:spAutoFit/>
          </a:bodyPr>
          <a:lstStyle/>
          <a:p>
            <a:pPr algn="just"/>
            <a:r>
              <a:rPr lang="es-CL" dirty="0">
                <a:ea typeface="Roboto" pitchFamily="2" charset="0"/>
                <a:cs typeface="Arial" pitchFamily="34" charset="0"/>
              </a:rPr>
              <a:t> “</a:t>
            </a:r>
            <a:r>
              <a:rPr lang="es-CL" b="1" dirty="0">
                <a:ea typeface="Roboto" pitchFamily="2" charset="0"/>
                <a:cs typeface="Arial" pitchFamily="34" charset="0"/>
              </a:rPr>
              <a:t>Nuestra Visión </a:t>
            </a:r>
            <a:r>
              <a:rPr lang="es-CL" dirty="0">
                <a:ea typeface="Roboto" pitchFamily="2" charset="0"/>
                <a:cs typeface="Arial" pitchFamily="34" charset="0"/>
              </a:rPr>
              <a:t>es ser la empresa de telecomunicaciones de más rápido crecimiento y preservar nuestro liderazgo en la industria de las telecomunicaciones”.</a:t>
            </a:r>
          </a:p>
        </p:txBody>
      </p:sp>
      <p:pic>
        <p:nvPicPr>
          <p:cNvPr id="6" name="Imagen 5">
            <a:extLst>
              <a:ext uri="{FF2B5EF4-FFF2-40B4-BE49-F238E27FC236}">
                <a16:creationId xmlns:a16="http://schemas.microsoft.com/office/drawing/2014/main" id="{90DB32D5-32C0-25D1-340B-CEF9E4B577DA}"/>
              </a:ext>
            </a:extLst>
          </p:cNvPr>
          <p:cNvPicPr>
            <a:picLocks noChangeAspect="1"/>
          </p:cNvPicPr>
          <p:nvPr/>
        </p:nvPicPr>
        <p:blipFill>
          <a:blip r:embed="rId2"/>
          <a:stretch>
            <a:fillRect/>
          </a:stretch>
        </p:blipFill>
        <p:spPr>
          <a:xfrm>
            <a:off x="5303520" y="4537784"/>
            <a:ext cx="1570366" cy="1573879"/>
          </a:xfrm>
          <a:prstGeom prst="rect">
            <a:avLst/>
          </a:prstGeom>
        </p:spPr>
      </p:pic>
    </p:spTree>
    <p:extLst>
      <p:ext uri="{BB962C8B-B14F-4D97-AF65-F5344CB8AC3E}">
        <p14:creationId xmlns:p14="http://schemas.microsoft.com/office/powerpoint/2010/main" val="40828273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Claro Chile</a:t>
            </a:r>
          </a:p>
        </p:txBody>
      </p:sp>
      <p:sp>
        <p:nvSpPr>
          <p:cNvPr id="6" name="CuadroTexto 5">
            <a:extLst>
              <a:ext uri="{FF2B5EF4-FFF2-40B4-BE49-F238E27FC236}">
                <a16:creationId xmlns:a16="http://schemas.microsoft.com/office/drawing/2014/main" id="{2973A570-3EA1-9EEB-D37E-E05CE1077EA5}"/>
              </a:ext>
            </a:extLst>
          </p:cNvPr>
          <p:cNvSpPr txBox="1"/>
          <p:nvPr/>
        </p:nvSpPr>
        <p:spPr>
          <a:xfrm>
            <a:off x="793642" y="1827739"/>
            <a:ext cx="5677262" cy="3061736"/>
          </a:xfrm>
          <a:prstGeom prst="rect">
            <a:avLst/>
          </a:prstGeom>
          <a:noFill/>
        </p:spPr>
        <p:txBody>
          <a:bodyPr wrap="square">
            <a:spAutoFit/>
          </a:bodyPr>
          <a:lstStyle/>
          <a:p>
            <a:pPr algn="just">
              <a:lnSpc>
                <a:spcPct val="120000"/>
              </a:lnSpc>
              <a:spcBef>
                <a:spcPct val="20000"/>
              </a:spcBef>
              <a:defRPr/>
            </a:pPr>
            <a:r>
              <a:rPr lang="es-CL" dirty="0">
                <a:ea typeface="Roboto" pitchFamily="2" charset="0"/>
                <a:cs typeface="Arial" pitchFamily="34" charset="0"/>
              </a:rPr>
              <a:t>Desde su formación (septiembre de 2000), América Móvil se ha expandido con éxito y solidez. </a:t>
            </a:r>
            <a:r>
              <a:rPr lang="es-ES" b="1" dirty="0">
                <a:ea typeface="Roboto" pitchFamily="2" charset="0"/>
                <a:cs typeface="Arial" pitchFamily="34" charset="0"/>
              </a:rPr>
              <a:t>Claro Chile</a:t>
            </a:r>
            <a:r>
              <a:rPr lang="es-ES" dirty="0">
                <a:ea typeface="Roboto" pitchFamily="2" charset="0"/>
                <a:cs typeface="Arial" pitchFamily="34" charset="0"/>
              </a:rPr>
              <a:t> es filial de América Móvil,  actualmente la cuarta  compañía de telecomunicaciones más grande del mundo.  Con más de 260 millones de clientes en 18 países, nos ha permitido generar importantes alianzas internacionales, entregándoles a nuestros clientes los mejores servicios y la tecnología más avanzada al precio más conveniente del mercado.</a:t>
            </a:r>
            <a:endParaRPr lang="es-CL" dirty="0">
              <a:ea typeface="Roboto" pitchFamily="2" charset="0"/>
              <a:cs typeface="Arial" pitchFamily="34" charset="0"/>
            </a:endParaRPr>
          </a:p>
        </p:txBody>
      </p:sp>
      <p:pic>
        <p:nvPicPr>
          <p:cNvPr id="7" name="Picture 3">
            <a:extLst>
              <a:ext uri="{FF2B5EF4-FFF2-40B4-BE49-F238E27FC236}">
                <a16:creationId xmlns:a16="http://schemas.microsoft.com/office/drawing/2014/main" id="{12756E3B-1FEB-A298-2650-6A31964ACF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3190" y="3725623"/>
            <a:ext cx="4189868" cy="23277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03461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id="{FB64141E-B5D5-D77F-9939-1B15081CF4A6}"/>
              </a:ext>
            </a:extLst>
          </p:cNvPr>
          <p:cNvSpPr txBox="1"/>
          <p:nvPr/>
        </p:nvSpPr>
        <p:spPr>
          <a:xfrm>
            <a:off x="653143" y="3118757"/>
            <a:ext cx="3494314" cy="1446550"/>
          </a:xfrm>
          <a:prstGeom prst="rect">
            <a:avLst/>
          </a:prstGeom>
          <a:noFill/>
        </p:spPr>
        <p:txBody>
          <a:bodyPr wrap="square" rtlCol="0">
            <a:spAutoFit/>
          </a:bodyPr>
          <a:lstStyle/>
          <a:p>
            <a:pPr algn="ctr"/>
            <a:r>
              <a:rPr lang="es-CL" sz="4400" b="1" dirty="0"/>
              <a:t>Integración</a:t>
            </a:r>
          </a:p>
          <a:p>
            <a:pPr algn="ctr"/>
            <a:r>
              <a:rPr lang="es-CL" sz="4400" b="1" dirty="0"/>
              <a:t>Claro-VTR</a:t>
            </a:r>
          </a:p>
        </p:txBody>
      </p:sp>
    </p:spTree>
    <p:extLst>
      <p:ext uri="{BB962C8B-B14F-4D97-AF65-F5344CB8AC3E}">
        <p14:creationId xmlns:p14="http://schemas.microsoft.com/office/powerpoint/2010/main" val="38758358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Integración Claro-VTR</a:t>
            </a:r>
          </a:p>
        </p:txBody>
      </p:sp>
      <p:sp>
        <p:nvSpPr>
          <p:cNvPr id="5" name="CuadroTexto 4">
            <a:extLst>
              <a:ext uri="{FF2B5EF4-FFF2-40B4-BE49-F238E27FC236}">
                <a16:creationId xmlns:a16="http://schemas.microsoft.com/office/drawing/2014/main" id="{9467FD42-A884-875D-EBC8-41E7DE27E9E4}"/>
              </a:ext>
            </a:extLst>
          </p:cNvPr>
          <p:cNvSpPr txBox="1"/>
          <p:nvPr/>
        </p:nvSpPr>
        <p:spPr>
          <a:xfrm>
            <a:off x="604434" y="1169292"/>
            <a:ext cx="7222830" cy="2585323"/>
          </a:xfrm>
          <a:prstGeom prst="rect">
            <a:avLst/>
          </a:prstGeom>
          <a:noFill/>
        </p:spPr>
        <p:txBody>
          <a:bodyPr wrap="square" rtlCol="0">
            <a:spAutoFit/>
          </a:bodyPr>
          <a:lstStyle/>
          <a:p>
            <a:pPr algn="just"/>
            <a:r>
              <a:rPr lang="es-ES" sz="1800" dirty="0"/>
              <a:t>Claro y VTR han decidido integrar sus operaciones para aprovechar sus fortalezas y ofrecer los mejores servicios y atención, éste será un proceso paulatino y por el momento no existirán cambios en productos, servicios, redes y puntos de contacto. </a:t>
            </a:r>
          </a:p>
          <a:p>
            <a:pPr algn="just"/>
            <a:endParaRPr lang="es-ES" dirty="0"/>
          </a:p>
          <a:p>
            <a:pPr algn="just"/>
            <a:r>
              <a:rPr lang="es-ES" sz="1800" dirty="0"/>
              <a:t>Es muy importante transmitir tranquilidad al cliente en esta primera etapa. No cambiará nada respecto a la atención, contratos, facturación, redes y servicios y productos.</a:t>
            </a:r>
            <a:endParaRPr lang="es-CL" sz="1800" dirty="0"/>
          </a:p>
          <a:p>
            <a:pPr algn="just"/>
            <a:endParaRPr lang="es-ES" sz="1800" dirty="0"/>
          </a:p>
        </p:txBody>
      </p:sp>
      <p:pic>
        <p:nvPicPr>
          <p:cNvPr id="4" name="Imagen 3">
            <a:extLst>
              <a:ext uri="{FF2B5EF4-FFF2-40B4-BE49-F238E27FC236}">
                <a16:creationId xmlns:a16="http://schemas.microsoft.com/office/drawing/2014/main" id="{D2115E0B-8849-9E22-42F1-1FD3BBD616BA}"/>
              </a:ext>
            </a:extLst>
          </p:cNvPr>
          <p:cNvPicPr>
            <a:picLocks noChangeAspect="1"/>
          </p:cNvPicPr>
          <p:nvPr/>
        </p:nvPicPr>
        <p:blipFill>
          <a:blip r:embed="rId2"/>
          <a:stretch>
            <a:fillRect/>
          </a:stretch>
        </p:blipFill>
        <p:spPr>
          <a:xfrm>
            <a:off x="2029968" y="4643665"/>
            <a:ext cx="2479138" cy="1300714"/>
          </a:xfrm>
          <a:prstGeom prst="rect">
            <a:avLst/>
          </a:prstGeom>
        </p:spPr>
      </p:pic>
      <p:pic>
        <p:nvPicPr>
          <p:cNvPr id="7" name="Imagen 6">
            <a:extLst>
              <a:ext uri="{FF2B5EF4-FFF2-40B4-BE49-F238E27FC236}">
                <a16:creationId xmlns:a16="http://schemas.microsoft.com/office/drawing/2014/main" id="{C7E7E677-9A27-E836-BB05-8DDCDD4BF353}"/>
              </a:ext>
            </a:extLst>
          </p:cNvPr>
          <p:cNvPicPr>
            <a:picLocks noChangeAspect="1"/>
          </p:cNvPicPr>
          <p:nvPr/>
        </p:nvPicPr>
        <p:blipFill>
          <a:blip r:embed="rId3"/>
          <a:stretch>
            <a:fillRect/>
          </a:stretch>
        </p:blipFill>
        <p:spPr>
          <a:xfrm>
            <a:off x="5616879" y="4431889"/>
            <a:ext cx="2915057" cy="1724266"/>
          </a:xfrm>
          <a:prstGeom prst="rect">
            <a:avLst/>
          </a:prstGeom>
        </p:spPr>
      </p:pic>
    </p:spTree>
    <p:extLst>
      <p:ext uri="{BB962C8B-B14F-4D97-AF65-F5344CB8AC3E}">
        <p14:creationId xmlns:p14="http://schemas.microsoft.com/office/powerpoint/2010/main" val="11907145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Integración Claro-VTR</a:t>
            </a:r>
          </a:p>
        </p:txBody>
      </p:sp>
      <p:sp>
        <p:nvSpPr>
          <p:cNvPr id="6" name="CuadroTexto 5">
            <a:extLst>
              <a:ext uri="{FF2B5EF4-FFF2-40B4-BE49-F238E27FC236}">
                <a16:creationId xmlns:a16="http://schemas.microsoft.com/office/drawing/2014/main" id="{F0C2B287-48E4-368B-B7FF-C4F37F5DCEEB}"/>
              </a:ext>
            </a:extLst>
          </p:cNvPr>
          <p:cNvSpPr txBox="1"/>
          <p:nvPr/>
        </p:nvSpPr>
        <p:spPr>
          <a:xfrm>
            <a:off x="653418" y="1798074"/>
            <a:ext cx="6094476" cy="2308324"/>
          </a:xfrm>
          <a:prstGeom prst="rect">
            <a:avLst/>
          </a:prstGeom>
          <a:noFill/>
        </p:spPr>
        <p:txBody>
          <a:bodyPr wrap="square">
            <a:spAutoFit/>
          </a:bodyPr>
          <a:lstStyle/>
          <a:p>
            <a:pPr algn="just"/>
            <a:r>
              <a:rPr lang="es-ES" sz="1800" dirty="0"/>
              <a:t>Si recibes consultas respecto a la Integración: </a:t>
            </a:r>
          </a:p>
          <a:p>
            <a:pPr algn="just"/>
            <a:r>
              <a:rPr lang="es-ES" sz="1800" dirty="0"/>
              <a:t>Debes aplicar el script relacionado a la pregunta, existirán 4 categorías de preguntas: </a:t>
            </a:r>
          </a:p>
          <a:p>
            <a:pPr algn="just"/>
            <a:endParaRPr lang="es-ES" sz="1800" dirty="0"/>
          </a:p>
          <a:p>
            <a:pPr marL="285750" indent="-285750">
              <a:buFont typeface="Arial" panose="020B0604020202020204" pitchFamily="34" charset="0"/>
              <a:buChar char="•"/>
            </a:pPr>
            <a:r>
              <a:rPr lang="es-ES" sz="1800" dirty="0"/>
              <a:t>Integración</a:t>
            </a:r>
          </a:p>
          <a:p>
            <a:pPr marL="285750" indent="-285750">
              <a:buFont typeface="Arial" panose="020B0604020202020204" pitchFamily="34" charset="0"/>
              <a:buChar char="•"/>
            </a:pPr>
            <a:r>
              <a:rPr lang="es-ES" sz="1800" dirty="0"/>
              <a:t>Facturación </a:t>
            </a:r>
          </a:p>
          <a:p>
            <a:pPr marL="285750" indent="-285750">
              <a:buFont typeface="Arial" panose="020B0604020202020204" pitchFamily="34" charset="0"/>
              <a:buChar char="•"/>
            </a:pPr>
            <a:r>
              <a:rPr lang="es-ES" sz="1800" dirty="0"/>
              <a:t>Canales de Atención </a:t>
            </a:r>
          </a:p>
          <a:p>
            <a:pPr marL="285750" indent="-285750">
              <a:buFont typeface="Arial" panose="020B0604020202020204" pitchFamily="34" charset="0"/>
              <a:buChar char="•"/>
            </a:pPr>
            <a:r>
              <a:rPr lang="es-ES" sz="1800" dirty="0"/>
              <a:t>Productos y Servicios</a:t>
            </a:r>
          </a:p>
        </p:txBody>
      </p:sp>
      <p:graphicFrame>
        <p:nvGraphicFramePr>
          <p:cNvPr id="7" name="Objeto 6">
            <a:hlinkClick r:id="rId3"/>
            <a:extLst>
              <a:ext uri="{FF2B5EF4-FFF2-40B4-BE49-F238E27FC236}">
                <a16:creationId xmlns:a16="http://schemas.microsoft.com/office/drawing/2014/main" id="{9CF251FD-73C1-850B-00BC-C6D1D15AA2A2}"/>
              </a:ext>
            </a:extLst>
          </p:cNvPr>
          <p:cNvGraphicFramePr>
            <a:graphicFrameLocks noChangeAspect="1"/>
          </p:cNvGraphicFramePr>
          <p:nvPr>
            <p:extLst>
              <p:ext uri="{D42A27DB-BD31-4B8C-83A1-F6EECF244321}">
                <p14:modId xmlns:p14="http://schemas.microsoft.com/office/powerpoint/2010/main" val="3167644473"/>
              </p:ext>
            </p:extLst>
          </p:nvPr>
        </p:nvGraphicFramePr>
        <p:xfrm>
          <a:off x="4441468" y="3374136"/>
          <a:ext cx="1285979" cy="832104"/>
        </p:xfrm>
        <a:graphic>
          <a:graphicData uri="http://schemas.openxmlformats.org/presentationml/2006/ole">
            <mc:AlternateContent xmlns:mc="http://schemas.openxmlformats.org/markup-compatibility/2006">
              <mc:Choice xmlns:v="urn:schemas-microsoft-com:vml" Requires="v">
                <p:oleObj spid="_x0000_s1027" name="Acrobat Document" showAsIcon="1" r:id="rId4" imgW="973941" imgH="632997" progId="AcroExch.Document.DC">
                  <p:embed/>
                </p:oleObj>
              </mc:Choice>
              <mc:Fallback>
                <p:oleObj name="Acrobat Document" showAsIcon="1" r:id="rId4" imgW="973941" imgH="632997" progId="AcroExch.Document.DC">
                  <p:embed/>
                  <p:pic>
                    <p:nvPicPr>
                      <p:cNvPr id="21" name="Objeto 20">
                        <a:hlinkClick r:id="" action="ppaction://hlinkfil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1468" y="3374136"/>
                        <a:ext cx="1285979" cy="832104"/>
                      </a:xfrm>
                      <a:prstGeom prst="rect">
                        <a:avLst/>
                      </a:prstGeom>
                      <a:noFill/>
                    </p:spPr>
                  </p:pic>
                </p:oleObj>
              </mc:Fallback>
            </mc:AlternateContent>
          </a:graphicData>
        </a:graphic>
      </p:graphicFrame>
      <p:sp>
        <p:nvSpPr>
          <p:cNvPr id="9" name="CuadroTexto 8">
            <a:extLst>
              <a:ext uri="{FF2B5EF4-FFF2-40B4-BE49-F238E27FC236}">
                <a16:creationId xmlns:a16="http://schemas.microsoft.com/office/drawing/2014/main" id="{5753009E-2DE5-0921-434B-4FECDA91173B}"/>
              </a:ext>
            </a:extLst>
          </p:cNvPr>
          <p:cNvSpPr txBox="1"/>
          <p:nvPr/>
        </p:nvSpPr>
        <p:spPr>
          <a:xfrm>
            <a:off x="653418" y="5597636"/>
            <a:ext cx="10895454" cy="369332"/>
          </a:xfrm>
          <a:prstGeom prst="rect">
            <a:avLst/>
          </a:prstGeom>
          <a:noFill/>
        </p:spPr>
        <p:txBody>
          <a:bodyPr wrap="square">
            <a:spAutoFit/>
          </a:bodyPr>
          <a:lstStyle/>
          <a:p>
            <a:r>
              <a:rPr lang="es-ES" sz="1800" b="1" dirty="0">
                <a:latin typeface="Calibri Light" panose="020F0302020204030204" pitchFamily="34" charset="0"/>
                <a:ea typeface="Times New Roman" panose="02020603050405020304" pitchFamily="18" charset="0"/>
                <a:cs typeface="Times New Roman" panose="02020603050405020304" pitchFamily="18" charset="0"/>
              </a:rPr>
              <a:t>Se publicarán en la Web, preguntas frecuentes relacionadas con este proceso en: </a:t>
            </a:r>
            <a:r>
              <a:rPr lang="es-ES" sz="1800" b="1" i="1" u="sng" dirty="0">
                <a:latin typeface="Calibri Light" panose="020F0302020204030204" pitchFamily="34" charset="0"/>
                <a:ea typeface="Times New Roman" panose="02020603050405020304" pitchFamily="18" charset="0"/>
                <a:cs typeface="Times New Roman" panose="02020603050405020304" pitchFamily="18" charset="0"/>
              </a:rPr>
              <a:t>www.clarochile.cl/integracion</a:t>
            </a:r>
            <a:endParaRPr lang="es-CL" sz="1800" b="1" dirty="0"/>
          </a:p>
        </p:txBody>
      </p:sp>
      <p:pic>
        <p:nvPicPr>
          <p:cNvPr id="10" name="Imagen 9">
            <a:extLst>
              <a:ext uri="{FF2B5EF4-FFF2-40B4-BE49-F238E27FC236}">
                <a16:creationId xmlns:a16="http://schemas.microsoft.com/office/drawing/2014/main" id="{BC4E572B-CD52-9A2F-956E-CEA4821E856E}"/>
              </a:ext>
            </a:extLst>
          </p:cNvPr>
          <p:cNvPicPr>
            <a:picLocks noChangeAspect="1"/>
          </p:cNvPicPr>
          <p:nvPr/>
        </p:nvPicPr>
        <p:blipFill>
          <a:blip r:embed="rId6"/>
          <a:stretch>
            <a:fillRect/>
          </a:stretch>
        </p:blipFill>
        <p:spPr>
          <a:xfrm>
            <a:off x="8604504" y="2723779"/>
            <a:ext cx="2479138" cy="1300714"/>
          </a:xfrm>
          <a:prstGeom prst="rect">
            <a:avLst/>
          </a:prstGeom>
        </p:spPr>
      </p:pic>
    </p:spTree>
    <p:extLst>
      <p:ext uri="{BB962C8B-B14F-4D97-AF65-F5344CB8AC3E}">
        <p14:creationId xmlns:p14="http://schemas.microsoft.com/office/powerpoint/2010/main" val="31333369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Título</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Subtítulo</a:t>
            </a:r>
          </a:p>
        </p:txBody>
      </p:sp>
      <p:sp>
        <p:nvSpPr>
          <p:cNvPr id="6" name="CuadroTexto 5">
            <a:extLst>
              <a:ext uri="{FF2B5EF4-FFF2-40B4-BE49-F238E27FC236}">
                <a16:creationId xmlns:a16="http://schemas.microsoft.com/office/drawing/2014/main" id="{16DC92D0-1E5B-362B-3A62-79FB8474DA81}"/>
              </a:ext>
            </a:extLst>
          </p:cNvPr>
          <p:cNvSpPr txBox="1"/>
          <p:nvPr/>
        </p:nvSpPr>
        <p:spPr>
          <a:xfrm>
            <a:off x="568917" y="993345"/>
            <a:ext cx="11054166" cy="646331"/>
          </a:xfrm>
          <a:prstGeom prst="rect">
            <a:avLst/>
          </a:prstGeom>
          <a:noFill/>
        </p:spPr>
        <p:txBody>
          <a:bodyPr wrap="square">
            <a:spAutoFit/>
          </a:bodyPr>
          <a:lstStyle/>
          <a:p>
            <a:pPr algn="just">
              <a:spcBef>
                <a:spcPts val="1200"/>
              </a:spcBef>
              <a:spcAft>
                <a:spcPts val="1200"/>
              </a:spcAft>
            </a:pPr>
            <a:r>
              <a:rPr lang="es-ES" sz="1800" dirty="0">
                <a:ea typeface="Times New Roman" panose="02020603050405020304" pitchFamily="18" charset="0"/>
                <a:cs typeface="Times New Roman" panose="02020603050405020304" pitchFamily="18" charset="0"/>
              </a:rPr>
              <a:t>Al término de la atención debes tipificar según el canal, el servicio y la categoría de la pregunta y dejar una breve descripción de ella: </a:t>
            </a:r>
            <a:endParaRPr lang="es-CL" sz="1800" dirty="0">
              <a:effectLst/>
              <a:ea typeface="Times New Roman" panose="02020603050405020304" pitchFamily="18" charset="0"/>
            </a:endParaRPr>
          </a:p>
        </p:txBody>
      </p:sp>
      <p:pic>
        <p:nvPicPr>
          <p:cNvPr id="7" name="Imagen 6">
            <a:extLst>
              <a:ext uri="{FF2B5EF4-FFF2-40B4-BE49-F238E27FC236}">
                <a16:creationId xmlns:a16="http://schemas.microsoft.com/office/drawing/2014/main" id="{D7562593-1466-E0A0-52E3-15D4E7ACFA0E}"/>
              </a:ext>
            </a:extLst>
          </p:cNvPr>
          <p:cNvPicPr>
            <a:picLocks noChangeAspect="1"/>
          </p:cNvPicPr>
          <p:nvPr/>
        </p:nvPicPr>
        <p:blipFill>
          <a:blip r:embed="rId2"/>
          <a:stretch>
            <a:fillRect/>
          </a:stretch>
        </p:blipFill>
        <p:spPr>
          <a:xfrm>
            <a:off x="730280" y="1827350"/>
            <a:ext cx="6886672" cy="4678406"/>
          </a:xfrm>
          <a:prstGeom prst="rect">
            <a:avLst/>
          </a:prstGeom>
        </p:spPr>
      </p:pic>
      <p:pic>
        <p:nvPicPr>
          <p:cNvPr id="8" name="Imagen 7">
            <a:extLst>
              <a:ext uri="{FF2B5EF4-FFF2-40B4-BE49-F238E27FC236}">
                <a16:creationId xmlns:a16="http://schemas.microsoft.com/office/drawing/2014/main" id="{E84258B8-A923-48A9-FA65-E2E6C8A02E28}"/>
              </a:ext>
            </a:extLst>
          </p:cNvPr>
          <p:cNvPicPr>
            <a:picLocks noChangeAspect="1"/>
          </p:cNvPicPr>
          <p:nvPr/>
        </p:nvPicPr>
        <p:blipFill>
          <a:blip r:embed="rId3"/>
          <a:stretch>
            <a:fillRect/>
          </a:stretch>
        </p:blipFill>
        <p:spPr>
          <a:xfrm>
            <a:off x="7853985" y="2226720"/>
            <a:ext cx="2946460" cy="2049061"/>
          </a:xfrm>
          <a:prstGeom prst="rect">
            <a:avLst/>
          </a:prstGeom>
        </p:spPr>
      </p:pic>
      <p:pic>
        <p:nvPicPr>
          <p:cNvPr id="9" name="Imagen 8">
            <a:extLst>
              <a:ext uri="{FF2B5EF4-FFF2-40B4-BE49-F238E27FC236}">
                <a16:creationId xmlns:a16="http://schemas.microsoft.com/office/drawing/2014/main" id="{84DCE8EB-9A75-355F-E201-5BB9DE390024}"/>
              </a:ext>
            </a:extLst>
          </p:cNvPr>
          <p:cNvPicPr>
            <a:picLocks noChangeAspect="1"/>
          </p:cNvPicPr>
          <p:nvPr/>
        </p:nvPicPr>
        <p:blipFill>
          <a:blip r:embed="rId4"/>
          <a:stretch>
            <a:fillRect/>
          </a:stretch>
        </p:blipFill>
        <p:spPr>
          <a:xfrm>
            <a:off x="7853985" y="4720732"/>
            <a:ext cx="3769098" cy="1043233"/>
          </a:xfrm>
          <a:prstGeom prst="rect">
            <a:avLst/>
          </a:prstGeom>
        </p:spPr>
      </p:pic>
    </p:spTree>
    <p:extLst>
      <p:ext uri="{BB962C8B-B14F-4D97-AF65-F5344CB8AC3E}">
        <p14:creationId xmlns:p14="http://schemas.microsoft.com/office/powerpoint/2010/main" val="3268254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65752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Marcador de fecha 3">
            <a:extLst>
              <a:ext uri="{FF2B5EF4-FFF2-40B4-BE49-F238E27FC236}">
                <a16:creationId xmlns:a16="http://schemas.microsoft.com/office/drawing/2014/main" id="{D9FC04B1-CA88-8FF6-FE4B-D5B8E769B27B}"/>
              </a:ext>
            </a:extLst>
          </p:cNvPr>
          <p:cNvSpPr txBox="1">
            <a:spLocks/>
          </p:cNvSpPr>
          <p:nvPr/>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02-05-2023</a:t>
            </a:fld>
            <a:endParaRPr lang="es-CL"/>
          </a:p>
        </p:txBody>
      </p:sp>
      <p:sp>
        <p:nvSpPr>
          <p:cNvPr id="12" name="Marcador de número de diapositiva 5">
            <a:extLst>
              <a:ext uri="{FF2B5EF4-FFF2-40B4-BE49-F238E27FC236}">
                <a16:creationId xmlns:a16="http://schemas.microsoft.com/office/drawing/2014/main" id="{E6EBA124-AC72-E3AB-799B-DE89F5634928}"/>
              </a:ext>
            </a:extLst>
          </p:cNvPr>
          <p:cNvSpPr txBox="1">
            <a:spLocks/>
          </p:cNvSpPr>
          <p:nvPr/>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10</a:t>
            </a:fld>
            <a:endParaRPr lang="es-CL"/>
          </a:p>
        </p:txBody>
      </p:sp>
      <p:pic>
        <p:nvPicPr>
          <p:cNvPr id="13" name="Imagen 12">
            <a:extLst>
              <a:ext uri="{FF2B5EF4-FFF2-40B4-BE49-F238E27FC236}">
                <a16:creationId xmlns:a16="http://schemas.microsoft.com/office/drawing/2014/main" id="{798AC53D-5059-5FD5-9779-BAE9491060D0}"/>
              </a:ext>
            </a:extLst>
          </p:cNvPr>
          <p:cNvPicPr>
            <a:picLocks noChangeAspect="1"/>
          </p:cNvPicPr>
          <p:nvPr/>
        </p:nvPicPr>
        <p:blipFill>
          <a:blip r:embed="rId2"/>
          <a:stretch>
            <a:fillRect/>
          </a:stretch>
        </p:blipFill>
        <p:spPr>
          <a:xfrm>
            <a:off x="-1" y="0"/>
            <a:ext cx="12196291" cy="6858000"/>
          </a:xfrm>
          <a:prstGeom prst="rect">
            <a:avLst/>
          </a:prstGeom>
        </p:spPr>
      </p:pic>
      <p:pic>
        <p:nvPicPr>
          <p:cNvPr id="14" name="Imagen 13">
            <a:extLst>
              <a:ext uri="{FF2B5EF4-FFF2-40B4-BE49-F238E27FC236}">
                <a16:creationId xmlns:a16="http://schemas.microsoft.com/office/drawing/2014/main" id="{F7A036B5-C907-0C90-8401-901E1643EBFE}"/>
              </a:ext>
            </a:extLst>
          </p:cNvPr>
          <p:cNvPicPr>
            <a:picLocks noChangeAspect="1"/>
          </p:cNvPicPr>
          <p:nvPr/>
        </p:nvPicPr>
        <p:blipFill>
          <a:blip r:embed="rId3"/>
          <a:stretch>
            <a:fillRect/>
          </a:stretch>
        </p:blipFill>
        <p:spPr>
          <a:xfrm>
            <a:off x="5444613" y="0"/>
            <a:ext cx="6747387" cy="6959600"/>
          </a:xfrm>
          <a:prstGeom prst="rect">
            <a:avLst/>
          </a:prstGeom>
        </p:spPr>
      </p:pic>
      <p:pic>
        <p:nvPicPr>
          <p:cNvPr id="15" name="Imagen 14">
            <a:extLst>
              <a:ext uri="{FF2B5EF4-FFF2-40B4-BE49-F238E27FC236}">
                <a16:creationId xmlns:a16="http://schemas.microsoft.com/office/drawing/2014/main" id="{30B4D9F4-F711-A1DC-1A4D-F6D91F209461}"/>
              </a:ext>
            </a:extLst>
          </p:cNvPr>
          <p:cNvPicPr>
            <a:picLocks noChangeAspect="1"/>
          </p:cNvPicPr>
          <p:nvPr/>
        </p:nvPicPr>
        <p:blipFill>
          <a:blip r:embed="rId4"/>
          <a:stretch>
            <a:fillRect/>
          </a:stretch>
        </p:blipFill>
        <p:spPr>
          <a:xfrm>
            <a:off x="5685740" y="4402667"/>
            <a:ext cx="2221854" cy="2318808"/>
          </a:xfrm>
          <a:prstGeom prst="rect">
            <a:avLst/>
          </a:prstGeom>
        </p:spPr>
      </p:pic>
      <p:pic>
        <p:nvPicPr>
          <p:cNvPr id="17" name="Imagen 16">
            <a:extLst>
              <a:ext uri="{FF2B5EF4-FFF2-40B4-BE49-F238E27FC236}">
                <a16:creationId xmlns:a16="http://schemas.microsoft.com/office/drawing/2014/main" id="{3577C49A-80B6-B0F6-B93E-E84A98A029E2}"/>
              </a:ext>
            </a:extLst>
          </p:cNvPr>
          <p:cNvPicPr>
            <a:picLocks noChangeAspect="1"/>
          </p:cNvPicPr>
          <p:nvPr/>
        </p:nvPicPr>
        <p:blipFill>
          <a:blip r:embed="rId5"/>
          <a:stretch>
            <a:fillRect/>
          </a:stretch>
        </p:blipFill>
        <p:spPr>
          <a:xfrm>
            <a:off x="-59812" y="3606800"/>
            <a:ext cx="3771900" cy="3302000"/>
          </a:xfrm>
          <a:prstGeom prst="rect">
            <a:avLst/>
          </a:prstGeom>
        </p:spPr>
      </p:pic>
      <p:pic>
        <p:nvPicPr>
          <p:cNvPr id="18" name="Imagen 17">
            <a:extLst>
              <a:ext uri="{FF2B5EF4-FFF2-40B4-BE49-F238E27FC236}">
                <a16:creationId xmlns:a16="http://schemas.microsoft.com/office/drawing/2014/main" id="{0CB29B98-028E-04D4-9B0F-1237C7E8C935}"/>
              </a:ext>
            </a:extLst>
          </p:cNvPr>
          <p:cNvPicPr>
            <a:picLocks noChangeAspect="1"/>
          </p:cNvPicPr>
          <p:nvPr/>
        </p:nvPicPr>
        <p:blipFill>
          <a:blip r:embed="rId6"/>
          <a:stretch>
            <a:fillRect/>
          </a:stretch>
        </p:blipFill>
        <p:spPr>
          <a:xfrm>
            <a:off x="6273800" y="3282950"/>
            <a:ext cx="2159000" cy="2997200"/>
          </a:xfrm>
          <a:prstGeom prst="rect">
            <a:avLst/>
          </a:prstGeom>
        </p:spPr>
      </p:pic>
      <p:pic>
        <p:nvPicPr>
          <p:cNvPr id="19" name="Imagen 18">
            <a:extLst>
              <a:ext uri="{FF2B5EF4-FFF2-40B4-BE49-F238E27FC236}">
                <a16:creationId xmlns:a16="http://schemas.microsoft.com/office/drawing/2014/main" id="{FE03E5AE-5CA7-F33C-30F9-1317972CE5DC}"/>
              </a:ext>
            </a:extLst>
          </p:cNvPr>
          <p:cNvPicPr>
            <a:picLocks noChangeAspect="1"/>
          </p:cNvPicPr>
          <p:nvPr/>
        </p:nvPicPr>
        <p:blipFill>
          <a:blip r:embed="rId7"/>
          <a:stretch>
            <a:fillRect/>
          </a:stretch>
        </p:blipFill>
        <p:spPr>
          <a:xfrm>
            <a:off x="8718550" y="-50800"/>
            <a:ext cx="2527300" cy="1295400"/>
          </a:xfrm>
          <a:prstGeom prst="rect">
            <a:avLst/>
          </a:prstGeom>
        </p:spPr>
      </p:pic>
      <p:pic>
        <p:nvPicPr>
          <p:cNvPr id="2" name="Imagen 1">
            <a:extLst>
              <a:ext uri="{FF2B5EF4-FFF2-40B4-BE49-F238E27FC236}">
                <a16:creationId xmlns:a16="http://schemas.microsoft.com/office/drawing/2014/main" id="{CF322026-8602-E0D3-8584-B5385D8F74E1}"/>
              </a:ext>
            </a:extLst>
          </p:cNvPr>
          <p:cNvPicPr>
            <a:picLocks noChangeAspect="1"/>
          </p:cNvPicPr>
          <p:nvPr/>
        </p:nvPicPr>
        <p:blipFill>
          <a:blip r:embed="rId8"/>
          <a:stretch>
            <a:fillRect/>
          </a:stretch>
        </p:blipFill>
        <p:spPr>
          <a:xfrm>
            <a:off x="116800" y="2726197"/>
            <a:ext cx="5862970" cy="1827213"/>
          </a:xfrm>
          <a:prstGeom prst="rect">
            <a:avLst/>
          </a:prstGeom>
        </p:spPr>
      </p:pic>
      <p:sp>
        <p:nvSpPr>
          <p:cNvPr id="3" name="CuadroTexto 2">
            <a:extLst>
              <a:ext uri="{FF2B5EF4-FFF2-40B4-BE49-F238E27FC236}">
                <a16:creationId xmlns:a16="http://schemas.microsoft.com/office/drawing/2014/main" id="{ECDAB15C-E4A1-F86F-38E4-22C4324F5203}"/>
              </a:ext>
            </a:extLst>
          </p:cNvPr>
          <p:cNvSpPr txBox="1"/>
          <p:nvPr/>
        </p:nvSpPr>
        <p:spPr>
          <a:xfrm>
            <a:off x="1772383" y="2624597"/>
            <a:ext cx="3378200" cy="707886"/>
          </a:xfrm>
          <a:prstGeom prst="rect">
            <a:avLst/>
          </a:prstGeom>
          <a:noFill/>
        </p:spPr>
        <p:txBody>
          <a:bodyPr wrap="square" rtlCol="0">
            <a:spAutoFit/>
          </a:bodyPr>
          <a:lstStyle/>
          <a:p>
            <a:pPr algn="ctr"/>
            <a:r>
              <a:rPr lang="es-CL" sz="4000" b="1" dirty="0">
                <a:solidFill>
                  <a:srgbClr val="FAAD0A"/>
                </a:solidFill>
              </a:rPr>
              <a:t>¡GRACIAS!</a:t>
            </a:r>
          </a:p>
        </p:txBody>
      </p:sp>
    </p:spTree>
    <p:extLst>
      <p:ext uri="{BB962C8B-B14F-4D97-AF65-F5344CB8AC3E}">
        <p14:creationId xmlns:p14="http://schemas.microsoft.com/office/powerpoint/2010/main" val="26304708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5908</TotalTime>
  <Words>265</Words>
  <Application>Microsoft Office PowerPoint</Application>
  <PresentationFormat>Panorámica</PresentationFormat>
  <Paragraphs>38</Paragraphs>
  <Slides>10</Slides>
  <Notes>0</Notes>
  <HiddenSlides>0</HiddenSlides>
  <MMClips>0</MMClips>
  <ScaleCrop>false</ScaleCrop>
  <HeadingPairs>
    <vt:vector size="8" baseType="variant">
      <vt:variant>
        <vt:lpstr>Fuentes usadas</vt:lpstr>
      </vt:variant>
      <vt:variant>
        <vt:i4>5</vt:i4>
      </vt:variant>
      <vt:variant>
        <vt:lpstr>Tema</vt:lpstr>
      </vt:variant>
      <vt:variant>
        <vt:i4>2</vt:i4>
      </vt:variant>
      <vt:variant>
        <vt:lpstr>Servidores OLE incrustados</vt:lpstr>
      </vt:variant>
      <vt:variant>
        <vt:i4>1</vt:i4>
      </vt:variant>
      <vt:variant>
        <vt:lpstr>Títulos de diapositiva</vt:lpstr>
      </vt:variant>
      <vt:variant>
        <vt:i4>10</vt:i4>
      </vt:variant>
    </vt:vector>
  </HeadingPairs>
  <TitlesOfParts>
    <vt:vector size="18" baseType="lpstr">
      <vt:lpstr>Arial</vt:lpstr>
      <vt:lpstr>Calibri</vt:lpstr>
      <vt:lpstr>Calibri Light</vt:lpstr>
      <vt:lpstr>Roboto</vt:lpstr>
      <vt:lpstr>Times New Roman</vt:lpstr>
      <vt:lpstr>Tema de Office</vt:lpstr>
      <vt:lpstr>Diseño personalizado</vt:lpstr>
      <vt:lpstr>Acrobat Document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Paula Smith</dc:creator>
  <cp:lastModifiedBy>Fuentealba Gutierrez Sandra Del C, CLAROCHILE</cp:lastModifiedBy>
  <cp:revision>13</cp:revision>
  <dcterms:created xsi:type="dcterms:W3CDTF">2023-02-20T13:59:36Z</dcterms:created>
  <dcterms:modified xsi:type="dcterms:W3CDTF">2023-05-03T15:27:54Z</dcterms:modified>
</cp:coreProperties>
</file>