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6" r:id="rId2"/>
    <p:sldMasterId id="2147483648" r:id="rId3"/>
  </p:sldMasterIdLst>
  <p:sldIdLst>
    <p:sldId id="256" r:id="rId4"/>
    <p:sldId id="259" r:id="rId5"/>
    <p:sldId id="264" r:id="rId6"/>
    <p:sldId id="269" r:id="rId7"/>
    <p:sldId id="270" r:id="rId8"/>
    <p:sldId id="271" r:id="rId9"/>
    <p:sldId id="272" r:id="rId10"/>
    <p:sldId id="286" r:id="rId11"/>
    <p:sldId id="273" r:id="rId12"/>
    <p:sldId id="274" r:id="rId13"/>
    <p:sldId id="275" r:id="rId14"/>
    <p:sldId id="276" r:id="rId15"/>
    <p:sldId id="287" r:id="rId16"/>
    <p:sldId id="277" r:id="rId17"/>
    <p:sldId id="278" r:id="rId18"/>
    <p:sldId id="279" r:id="rId19"/>
    <p:sldId id="280" r:id="rId20"/>
    <p:sldId id="285" r:id="rId21"/>
    <p:sldId id="281" r:id="rId22"/>
    <p:sldId id="288" r:id="rId23"/>
    <p:sldId id="261" r:id="rId24"/>
    <p:sldId id="263" r:id="rId2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3F04"/>
    <a:srgbClr val="0998A7"/>
    <a:srgbClr val="FAAD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F9EB84-8BA2-A54C-2109-4E15FF9AB57E}" v="3" dt="2023-04-20T12:51:52.331"/>
    <p1510:client id="{F2A83D12-119E-4CDA-706A-EA15216FD946}" v="3" dt="2023-04-20T12:53:48.5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73" autoAdjust="0"/>
    <p:restoredTop sz="95353"/>
  </p:normalViewPr>
  <p:slideViewPr>
    <p:cSldViewPr snapToGrid="0">
      <p:cViewPr varScale="1">
        <p:scale>
          <a:sx n="105" d="100"/>
          <a:sy n="105" d="100"/>
        </p:scale>
        <p:origin x="9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riquez Gonzalez Nicolas Andres, CLAROCHILE" userId="S::nicolas.henriquez@clarochile.cl::713137e2-eea8-4f61-9c15-09817a6bcc35" providerId="AD" clId="Web-{6CF9EB84-8BA2-A54C-2109-4E15FF9AB57E}"/>
    <pc:docChg chg="addSld delSld sldOrd addMainMaster modMainMaster">
      <pc:chgData name="Henriquez Gonzalez Nicolas Andres, CLAROCHILE" userId="S::nicolas.henriquez@clarochile.cl::713137e2-eea8-4f61-9c15-09817a6bcc35" providerId="AD" clId="Web-{6CF9EB84-8BA2-A54C-2109-4E15FF9AB57E}" dt="2023-04-20T12:51:52.331" v="2"/>
      <pc:docMkLst>
        <pc:docMk/>
      </pc:docMkLst>
      <pc:sldChg chg="del">
        <pc:chgData name="Henriquez Gonzalez Nicolas Andres, CLAROCHILE" userId="S::nicolas.henriquez@clarochile.cl::713137e2-eea8-4f61-9c15-09817a6bcc35" providerId="AD" clId="Web-{6CF9EB84-8BA2-A54C-2109-4E15FF9AB57E}" dt="2023-04-20T12:51:52.331" v="2"/>
        <pc:sldMkLst>
          <pc:docMk/>
          <pc:sldMk cId="1037265650" sldId="268"/>
        </pc:sldMkLst>
      </pc:sldChg>
      <pc:sldChg chg="add ord">
        <pc:chgData name="Henriquez Gonzalez Nicolas Andres, CLAROCHILE" userId="S::nicolas.henriquez@clarochile.cl::713137e2-eea8-4f61-9c15-09817a6bcc35" providerId="AD" clId="Web-{6CF9EB84-8BA2-A54C-2109-4E15FF9AB57E}" dt="2023-04-20T12:51:50.378" v="1"/>
        <pc:sldMkLst>
          <pc:docMk/>
          <pc:sldMk cId="1384072975" sldId="288"/>
        </pc:sldMkLst>
      </pc:sldChg>
      <pc:sldMasterChg chg="add addSldLayout">
        <pc:chgData name="Henriquez Gonzalez Nicolas Andres, CLAROCHILE" userId="S::nicolas.henriquez@clarochile.cl::713137e2-eea8-4f61-9c15-09817a6bcc35" providerId="AD" clId="Web-{6CF9EB84-8BA2-A54C-2109-4E15FF9AB57E}" dt="2023-04-20T12:51:46.378" v="0"/>
        <pc:sldMasterMkLst>
          <pc:docMk/>
          <pc:sldMasterMk cId="849799785" sldId="2147483648"/>
        </pc:sldMasterMkLst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1638664633" sldId="2147483649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1093683387" sldId="2147483650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469522526" sldId="2147483651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1469044194" sldId="2147483652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44804526" sldId="2147483653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1870494735" sldId="2147483654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1612223329" sldId="2147483655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2966113072" sldId="2147483656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837236521" sldId="2147483657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1437714854" sldId="2147483658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849799785" sldId="2147483648"/>
            <pc:sldLayoutMk cId="3426909420" sldId="214748365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6CF9EB84-8BA2-A54C-2109-4E15FF9AB57E}" dt="2023-04-20T12:51:46.378" v="0"/>
        <pc:sldMasterMkLst>
          <pc:docMk/>
          <pc:sldMasterMk cId="2841544797" sldId="2147483660"/>
        </pc:sldMasterMkLst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2841544797" sldId="2147483660"/>
            <pc:sldLayoutMk cId="3432697726" sldId="2147483661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2841544797" sldId="2147483660"/>
            <pc:sldLayoutMk cId="1784466283" sldId="2147483662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2841544797" sldId="2147483660"/>
            <pc:sldLayoutMk cId="3746890249" sldId="2147483663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2841544797" sldId="2147483660"/>
            <pc:sldLayoutMk cId="1985066060" sldId="2147483664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2841544797" sldId="2147483660"/>
            <pc:sldLayoutMk cId="1407211750" sldId="2147483665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2841544797" sldId="2147483660"/>
            <pc:sldLayoutMk cId="4157413775" sldId="214748366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6CF9EB84-8BA2-A54C-2109-4E15FF9AB57E}" dt="2023-04-20T12:51:46.378" v="0"/>
        <pc:sldMasterMkLst>
          <pc:docMk/>
          <pc:sldMasterMk cId="1019474684" sldId="2147483666"/>
        </pc:sldMasterMkLst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1019474684" sldId="2147483666"/>
            <pc:sldLayoutMk cId="3462254904" sldId="2147483667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CF9EB84-8BA2-A54C-2109-4E15FF9AB57E}" dt="2023-04-20T12:51:46.378" v="0"/>
          <pc:sldLayoutMkLst>
            <pc:docMk/>
            <pc:sldMasterMk cId="1019474684" sldId="2147483666"/>
            <pc:sldLayoutMk cId="4060745576" sldId="2147483668"/>
          </pc:sldLayoutMkLst>
        </pc:sldLayoutChg>
      </pc:sldMasterChg>
    </pc:docChg>
  </pc:docChgLst>
  <pc:docChgLst>
    <pc:chgData name="Henriquez Gonzalez Nicolas Andres, CLAROCHILE" userId="S::nicolas.henriquez@clarochile.cl::713137e2-eea8-4f61-9c15-09817a6bcc35" providerId="AD" clId="Web-{F2A83D12-119E-4CDA-706A-EA15216FD946}"/>
    <pc:docChg chg="modSld">
      <pc:chgData name="Henriquez Gonzalez Nicolas Andres, CLAROCHILE" userId="S::nicolas.henriquez@clarochile.cl::713137e2-eea8-4f61-9c15-09817a6bcc35" providerId="AD" clId="Web-{F2A83D12-119E-4CDA-706A-EA15216FD946}" dt="2023-04-20T12:53:47.655" v="0" actId="20577"/>
      <pc:docMkLst>
        <pc:docMk/>
      </pc:docMkLst>
      <pc:sldChg chg="modSp">
        <pc:chgData name="Henriquez Gonzalez Nicolas Andres, CLAROCHILE" userId="S::nicolas.henriquez@clarochile.cl::713137e2-eea8-4f61-9c15-09817a6bcc35" providerId="AD" clId="Web-{F2A83D12-119E-4CDA-706A-EA15216FD946}" dt="2023-04-20T12:53:47.655" v="0" actId="20577"/>
        <pc:sldMkLst>
          <pc:docMk/>
          <pc:sldMk cId="232736489" sldId="275"/>
        </pc:sldMkLst>
        <pc:spChg chg="mod">
          <ac:chgData name="Henriquez Gonzalez Nicolas Andres, CLAROCHILE" userId="S::nicolas.henriquez@clarochile.cl::713137e2-eea8-4f61-9c15-09817a6bcc35" providerId="AD" clId="Web-{F2A83D12-119E-4CDA-706A-EA15216FD946}" dt="2023-04-20T12:53:47.655" v="0" actId="20577"/>
          <ac:spMkLst>
            <pc:docMk/>
            <pc:sldMk cId="232736489" sldId="275"/>
            <ac:spMk id="3" creationId="{37AB3147-47C2-304C-05C0-25D0E901815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 dirty="0">
                <a:solidFill>
                  <a:srgbClr val="0998A7"/>
                </a:solidFill>
              </a:rPr>
              <a:t>Lo </a:t>
            </a:r>
            <a:r>
              <a:rPr lang="es-CL" sz="4800" b="1" dirty="0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95838-78F8-670F-82FF-F9CB87B1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34376-A5F9-E3C1-60C2-B62E9E7F5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845FBB-6E98-EF27-C24B-970A8E77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D28DCA-1D6F-175B-435D-816CF7A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27E8F-0A95-99D3-6BD9-6B5C18FF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8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5F0FE-12CF-2978-E204-B379CD0F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8B9F49-13B4-EA42-3AB9-553D3401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5AE33F-6DE7-B412-A88B-7C7963C90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9F88F5-90FF-ABC1-435F-3A3C2FFC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C8835-3AC8-0955-2F9C-41F89F8B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9522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8910D-2AFA-0CB9-3D1C-19AB1BC5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E92810-5376-C751-F718-F0710EDE9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A309DC-36CC-CA3B-A1F8-510EBA932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C07127-6A11-13B6-05CD-C6DAFC75F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08ECB4-E4AF-C16C-F194-9320400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9B536B-C4DC-09B6-A0C5-01FE33C6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044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AC43A-C684-D33A-058E-4E95AEE97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5788DE-16F7-1CAD-40E8-B66F091AB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3AA0EF-14B1-7AC8-B573-5CE36F309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D43060-1137-EA46-53E7-664ABD6BE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ED660E-C4C2-CA8E-A4BD-34DC651BE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C0A2F-C85E-EEC7-3E79-9ABF4810B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1055DFA-10A5-B75B-3B44-A39D5B6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7C2356-2532-8CD5-0C2F-56BC854F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029FE-A42C-328C-4AF7-C4FFEF5AA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731344-0682-4DA7-8F99-F1D092F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DF1C4A-81F2-AE0A-27B6-19941ABD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0530BF-3026-D3F6-33C9-8DACF998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049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411AEF-ACB2-1B54-6A10-A0AABB36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CB5BF54-20B9-035E-8820-CFFF7C6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33AC-64ED-8AA8-A352-F52C54EF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22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CB35B-2990-AE2C-C8C5-DD5166B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7A67CC-CF99-AE68-2892-8D1510A4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CB2322A-9CA9-84B2-95C6-A0DA88EC5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259F613-D876-7346-93D0-7FEF044D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BA2243-DAC5-C743-45CD-8F6BA616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0B0B76-7586-36FB-7D27-6C1D811B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6113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256C8-1FD8-238C-33DD-597B3290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C00987-2C90-FD44-B028-DE6909527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14A9D4-5523-DB27-C1E5-B6D6A550B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F72463-42B9-6D25-43E6-49A70BF2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119AD7-46B3-2B2B-F8D9-16076588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652B5D-A766-2146-78D3-414627CC1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23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E5727-512B-7D8D-DA88-A5B409D1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9B9442-BB40-6495-B423-0312A433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29770B-33FE-B21A-2FB6-85575ECF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D6C0B-1C74-7ED2-F2D2-F8FD331A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A1EEB-2413-6930-DD6C-393D3682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714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99AE06E-E6B1-9B56-1B35-65B53BEC7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A829B8-0553-80C2-A268-12C87BD87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370B83-FFFC-13A4-8449-B7EAB140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E1BE73-4ECC-E081-7915-21216BBA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F445A1-E55B-C3E6-6139-12BC774F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690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9" r:id="rId5"/>
    <p:sldLayoutId id="214748366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C95F0E-466F-BF9C-3C8F-28304A91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F6369D-844D-71B2-02F2-EDFB77B57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C9B409-C671-610D-EADF-F931CB928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17217-A11F-8770-A085-B14FAD7C0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3137D3-63E9-46BC-B342-230A72086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79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Incognito 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pic>
        <p:nvPicPr>
          <p:cNvPr id="2" name="image1.jpeg">
            <a:extLst>
              <a:ext uri="{FF2B5EF4-FFF2-40B4-BE49-F238E27FC236}">
                <a16:creationId xmlns:a16="http://schemas.microsoft.com/office/drawing/2014/main" id="{471785C4-6025-304F-34EC-791F752099E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2238" y="2379051"/>
            <a:ext cx="5727700" cy="301942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7CA0074-93CA-644F-8F2F-53A36794F98D}"/>
              </a:ext>
            </a:extLst>
          </p:cNvPr>
          <p:cNvSpPr txBox="1"/>
          <p:nvPr/>
        </p:nvSpPr>
        <p:spPr>
          <a:xfrm>
            <a:off x="7135446" y="1787403"/>
            <a:ext cx="42686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0" i="0" dirty="0">
                <a:effectLst/>
              </a:rPr>
              <a:t>​</a:t>
            </a:r>
            <a:endParaRPr lang="es-CL" dirty="0"/>
          </a:p>
        </p:txBody>
      </p:sp>
      <p:sp>
        <p:nvSpPr>
          <p:cNvPr id="8" name="Corchetes 7">
            <a:extLst>
              <a:ext uri="{FF2B5EF4-FFF2-40B4-BE49-F238E27FC236}">
                <a16:creationId xmlns:a16="http://schemas.microsoft.com/office/drawing/2014/main" id="{89AF69CB-2F6C-E5C5-7FA3-ABBA0BC53D9A}"/>
              </a:ext>
            </a:extLst>
          </p:cNvPr>
          <p:cNvSpPr/>
          <p:nvPr/>
        </p:nvSpPr>
        <p:spPr>
          <a:xfrm>
            <a:off x="523630" y="1171996"/>
            <a:ext cx="10229362" cy="867819"/>
          </a:xfrm>
          <a:prstGeom prst="bracketPair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s-ES" b="0" i="0" u="none" strike="noStrike" dirty="0">
                <a:effectLst/>
              </a:rPr>
              <a:t>Para acceder al sistema debe realizarlo utilizando un browser soportado (Firefox®, Google, Chrome™, Internet Explorer™, Safari®); usando la URL según corresponda el proveedor. </a:t>
            </a:r>
            <a:endParaRPr lang="es-CL" dirty="0"/>
          </a:p>
        </p:txBody>
      </p:sp>
      <p:sp>
        <p:nvSpPr>
          <p:cNvPr id="17" name="Corchetes 16">
            <a:extLst>
              <a:ext uri="{FF2B5EF4-FFF2-40B4-BE49-F238E27FC236}">
                <a16:creationId xmlns:a16="http://schemas.microsoft.com/office/drawing/2014/main" id="{9D80F64E-BC32-BA73-2A0D-464C4658049E}"/>
              </a:ext>
            </a:extLst>
          </p:cNvPr>
          <p:cNvSpPr/>
          <p:nvPr/>
        </p:nvSpPr>
        <p:spPr>
          <a:xfrm>
            <a:off x="8027376" y="3250222"/>
            <a:ext cx="2640624" cy="1817077"/>
          </a:xfrm>
          <a:prstGeom prst="bracketPair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r>
              <a:rPr lang="es-ES" spc="-95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Seleccione </a:t>
            </a:r>
            <a:r>
              <a:rPr lang="es-ES" spc="-14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 en proveedor  “Telmex Chile” </a:t>
            </a:r>
            <a:r>
              <a:rPr lang="es-ES" spc="-8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luego ingrese su </a:t>
            </a:r>
            <a:r>
              <a:rPr lang="es-ES" spc="-9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usuario</a:t>
            </a:r>
            <a:r>
              <a:rPr lang="es-ES" spc="-14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, su clave </a:t>
            </a:r>
            <a:r>
              <a:rPr lang="es-ES" spc="-11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y</a:t>
            </a:r>
            <a:r>
              <a:rPr lang="es-ES" spc="-13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 </a:t>
            </a:r>
            <a:r>
              <a:rPr lang="es-ES" spc="-95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pulse</a:t>
            </a:r>
            <a:r>
              <a:rPr lang="es-ES" spc="-13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 </a:t>
            </a:r>
            <a:r>
              <a:rPr lang="es-ES" spc="-105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“Iniciar</a:t>
            </a:r>
            <a:r>
              <a:rPr lang="es-ES" spc="-13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 </a:t>
            </a:r>
            <a:r>
              <a:rPr lang="es-ES" spc="-190" dirty="0">
                <a:latin typeface="Calibri" panose="020F0502020204030204" pitchFamily="34" charset="0"/>
                <a:ea typeface="Roboto" panose="020B0604020202020204" charset="0"/>
                <a:cs typeface="Calibri" panose="020F0502020204030204" pitchFamily="34" charset="0"/>
              </a:rPr>
              <a:t>Sesión”.</a:t>
            </a:r>
            <a:endParaRPr lang="es-ES" dirty="0">
              <a:latin typeface="Calibri" panose="020F0502020204030204" pitchFamily="34" charset="0"/>
              <a:ea typeface="Roboto" panose="020B060402020202020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AD3E9BEE-A24F-D9F4-B2B9-D74242DCF4AB}"/>
              </a:ext>
            </a:extLst>
          </p:cNvPr>
          <p:cNvGrpSpPr>
            <a:grpSpLocks/>
          </p:cNvGrpSpPr>
          <p:nvPr/>
        </p:nvGrpSpPr>
        <p:grpSpPr bwMode="auto">
          <a:xfrm>
            <a:off x="1870527" y="3445036"/>
            <a:ext cx="6899275" cy="1571625"/>
            <a:chOff x="390" y="182"/>
            <a:chExt cx="10864" cy="2476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id="{F6A532D7-6BC3-CC33-378C-DB3724DC41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" y="181"/>
              <a:ext cx="10842" cy="2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EC4F0350-499D-0507-80D4-CF2C45EBEA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" y="1333"/>
              <a:ext cx="10836" cy="1310"/>
            </a:xfrm>
            <a:custGeom>
              <a:avLst/>
              <a:gdLst>
                <a:gd name="T0" fmla="+- 0 1678 404"/>
                <a:gd name="T1" fmla="*/ T0 w 10836"/>
                <a:gd name="T2" fmla="+- 0 1599 1333"/>
                <a:gd name="T3" fmla="*/ 1599 h 1310"/>
                <a:gd name="T4" fmla="+- 0 1224 404"/>
                <a:gd name="T5" fmla="*/ T4 w 10836"/>
                <a:gd name="T6" fmla="+- 0 1599 1333"/>
                <a:gd name="T7" fmla="*/ 1599 h 1310"/>
                <a:gd name="T8" fmla="+- 0 1224 404"/>
                <a:gd name="T9" fmla="*/ T8 w 10836"/>
                <a:gd name="T10" fmla="+- 0 1333 1333"/>
                <a:gd name="T11" fmla="*/ 1333 h 1310"/>
                <a:gd name="T12" fmla="+- 0 2132 404"/>
                <a:gd name="T13" fmla="*/ T12 w 10836"/>
                <a:gd name="T14" fmla="+- 0 1333 1333"/>
                <a:gd name="T15" fmla="*/ 1333 h 1310"/>
                <a:gd name="T16" fmla="+- 0 2132 404"/>
                <a:gd name="T17" fmla="*/ T16 w 10836"/>
                <a:gd name="T18" fmla="+- 0 1599 1333"/>
                <a:gd name="T19" fmla="*/ 1599 h 1310"/>
                <a:gd name="T20" fmla="+- 0 1678 404"/>
                <a:gd name="T21" fmla="*/ T20 w 10836"/>
                <a:gd name="T22" fmla="+- 0 1599 1333"/>
                <a:gd name="T23" fmla="*/ 1599 h 1310"/>
                <a:gd name="T24" fmla="+- 0 5822 404"/>
                <a:gd name="T25" fmla="*/ T24 w 10836"/>
                <a:gd name="T26" fmla="+- 0 2643 1333"/>
                <a:gd name="T27" fmla="*/ 2643 h 1310"/>
                <a:gd name="T28" fmla="+- 0 404 404"/>
                <a:gd name="T29" fmla="*/ T28 w 10836"/>
                <a:gd name="T30" fmla="+- 0 2643 1333"/>
                <a:gd name="T31" fmla="*/ 2643 h 1310"/>
                <a:gd name="T32" fmla="+- 0 404 404"/>
                <a:gd name="T33" fmla="*/ T32 w 10836"/>
                <a:gd name="T34" fmla="+- 0 2065 1333"/>
                <a:gd name="T35" fmla="*/ 2065 h 1310"/>
                <a:gd name="T36" fmla="+- 0 11240 404"/>
                <a:gd name="T37" fmla="*/ T36 w 10836"/>
                <a:gd name="T38" fmla="+- 0 2065 1333"/>
                <a:gd name="T39" fmla="*/ 2065 h 1310"/>
                <a:gd name="T40" fmla="+- 0 11240 404"/>
                <a:gd name="T41" fmla="*/ T40 w 10836"/>
                <a:gd name="T42" fmla="+- 0 2643 1333"/>
                <a:gd name="T43" fmla="*/ 2643 h 1310"/>
                <a:gd name="T44" fmla="+- 0 5822 404"/>
                <a:gd name="T45" fmla="*/ T44 w 10836"/>
                <a:gd name="T46" fmla="+- 0 2643 1333"/>
                <a:gd name="T47" fmla="*/ 2643 h 131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0" t="0" r="r" b="b"/>
              <a:pathLst>
                <a:path w="10836" h="1310">
                  <a:moveTo>
                    <a:pt x="1274" y="266"/>
                  </a:moveTo>
                  <a:lnTo>
                    <a:pt x="820" y="266"/>
                  </a:lnTo>
                  <a:lnTo>
                    <a:pt x="820" y="0"/>
                  </a:lnTo>
                  <a:lnTo>
                    <a:pt x="1728" y="0"/>
                  </a:lnTo>
                  <a:lnTo>
                    <a:pt x="1728" y="266"/>
                  </a:lnTo>
                  <a:lnTo>
                    <a:pt x="1274" y="266"/>
                  </a:lnTo>
                  <a:close/>
                  <a:moveTo>
                    <a:pt x="5418" y="1310"/>
                  </a:moveTo>
                  <a:lnTo>
                    <a:pt x="0" y="1310"/>
                  </a:lnTo>
                  <a:lnTo>
                    <a:pt x="0" y="732"/>
                  </a:lnTo>
                  <a:lnTo>
                    <a:pt x="10836" y="732"/>
                  </a:lnTo>
                  <a:lnTo>
                    <a:pt x="10836" y="1310"/>
                  </a:lnTo>
                  <a:lnTo>
                    <a:pt x="5418" y="1310"/>
                  </a:lnTo>
                  <a:close/>
                </a:path>
              </a:pathLst>
            </a:custGeom>
            <a:noFill/>
            <a:ln w="1778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F89E936F-F86B-F64B-0EE4-7E437FFD2A0B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Pantalla inicial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1BC5A19-E5D4-8C4D-FC1A-7FC02B2F1F3F}"/>
              </a:ext>
            </a:extLst>
          </p:cNvPr>
          <p:cNvSpPr txBox="1"/>
          <p:nvPr/>
        </p:nvSpPr>
        <p:spPr>
          <a:xfrm>
            <a:off x="364879" y="1168804"/>
            <a:ext cx="11434398" cy="14583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2870">
              <a:spcBef>
                <a:spcPts val="450"/>
              </a:spcBef>
              <a:spcAft>
                <a:spcPts val="0"/>
              </a:spcAft>
            </a:pP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primera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pantalla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es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sección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Cuentas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s-C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spcBef>
                <a:spcPts val="30"/>
              </a:spcBef>
            </a:pP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s-C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" marR="141605">
              <a:spcBef>
                <a:spcPts val="5"/>
              </a:spcBef>
              <a:spcAft>
                <a:spcPts val="0"/>
              </a:spcAft>
            </a:pPr>
            <a:r>
              <a:rPr lang="es-ES" sz="1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Búsqueda</a:t>
            </a:r>
            <a:r>
              <a:rPr lang="es-ES" sz="1600" b="1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Suscriptor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s-ES" sz="16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Cliente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Desde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</a:t>
            </a:r>
            <a:r>
              <a:rPr lang="es-ES" sz="1600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ventana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Cuentas,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ingrese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criterio</a:t>
            </a:r>
            <a:r>
              <a:rPr lang="es-ES" sz="16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búsqueda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s-ES" sz="16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presione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Enter</a:t>
            </a:r>
            <a:r>
              <a:rPr lang="es-ES" sz="1600" spc="-3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(o</a:t>
            </a:r>
            <a:r>
              <a:rPr lang="es-ES" sz="1600" spc="-25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pulse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ícono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 búsqueda).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búsqueda de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suscriptor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puede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realizar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por:</a:t>
            </a:r>
            <a:endParaRPr lang="es-C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">
              <a:lnSpc>
                <a:spcPts val="1465"/>
              </a:lnSpc>
            </a:pP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RUT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del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cliente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sin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dígito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verificador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</a:t>
            </a:r>
            <a:r>
              <a:rPr lang="es-ES" sz="16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*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</a:t>
            </a:r>
            <a:r>
              <a:rPr lang="es-ES" sz="16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ej:12345678*).</a:t>
            </a:r>
            <a:endParaRPr lang="es-C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">
              <a:lnSpc>
                <a:spcPts val="1380"/>
              </a:lnSpc>
            </a:pP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desplegarse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suscriptor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buscado,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pulse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código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suscriptor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6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Identificador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para</a:t>
            </a:r>
            <a:r>
              <a:rPr lang="es-ES" sz="16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desplegar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los</a:t>
            </a:r>
            <a:r>
              <a:rPr lang="es-ES" sz="16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detalles.</a:t>
            </a:r>
            <a:endParaRPr lang="es-CL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Cuentas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36E3CF1-F83F-9ED2-55BC-5884A7A5E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8" y="1487443"/>
            <a:ext cx="7250867" cy="3497155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DB8530D-A4E5-5206-577A-FBAD31F3B184}"/>
              </a:ext>
            </a:extLst>
          </p:cNvPr>
          <p:cNvSpPr txBox="1"/>
          <p:nvPr/>
        </p:nvSpPr>
        <p:spPr>
          <a:xfrm>
            <a:off x="8110728" y="1487443"/>
            <a:ext cx="3545586" cy="4411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ts val="1380"/>
              </a:lnSpc>
              <a:buSzPts val="1200"/>
              <a:tabLst>
                <a:tab pos="217170" algn="l"/>
              </a:tabLst>
            </a:pP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Opciones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disponibles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para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el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perfil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del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usuario: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Cuentas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Historial.</a:t>
            </a:r>
          </a:p>
          <a:p>
            <a:pPr lvl="0" algn="just">
              <a:lnSpc>
                <a:spcPts val="1380"/>
              </a:lnSpc>
              <a:buSzPts val="1200"/>
              <a:tabLst>
                <a:tab pos="217170" algn="l"/>
              </a:tabLst>
            </a:pPr>
            <a:endParaRPr lang="es-ES" sz="1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lvl="0" algn="just">
              <a:lnSpc>
                <a:spcPts val="1380"/>
              </a:lnSpc>
              <a:buSzPts val="1200"/>
              <a:tabLst>
                <a:tab pos="217170" algn="l"/>
              </a:tabLst>
            </a:pPr>
            <a:endParaRPr lang="es-CL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2870" algn="just"/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Suscriptor: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Entrega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datos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del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titular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(Rut,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Nombre,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Dirección.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etc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</a:t>
            </a:r>
          </a:p>
          <a:p>
            <a:pPr marL="102870" algn="just"/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" algn="just"/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Suscripciones: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permite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verificar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los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servicios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bases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adicionales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cada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equipo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instalado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domicilio.</a:t>
            </a:r>
          </a:p>
          <a:p>
            <a:pPr marL="102870" algn="just"/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" algn="just"/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Dispositivos: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Podemos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revisar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modelo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cada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equipo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realizar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algunos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comandos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(refrescar,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init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etc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</a:t>
            </a:r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635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Suscriptor 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0DE1A6B-0521-BCF9-A704-82678C5E0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8" y="1535835"/>
            <a:ext cx="7723906" cy="329711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7AB3A13-8733-619C-378C-AECB5FB50C70}"/>
              </a:ext>
            </a:extLst>
          </p:cNvPr>
          <p:cNvSpPr txBox="1"/>
          <p:nvPr/>
        </p:nvSpPr>
        <p:spPr>
          <a:xfrm>
            <a:off x="8734806" y="1681264"/>
            <a:ext cx="303961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 momento de ingresar en </a:t>
            </a:r>
            <a:r>
              <a:rPr lang="es-ES" sz="1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SUSCRIPTOR</a:t>
            </a:r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que corresponde a los datos del cliente, donde nos mostrara los datos del titular, nombre completo, RUT y residencia, en caso de ser residencial (persona) o empresa </a:t>
            </a:r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220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Suscripciones TV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374939A0-C0CC-6EE5-8760-73701EEED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1260477"/>
            <a:ext cx="7756542" cy="3326645"/>
          </a:xfrm>
          <a:prstGeom prst="rect">
            <a:avLst/>
          </a:prstGeom>
        </p:spPr>
      </p:pic>
      <p:sp>
        <p:nvSpPr>
          <p:cNvPr id="14" name="Corchetes 13">
            <a:extLst>
              <a:ext uri="{FF2B5EF4-FFF2-40B4-BE49-F238E27FC236}">
                <a16:creationId xmlns:a16="http://schemas.microsoft.com/office/drawing/2014/main" id="{A2DE4711-4B41-A0BE-2D11-A72A1A5B347F}"/>
              </a:ext>
            </a:extLst>
          </p:cNvPr>
          <p:cNvSpPr/>
          <p:nvPr/>
        </p:nvSpPr>
        <p:spPr>
          <a:xfrm>
            <a:off x="604434" y="4686299"/>
            <a:ext cx="7482254" cy="911223"/>
          </a:xfrm>
          <a:prstGeom prst="bracketPair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02870">
              <a:spcBef>
                <a:spcPts val="450"/>
              </a:spcBef>
              <a:spcAft>
                <a:spcPts val="0"/>
              </a:spcAft>
            </a:pPr>
            <a:r>
              <a:rPr lang="es-ES" dirty="0"/>
              <a:t>Identificador: este código nos permite ayudar al cliente a reconocer el equipo instalado en su domicilio, el cual se visualiza como SN</a:t>
            </a:r>
          </a:p>
          <a:p>
            <a:pPr marL="102870">
              <a:spcBef>
                <a:spcPts val="450"/>
              </a:spcBef>
              <a:spcAft>
                <a:spcPts val="0"/>
              </a:spcAft>
            </a:pPr>
            <a:r>
              <a:rPr lang="es-ES" dirty="0"/>
              <a:t>Modelo: Indica el modelo del equipo STB en domicilio 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B121211-9169-1CAA-047E-0864FC411A0F}"/>
              </a:ext>
            </a:extLst>
          </p:cNvPr>
          <p:cNvSpPr txBox="1"/>
          <p:nvPr/>
        </p:nvSpPr>
        <p:spPr>
          <a:xfrm>
            <a:off x="8741664" y="1546978"/>
            <a:ext cx="295122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Detalle de servicio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Identificador: código de almacenamiento del equipo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Estado: Indica el estado que se encuentra el servicio, activo o suspendido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Servicio: Muestra el código o etiqueta que va asociado al servicio de TV  </a:t>
            </a:r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754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Suscripciones Internet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D9EC381-73E6-A36B-C15E-9D8581E146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1554344"/>
            <a:ext cx="6586152" cy="2953559"/>
          </a:xfrm>
          <a:prstGeom prst="rect">
            <a:avLst/>
          </a:prstGeom>
        </p:spPr>
      </p:pic>
      <p:sp>
        <p:nvSpPr>
          <p:cNvPr id="10" name="Corchetes 9">
            <a:extLst>
              <a:ext uri="{FF2B5EF4-FFF2-40B4-BE49-F238E27FC236}">
                <a16:creationId xmlns:a16="http://schemas.microsoft.com/office/drawing/2014/main" id="{FC86A82B-72FC-5A1F-791D-FA0F45F2BFC7}"/>
              </a:ext>
            </a:extLst>
          </p:cNvPr>
          <p:cNvSpPr/>
          <p:nvPr/>
        </p:nvSpPr>
        <p:spPr>
          <a:xfrm>
            <a:off x="604434" y="4686299"/>
            <a:ext cx="7482254" cy="911223"/>
          </a:xfrm>
          <a:prstGeom prst="bracketPair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02870" algn="just">
              <a:spcBef>
                <a:spcPts val="450"/>
              </a:spcBef>
              <a:spcAft>
                <a:spcPts val="0"/>
              </a:spcAft>
            </a:pPr>
            <a:r>
              <a:rPr lang="es-ES" dirty="0"/>
              <a:t>Identificador: este código nos permite ayudar al cliente a reconocer el equipo instalado en su domicilio, el cual se visualiza como CMAC</a:t>
            </a:r>
          </a:p>
          <a:p>
            <a:pPr marL="102870" algn="just">
              <a:spcBef>
                <a:spcPts val="450"/>
              </a:spcBef>
              <a:spcAft>
                <a:spcPts val="0"/>
              </a:spcAft>
            </a:pPr>
            <a:r>
              <a:rPr lang="es-ES" dirty="0"/>
              <a:t>Modelo: Indica el modelo del equipo y permite ver si tiene MC o MTA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A9120E1-B684-6866-FD97-3D4A5E44A765}"/>
              </a:ext>
            </a:extLst>
          </p:cNvPr>
          <p:cNvSpPr txBox="1"/>
          <p:nvPr/>
        </p:nvSpPr>
        <p:spPr>
          <a:xfrm>
            <a:off x="8086688" y="1554344"/>
            <a:ext cx="333527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Detalle de servicio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Identificador: Es el código de almacenamiento del equipo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Estado: Indica si el servicio se encuentra activo o suspendido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Servicio: nos muestra el código que va asociado al servicio de Internet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Nodo: indica el sector donde esta instalado el servicio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13611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Telefonía </a:t>
            </a:r>
          </a:p>
        </p:txBody>
      </p:sp>
    </p:spTree>
    <p:extLst>
      <p:ext uri="{BB962C8B-B14F-4D97-AF65-F5344CB8AC3E}">
        <p14:creationId xmlns:p14="http://schemas.microsoft.com/office/powerpoint/2010/main" val="1112931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  <a:p>
            <a:endParaRPr lang="es-CL" sz="32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Telefonía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F5C415C-B21A-63AA-832D-B9E751FD6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8" y="1126205"/>
            <a:ext cx="6848585" cy="376049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D03678E-3F35-801D-9813-DBA788329E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437" y="4869117"/>
            <a:ext cx="5488566" cy="519864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816064-EECA-DE2B-BC6A-7395BC372EDF}"/>
              </a:ext>
            </a:extLst>
          </p:cNvPr>
          <p:cNvSpPr txBox="1"/>
          <p:nvPr/>
        </p:nvSpPr>
        <p:spPr>
          <a:xfrm>
            <a:off x="7930134" y="1852291"/>
            <a:ext cx="36918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Detalle de servicio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Identificador: Es el código de almacenamiento del equipo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Estado: Indica si el servicio se encuentra activo o suspendido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Servicio: nos muestra el código que va asociado al servicio de Telefonía</a:t>
            </a:r>
          </a:p>
        </p:txBody>
      </p:sp>
    </p:spTree>
    <p:extLst>
      <p:ext uri="{BB962C8B-B14F-4D97-AF65-F5344CB8AC3E}">
        <p14:creationId xmlns:p14="http://schemas.microsoft.com/office/powerpoint/2010/main" val="2512488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	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Telefonía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58264DE-3ED9-6388-ED17-5D88783F7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458" y="1166529"/>
            <a:ext cx="5487305" cy="202625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AD188B6-F94A-9A14-22FE-791E7A1086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228" y="3139530"/>
            <a:ext cx="5437764" cy="183655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234D7D4-E435-261D-495F-4C88FFA3456F}"/>
              </a:ext>
            </a:extLst>
          </p:cNvPr>
          <p:cNvSpPr txBox="1"/>
          <p:nvPr/>
        </p:nvSpPr>
        <p:spPr>
          <a:xfrm>
            <a:off x="7662672" y="1600200"/>
            <a:ext cx="350901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CALL_BARRING_TYPE:</a:t>
            </a:r>
            <a:r>
              <a:rPr lang="es-ES" sz="1800" spc="-6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Nos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muestra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las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llamadas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disponibles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cierto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números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que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el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cliente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puede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realizar.</a:t>
            </a:r>
          </a:p>
          <a:p>
            <a:pPr algn="just"/>
            <a:endParaRPr lang="es-ES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CALL_FEATURES: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Muestra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las</a:t>
            </a:r>
            <a:r>
              <a:rPr lang="es-ES" sz="18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configuraciones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que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</a:t>
            </a:r>
            <a:r>
              <a:rPr lang="es-ES" sz="18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encuentran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disponibles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en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el</a:t>
            </a:r>
            <a:r>
              <a:rPr lang="es-ES" sz="18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teléfono,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para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realizar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desvíos</a:t>
            </a:r>
            <a:r>
              <a:rPr lang="es-ES" sz="18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</a:t>
            </a:r>
            <a:r>
              <a:rPr lang="es-ES" sz="1800" spc="-2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llamadas.</a:t>
            </a:r>
          </a:p>
        </p:txBody>
      </p:sp>
    </p:spTree>
    <p:extLst>
      <p:ext uri="{BB962C8B-B14F-4D97-AF65-F5344CB8AC3E}">
        <p14:creationId xmlns:p14="http://schemas.microsoft.com/office/powerpoint/2010/main" val="843868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	</a:t>
            </a:r>
          </a:p>
          <a:p>
            <a:endParaRPr lang="es-CL" sz="32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sz="2000" i="1" dirty="0">
                <a:latin typeface="Calibri Light"/>
                <a:cs typeface="Calibri Light"/>
              </a:rPr>
              <a:t>Te</a:t>
            </a:r>
            <a:r>
              <a:rPr lang="es-CL" sz="2000" i="1" dirty="0">
                <a:latin typeface="Calibri Light"/>
                <a:cs typeface="Calibri Light"/>
              </a:rPr>
              <a:t>lefonía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375D6EF-1022-7707-7873-13D246C68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781" y="1485900"/>
            <a:ext cx="6537961" cy="29718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1262615-F1ED-5CC0-65C6-36B106F33BB5}"/>
              </a:ext>
            </a:extLst>
          </p:cNvPr>
          <p:cNvSpPr txBox="1"/>
          <p:nvPr/>
        </p:nvSpPr>
        <p:spPr>
          <a:xfrm>
            <a:off x="6976726" y="1126205"/>
            <a:ext cx="490133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  <a:ea typeface="Times New Roman" panose="02020603050405020304" pitchFamily="18" charset="0"/>
              </a:rPr>
              <a:t>MTA_PORT: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Indica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puerto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que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se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encuentra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configurado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en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Router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puede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ser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1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2,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cual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cliente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deberá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tener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conectado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equipo</a:t>
            </a:r>
            <a:r>
              <a:rPr lang="es-ES" sz="1600" spc="-23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telefónico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en</a:t>
            </a:r>
            <a:r>
              <a:rPr lang="es-ES" sz="1600" spc="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 puerto que</a:t>
            </a:r>
            <a:r>
              <a:rPr lang="es-ES" sz="1600" spc="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este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indique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  <a:ea typeface="Times New Roman" panose="02020603050405020304" pitchFamily="18" charset="0"/>
              </a:rPr>
              <a:t>PCC_BILLING_DAY: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Nos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entrega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día</a:t>
            </a:r>
            <a:r>
              <a:rPr lang="es-ES" sz="1600" spc="-3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recarga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minutos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en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servicio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telefonía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fija.</a:t>
            </a:r>
            <a:endParaRPr lang="es-ES" sz="1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  <a:ea typeface="Times New Roman" panose="02020603050405020304" pitchFamily="18" charset="0"/>
              </a:rPr>
              <a:t>TELEPHONY_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PHONE_NUMBER: Podemos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confirmar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número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teléfono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fijo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que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tiene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cliente.</a:t>
            </a:r>
            <a:endParaRPr lang="es-ES" sz="1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  <a:ea typeface="Times New Roman" panose="02020603050405020304" pitchFamily="18" charset="0"/>
              </a:rPr>
              <a:t>TELEPHONY_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PHONE_NUMBER: Podemos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confirmar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número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teléfono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fijo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que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tiene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cliente.</a:t>
            </a:r>
            <a:endParaRPr lang="es-ES" sz="1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  <a:ea typeface="Times New Roman" panose="02020603050405020304" pitchFamily="18" charset="0"/>
              </a:rPr>
              <a:t>Modelo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MTA: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Muestra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modelo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del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equipo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y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podemos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revisar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si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tiene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CM</a:t>
            </a:r>
            <a:r>
              <a:rPr lang="es-ES" sz="16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y</a:t>
            </a:r>
            <a:r>
              <a:rPr lang="es-ES" sz="1600" spc="-2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MTA.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effectLst/>
                <a:ea typeface="Times New Roman" panose="02020603050405020304" pitchFamily="18" charset="0"/>
              </a:rPr>
              <a:t>Dirección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MAC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CM: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Este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código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nos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permitirá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ayudar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al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cliente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a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reconocer</a:t>
            </a:r>
            <a:r>
              <a:rPr lang="es-ES" sz="16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equipo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instalado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en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su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domicilio,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cual se</a:t>
            </a:r>
            <a:r>
              <a:rPr lang="es-ES" sz="16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visualizará</a:t>
            </a:r>
            <a:r>
              <a:rPr lang="es-ES" sz="1600" spc="-23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como</a:t>
            </a:r>
            <a:r>
              <a:rPr lang="es-ES" sz="16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600" dirty="0">
                <a:effectLst/>
                <a:ea typeface="Times New Roman" panose="02020603050405020304" pitchFamily="18" charset="0"/>
              </a:rPr>
              <a:t>CMAC.</a:t>
            </a:r>
            <a:endParaRPr lang="es-CL" sz="16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36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	</a:t>
            </a:r>
          </a:p>
          <a:p>
            <a:endParaRPr lang="es-CL" sz="32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Telefonía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C6CFC1E-93F6-6B3A-ECB1-F03E302FA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1688123"/>
            <a:ext cx="5304376" cy="332860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E65567-CA0C-1E4F-ACB9-9591D7C2F834}"/>
              </a:ext>
            </a:extLst>
          </p:cNvPr>
          <p:cNvSpPr txBox="1"/>
          <p:nvPr/>
        </p:nvSpPr>
        <p:spPr>
          <a:xfrm>
            <a:off x="7257288" y="2152097"/>
            <a:ext cx="30731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2870" algn="just">
              <a:spcBef>
                <a:spcPts val="450"/>
              </a:spcBef>
              <a:spcAft>
                <a:spcPts val="0"/>
              </a:spcAft>
            </a:pP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Supplemental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Nos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indica</a:t>
            </a:r>
            <a:r>
              <a:rPr lang="es-ES" sz="1800" b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que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es-ES" sz="1800" b="1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cliente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puede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realizar</a:t>
            </a:r>
            <a:r>
              <a:rPr lang="es-ES" sz="1800" b="1" spc="-3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llamadas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los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números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</a:t>
            </a:r>
            <a:r>
              <a:rPr lang="es-ES" sz="1800" b="1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emergencia,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131,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132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s-ES" sz="1800" b="1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s-E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133.</a:t>
            </a:r>
            <a:endParaRPr lang="es-CL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294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/>
              <a:t>I</a:t>
            </a:r>
            <a:r>
              <a:rPr lang="es-CL" sz="4400" b="1" dirty="0" err="1"/>
              <a:t>nternet</a:t>
            </a:r>
            <a:endParaRPr lang="es-CL" sz="4400" b="1" dirty="0"/>
          </a:p>
        </p:txBody>
      </p:sp>
    </p:spTree>
    <p:extLst>
      <p:ext uri="{BB962C8B-B14F-4D97-AF65-F5344CB8AC3E}">
        <p14:creationId xmlns:p14="http://schemas.microsoft.com/office/powerpoint/2010/main" val="1664737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Dispositivos Internet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DAA19CD-09A6-98E3-6B0C-4EC9CD3CA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23" y="1316511"/>
            <a:ext cx="7021297" cy="3536015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782B3174-A936-C56F-9E9E-F39929A8CC1D}"/>
              </a:ext>
            </a:extLst>
          </p:cNvPr>
          <p:cNvSpPr/>
          <p:nvPr/>
        </p:nvSpPr>
        <p:spPr>
          <a:xfrm>
            <a:off x="2228850" y="1825625"/>
            <a:ext cx="581025" cy="1555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A66E898-28AC-E9AD-3764-87CC3DF848D7}"/>
              </a:ext>
            </a:extLst>
          </p:cNvPr>
          <p:cNvSpPr txBox="1"/>
          <p:nvPr/>
        </p:nvSpPr>
        <p:spPr>
          <a:xfrm>
            <a:off x="8138160" y="1610553"/>
            <a:ext cx="3271266" cy="18184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2870" algn="just">
              <a:spcBef>
                <a:spcPts val="450"/>
              </a:spcBef>
              <a:spcAft>
                <a:spcPts val="0"/>
              </a:spcAft>
            </a:pPr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Dispositivos:</a:t>
            </a:r>
          </a:p>
          <a:p>
            <a:pPr marL="102870" algn="just">
              <a:spcBef>
                <a:spcPts val="450"/>
              </a:spcBef>
              <a:spcAft>
                <a:spcPts val="0"/>
              </a:spcAft>
            </a:pPr>
            <a:r>
              <a:rPr lang="es-ES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Nos permite visualizar la información del equipo del cliente y adicional realizar algunos comandos al equipo en la pestaña </a:t>
            </a:r>
            <a:r>
              <a:rPr lang="es-ES" sz="18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Diagnosticar </a:t>
            </a:r>
            <a:endParaRPr lang="es-CL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719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Dispositivos Internet </a:t>
            </a:r>
          </a:p>
          <a:p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9766551-5470-05D2-BF17-6798762F8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" y="1257550"/>
            <a:ext cx="7109460" cy="457506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68F8450-F435-DF1B-BFE2-C942B8B3629B}"/>
              </a:ext>
            </a:extLst>
          </p:cNvPr>
          <p:cNvSpPr txBox="1"/>
          <p:nvPr/>
        </p:nvSpPr>
        <p:spPr>
          <a:xfrm>
            <a:off x="7891272" y="1591055"/>
            <a:ext cx="355473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Reiniciar: El equipo se reinicia, pero solo reinicia la mac que pertenece al servicio de internet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Diagnostico SNMP: siempre se debe posicionar en esta pestaña para luego realizar diagnostico de niveles.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/>
              <a:t>Conjunto de diagnóstico: acá se debe posicionar para luego Realizar una consulta.</a:t>
            </a:r>
          </a:p>
        </p:txBody>
      </p:sp>
    </p:spTree>
    <p:extLst>
      <p:ext uri="{BB962C8B-B14F-4D97-AF65-F5344CB8AC3E}">
        <p14:creationId xmlns:p14="http://schemas.microsoft.com/office/powerpoint/2010/main" val="2202708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Dispositivos Internet </a:t>
            </a:r>
          </a:p>
          <a:p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6D5DAFA-F30F-E2FA-34F4-CBFC0AC0D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1187383"/>
            <a:ext cx="11325225" cy="3067374"/>
          </a:xfrm>
          <a:prstGeom prst="rect">
            <a:avLst/>
          </a:prstGeom>
        </p:spPr>
      </p:pic>
      <p:sp>
        <p:nvSpPr>
          <p:cNvPr id="7" name="Corchetes 6">
            <a:extLst>
              <a:ext uri="{FF2B5EF4-FFF2-40B4-BE49-F238E27FC236}">
                <a16:creationId xmlns:a16="http://schemas.microsoft.com/office/drawing/2014/main" id="{7D31D979-D70E-3C43-629F-368BFED5D220}"/>
              </a:ext>
            </a:extLst>
          </p:cNvPr>
          <p:cNvSpPr/>
          <p:nvPr/>
        </p:nvSpPr>
        <p:spPr>
          <a:xfrm>
            <a:off x="604434" y="4381500"/>
            <a:ext cx="11325224" cy="1289117"/>
          </a:xfrm>
          <a:prstGeom prst="bracketPair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388620" indent="-285750">
              <a:spcBef>
                <a:spcPts val="45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Downstream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Power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Indica los niveles de medición, la potencia de velocidad de bajada.</a:t>
            </a:r>
            <a:r>
              <a:rPr lang="es-ES" sz="18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marL="388620" indent="-285750">
              <a:spcBef>
                <a:spcPts val="45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Downstream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Ratio:</a:t>
            </a:r>
            <a:r>
              <a:rPr lang="es-ES" sz="1800" spc="-5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Indica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los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niveles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medición, el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ruido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en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la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señal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velocidad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bajada.</a:t>
            </a:r>
            <a:r>
              <a:rPr lang="es-ES" sz="1800" spc="-23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s-ES" spc="5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88620" indent="-285750">
              <a:spcBef>
                <a:spcPts val="45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Upstream</a:t>
            </a:r>
            <a:r>
              <a:rPr lang="es-ES" sz="1800" spc="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Power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Indica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los</a:t>
            </a:r>
            <a:r>
              <a:rPr lang="es-ES" sz="1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niveles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 medición, la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potencia de</a:t>
            </a:r>
            <a:r>
              <a:rPr lang="es-ES" sz="1800" spc="-15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velocidad de</a:t>
            </a:r>
            <a:r>
              <a:rPr lang="es-ES" sz="1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subida.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66799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Dispositivos Internet </a:t>
            </a:r>
          </a:p>
          <a:p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image23.png">
            <a:extLst>
              <a:ext uri="{FF2B5EF4-FFF2-40B4-BE49-F238E27FC236}">
                <a16:creationId xmlns:a16="http://schemas.microsoft.com/office/drawing/2014/main" id="{F7C624EC-BBCC-F23A-98EE-C5EEF738D22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4434" y="1721037"/>
            <a:ext cx="7110700" cy="106362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48227A8-6E08-1A72-B10A-BF130A6E8EF8}"/>
              </a:ext>
            </a:extLst>
          </p:cNvPr>
          <p:cNvSpPr txBox="1"/>
          <p:nvPr/>
        </p:nvSpPr>
        <p:spPr>
          <a:xfrm>
            <a:off x="445294" y="3341480"/>
            <a:ext cx="10641806" cy="1020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ts val="1145"/>
              </a:spcBef>
              <a:buFont typeface="Arial" panose="020B0604020202020204" pitchFamily="34" charset="0"/>
              <a:buChar char="•"/>
              <a:tabLst>
                <a:tab pos="559435" algn="l"/>
                <a:tab pos="560070" algn="l"/>
              </a:tabLst>
            </a:pPr>
            <a:r>
              <a:rPr lang="es-ES" sz="1400" b="1" dirty="0">
                <a:solidFill>
                  <a:srgbClr val="00CC33"/>
                </a:solidFill>
                <a:effectLst/>
                <a:ea typeface="Times New Roman" panose="02020603050405020304" pitchFamily="18" charset="0"/>
              </a:rPr>
              <a:t>Verde:</a:t>
            </a:r>
            <a:r>
              <a:rPr lang="es-ES" sz="1400" b="1" spc="-75" dirty="0">
                <a:solidFill>
                  <a:srgbClr val="00CC33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4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valor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está</a:t>
            </a:r>
            <a:r>
              <a:rPr lang="es-ES" sz="1400" spc="-3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dentro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del</a:t>
            </a:r>
            <a:r>
              <a:rPr lang="es-ES" sz="1400" spc="-2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rango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esperado.</a:t>
            </a:r>
            <a:endParaRPr lang="es-CL" sz="14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145"/>
              </a:spcBef>
              <a:buFont typeface="Arial" panose="020B0604020202020204" pitchFamily="34" charset="0"/>
              <a:buChar char="•"/>
              <a:tabLst>
                <a:tab pos="559435" algn="l"/>
                <a:tab pos="560070" algn="l"/>
              </a:tabLst>
            </a:pPr>
            <a:r>
              <a:rPr lang="es-ES" sz="1400" b="1" dirty="0">
                <a:solidFill>
                  <a:srgbClr val="FF9900"/>
                </a:solidFill>
                <a:effectLst/>
                <a:ea typeface="Times New Roman" panose="02020603050405020304" pitchFamily="18" charset="0"/>
              </a:rPr>
              <a:t>Naranja:</a:t>
            </a:r>
            <a:r>
              <a:rPr lang="es-ES" sz="1400" b="1" spc="-60" dirty="0">
                <a:solidFill>
                  <a:srgbClr val="FF99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valor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excede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un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limite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u="sng" dirty="0">
                <a:effectLst/>
                <a:ea typeface="Times New Roman" panose="02020603050405020304" pitchFamily="18" charset="0"/>
              </a:rPr>
              <a:t>marginal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(Peligroso)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superior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o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inferior al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rango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que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debe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tener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la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medición.</a:t>
            </a:r>
            <a:endParaRPr lang="es-CL" sz="14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140"/>
              </a:spcBef>
              <a:buFont typeface="Arial" panose="020B0604020202020204" pitchFamily="34" charset="0"/>
              <a:buChar char="•"/>
              <a:tabLst>
                <a:tab pos="559435" algn="l"/>
                <a:tab pos="560070" algn="l"/>
              </a:tabLst>
            </a:pPr>
            <a:r>
              <a:rPr lang="es-ES" sz="1400" b="1" dirty="0">
                <a:solidFill>
                  <a:srgbClr val="FF3300"/>
                </a:solidFill>
                <a:effectLst/>
                <a:ea typeface="Times New Roman" panose="02020603050405020304" pitchFamily="18" charset="0"/>
              </a:rPr>
              <a:t>Rojo:</a:t>
            </a:r>
            <a:r>
              <a:rPr lang="es-ES" sz="1400" b="1" spc="-60" dirty="0">
                <a:solidFill>
                  <a:srgbClr val="FF33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el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valor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excede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un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limite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u="sng" dirty="0">
                <a:effectLst/>
                <a:ea typeface="Times New Roman" panose="02020603050405020304" pitchFamily="18" charset="0"/>
              </a:rPr>
              <a:t>critico</a:t>
            </a:r>
            <a:r>
              <a:rPr lang="es-ES" sz="1400" spc="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(Inaceptable)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superior</a:t>
            </a:r>
            <a:r>
              <a:rPr lang="es-ES" sz="1400" spc="-1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o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inferior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al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rango</a:t>
            </a:r>
            <a:r>
              <a:rPr lang="es-ES" sz="1400" spc="-5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que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debe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tener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la</a:t>
            </a:r>
            <a:r>
              <a:rPr lang="es-ES" sz="1400" spc="-10" dirty="0">
                <a:effectLst/>
                <a:ea typeface="Times New Roman" panose="02020603050405020304" pitchFamily="18" charset="0"/>
              </a:rPr>
              <a:t> </a:t>
            </a:r>
            <a:r>
              <a:rPr lang="es-ES" sz="1400" dirty="0">
                <a:effectLst/>
                <a:ea typeface="Times New Roman" panose="02020603050405020304" pitchFamily="18" charset="0"/>
              </a:rPr>
              <a:t>medición.</a:t>
            </a:r>
            <a:endParaRPr lang="es-CL" sz="1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874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Televisión </a:t>
            </a:r>
          </a:p>
        </p:txBody>
      </p:sp>
    </p:spTree>
    <p:extLst>
      <p:ext uri="{BB962C8B-B14F-4D97-AF65-F5344CB8AC3E}">
        <p14:creationId xmlns:p14="http://schemas.microsoft.com/office/powerpoint/2010/main" val="386316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Incognito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Televisión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B5D4EA1-5B2F-D739-A0E9-2B3912A3A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99" y="1235075"/>
            <a:ext cx="7399421" cy="3514725"/>
          </a:xfrm>
          <a:prstGeom prst="rect">
            <a:avLst/>
          </a:prstGeom>
        </p:spPr>
      </p:pic>
      <p:sp>
        <p:nvSpPr>
          <p:cNvPr id="7" name="Corchetes 6">
            <a:extLst>
              <a:ext uri="{FF2B5EF4-FFF2-40B4-BE49-F238E27FC236}">
                <a16:creationId xmlns:a16="http://schemas.microsoft.com/office/drawing/2014/main" id="{14DBCE22-3072-99B5-64DF-692115D1D472}"/>
              </a:ext>
            </a:extLst>
          </p:cNvPr>
          <p:cNvSpPr/>
          <p:nvPr/>
        </p:nvSpPr>
        <p:spPr>
          <a:xfrm>
            <a:off x="7962900" y="1409700"/>
            <a:ext cx="3895725" cy="3790949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388620" indent="-2857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Recargar</a:t>
            </a:r>
            <a:r>
              <a:rPr lang="es-E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sirve para actualizar la página del suscriptor que estamos revisando en incognito.</a:t>
            </a:r>
          </a:p>
          <a:p>
            <a:pPr marL="388620" indent="-2857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Reiniciar</a:t>
            </a:r>
            <a:r>
              <a:rPr lang="es-E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realiza un reset en el equipo del cliente el cual lo apagara y prendera de forma automática.</a:t>
            </a:r>
          </a:p>
          <a:p>
            <a:pPr marL="388620" indent="-2857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Refrescar STB</a:t>
            </a:r>
            <a:r>
              <a:rPr lang="es-E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actualiza la señal del cliente cargando canales perdidos o arreglara la imagen pixelada en la señal.</a:t>
            </a:r>
          </a:p>
          <a:p>
            <a:pPr marL="388620" indent="-2857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Limpiar Pin</a:t>
            </a:r>
            <a:r>
              <a:rPr lang="es-E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limpiara todas las contraseñas que tiene en sus canales premium o básicos que se encuentren protegidos.</a:t>
            </a:r>
          </a:p>
          <a:p>
            <a:pPr marL="388620" indent="-2857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INIT</a:t>
            </a:r>
            <a:r>
              <a:rPr lang="es-E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limpiara la información de las configuraciones del </a:t>
            </a:r>
            <a:r>
              <a:rPr lang="es-ES" sz="14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stb</a:t>
            </a:r>
            <a:endParaRPr lang="es-ES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88620" indent="-2857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HOST_UNIT_ADDRESS</a:t>
            </a:r>
            <a:r>
              <a:rPr lang="es-E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Este código nos permitirá ayudar al cliente a reconocer el equipo instalado en su domicilio, el cual se visualizara como AN o UA.</a:t>
            </a:r>
            <a:endParaRPr lang="es-CL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32456D9-2770-642E-C57B-54B024AB28F3}"/>
              </a:ext>
            </a:extLst>
          </p:cNvPr>
          <p:cNvSpPr/>
          <p:nvPr/>
        </p:nvSpPr>
        <p:spPr>
          <a:xfrm>
            <a:off x="2290763" y="1671638"/>
            <a:ext cx="461962" cy="161925"/>
          </a:xfrm>
          <a:prstGeom prst="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D815CCBE-A02E-FDC2-18DB-64A2061D1E09}"/>
              </a:ext>
            </a:extLst>
          </p:cNvPr>
          <p:cNvSpPr/>
          <p:nvPr/>
        </p:nvSpPr>
        <p:spPr>
          <a:xfrm>
            <a:off x="2738437" y="1671638"/>
            <a:ext cx="681038" cy="161925"/>
          </a:xfrm>
          <a:prstGeom prst="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F8EBC24-B72F-C238-7D02-D9AA708C4477}"/>
              </a:ext>
            </a:extLst>
          </p:cNvPr>
          <p:cNvSpPr/>
          <p:nvPr/>
        </p:nvSpPr>
        <p:spPr>
          <a:xfrm>
            <a:off x="3405186" y="1676402"/>
            <a:ext cx="541339" cy="157161"/>
          </a:xfrm>
          <a:prstGeom prst="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2EF4E5A-C637-E6DB-B087-576BD34B3F89}"/>
              </a:ext>
            </a:extLst>
          </p:cNvPr>
          <p:cNvSpPr/>
          <p:nvPr/>
        </p:nvSpPr>
        <p:spPr>
          <a:xfrm>
            <a:off x="3946525" y="1676400"/>
            <a:ext cx="361951" cy="157162"/>
          </a:xfrm>
          <a:prstGeom prst="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503ED0D-0AE9-EBB6-D7DA-F259121250F7}"/>
              </a:ext>
            </a:extLst>
          </p:cNvPr>
          <p:cNvSpPr/>
          <p:nvPr/>
        </p:nvSpPr>
        <p:spPr>
          <a:xfrm>
            <a:off x="1982787" y="2814638"/>
            <a:ext cx="2719387" cy="157161"/>
          </a:xfrm>
          <a:prstGeom prst="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1058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072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22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5183</TotalTime>
  <Words>973</Words>
  <Application>Microsoft Office PowerPoint</Application>
  <PresentationFormat>Panorámica</PresentationFormat>
  <Paragraphs>97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Tema de Office</vt:lpstr>
      <vt:lpstr>Diseño personalizado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16</cp:revision>
  <dcterms:created xsi:type="dcterms:W3CDTF">2023-02-20T13:59:36Z</dcterms:created>
  <dcterms:modified xsi:type="dcterms:W3CDTF">2023-04-20T12:53:58Z</dcterms:modified>
</cp:coreProperties>
</file>