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sldIdLst>
    <p:sldId id="256" r:id="rId3"/>
    <p:sldId id="259" r:id="rId4"/>
    <p:sldId id="270" r:id="rId5"/>
    <p:sldId id="264" r:id="rId6"/>
    <p:sldId id="269" r:id="rId7"/>
    <p:sldId id="261" r:id="rId8"/>
    <p:sldId id="263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296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02-05-2023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02-05-2023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BB306C0-2663-2EED-740F-7509B79FFE8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25618" y="152234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02-05-2023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02-05-2023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943499A5-2E85-6634-7333-051B94C6ABD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25618" y="152234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2257A7F-7C8F-6C47-7507-BB64C0F33171}"/>
              </a:ext>
            </a:extLst>
          </p:cNvPr>
          <p:cNvSpPr/>
          <p:nvPr userDrawn="1"/>
        </p:nvSpPr>
        <p:spPr>
          <a:xfrm>
            <a:off x="0" y="0"/>
            <a:ext cx="12192000" cy="9272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D3E0CC6-991F-4D35-75C8-B35F7F2893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802674"/>
            <a:ext cx="12192000" cy="12460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5F7FF95-82E1-A2BB-D931-F8BCBD015B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712932" y="136919"/>
            <a:ext cx="2131447" cy="58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02-05-2023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02-05-2023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1036209-AF6C-A4AA-60B2-C31341855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5A3C59-8C48-E315-20A9-F97D21914F94}"/>
              </a:ext>
            </a:extLst>
          </p:cNvPr>
          <p:cNvSpPr txBox="1"/>
          <p:nvPr userDrawn="1"/>
        </p:nvSpPr>
        <p:spPr>
          <a:xfrm>
            <a:off x="5844647" y="3081064"/>
            <a:ext cx="57624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rgbClr val="FAAD0A"/>
                </a:solidFill>
              </a:rPr>
              <a:t>Practiquemos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7F12B3-6F5F-0D9C-4BA1-E08E06D2E02F}"/>
              </a:ext>
            </a:extLst>
          </p:cNvPr>
          <p:cNvSpPr txBox="1"/>
          <p:nvPr userDrawn="1"/>
        </p:nvSpPr>
        <p:spPr>
          <a:xfrm>
            <a:off x="5728738" y="4006256"/>
            <a:ext cx="5762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0" dirty="0">
                <a:solidFill>
                  <a:srgbClr val="0998A7"/>
                </a:solidFill>
              </a:rPr>
              <a:t>Lo </a:t>
            </a:r>
            <a:r>
              <a:rPr lang="es-CL" sz="4800" b="1" dirty="0">
                <a:solidFill>
                  <a:srgbClr val="0998A7"/>
                </a:solidFill>
              </a:rPr>
              <a:t>APRENDIDO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E50694F-A2A9-3CC6-D02C-AE7FDF8324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370033" y="1069633"/>
            <a:ext cx="8798703" cy="5873245"/>
          </a:xfrm>
          <a:prstGeom prst="rect">
            <a:avLst/>
          </a:prstGeom>
        </p:spPr>
      </p:pic>
      <p:pic>
        <p:nvPicPr>
          <p:cNvPr id="11" name="Picture 2" descr="Book - Free education icons">
            <a:extLst>
              <a:ext uri="{FF2B5EF4-FFF2-40B4-BE49-F238E27FC236}">
                <a16:creationId xmlns:a16="http://schemas.microsoft.com/office/drawing/2014/main" id="{F9D4D609-2A12-D7EE-584E-D43CC423EF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80" y="2432870"/>
            <a:ext cx="830998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869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02-05-2023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heme" Target="../theme/theme2.xml"/><Relationship Id="rId7" Type="http://schemas.openxmlformats.org/officeDocument/2006/relationships/image" Target="../media/image20.emf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02-05-2023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  <p:sldLayoutId id="2147483658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02-05-2023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85060" y="0"/>
            <a:ext cx="6805898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C85FA35-F812-D823-59FC-2483D50A258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18372" y="5651216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es-es/video/grupo-de-personas-que-tienen-una-reunion-3249940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Perfil De Nuestros Ejecutivos 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Nuestros Ejecutivos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402336" y="2175936"/>
            <a:ext cx="54490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cs typeface="Calibri" panose="020F0502020204030204" pitchFamily="34" charset="0"/>
              </a:rPr>
              <a:t>La principal misión de nuestros ejecutivos es </a:t>
            </a:r>
            <a:r>
              <a:rPr lang="es-ES" b="0" i="0" dirty="0">
                <a:solidFill>
                  <a:srgbClr val="242424"/>
                </a:solidFill>
                <a:effectLst/>
              </a:rPr>
              <a:t>Recepcionar, atender y orientar todas las llamadas que ingresen a la plataforma del Call Center. Entregando al Cliente final una atención de excelencia en cada una de ellas. Además de procurar la </a:t>
            </a:r>
            <a:r>
              <a:rPr lang="es-ES" b="0" i="0" dirty="0" err="1">
                <a:solidFill>
                  <a:srgbClr val="242424"/>
                </a:solidFill>
                <a:effectLst/>
              </a:rPr>
              <a:t>resolutividad</a:t>
            </a:r>
            <a:r>
              <a:rPr lang="es-ES" b="0" i="0" dirty="0">
                <a:solidFill>
                  <a:srgbClr val="242424"/>
                </a:solidFill>
                <a:effectLst/>
              </a:rPr>
              <a:t> en el primer contacto.</a:t>
            </a:r>
          </a:p>
          <a:p>
            <a:pPr algn="just"/>
            <a:r>
              <a:rPr lang="es-ES" b="0" i="0" dirty="0">
                <a:solidFill>
                  <a:srgbClr val="242424"/>
                </a:solidFill>
                <a:effectLst/>
              </a:rPr>
              <a:t>Esta tarea debe realizarse cumpliendo con las normativas y procedimientos de la empresa, asegurando con esto un servicio de calidad y focalizado en la satisfacción del cliente.</a:t>
            </a:r>
            <a:endParaRPr lang="es-CL" dirty="0">
              <a:cs typeface="Calibri" panose="020F0502020204030204" pitchFamily="34" charset="0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FB1A5C7-99A0-4C9B-AB19-E19E5BD52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66113" y="2175937"/>
            <a:ext cx="4882243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D5979D59-FB3E-48EC-F6AE-A5BBF5EF3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9520" y="1992451"/>
            <a:ext cx="4083354" cy="28730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Objetivos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Principales Tareas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AD4A7EB-2047-6831-C1D5-B053BD6A9841}"/>
              </a:ext>
            </a:extLst>
          </p:cNvPr>
          <p:cNvSpPr txBox="1"/>
          <p:nvPr/>
        </p:nvSpPr>
        <p:spPr>
          <a:xfrm>
            <a:off x="153365" y="1514705"/>
            <a:ext cx="6914947" cy="4355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285750" algn="just"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Recepcionar llamadas entrantes vía telefónica.</a:t>
            </a:r>
          </a:p>
          <a:p>
            <a:pPr marL="742950" indent="-285750" algn="just"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Otorgar información correspondiente al cliente cuando éste lo solicite.</a:t>
            </a:r>
          </a:p>
          <a:p>
            <a:pPr marL="742950" indent="-285750" algn="just"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Verificar datos concernientes a los titulares, usuarios y clientes que solicitan información a través del Call Center.</a:t>
            </a:r>
          </a:p>
          <a:p>
            <a:pPr marL="742950" indent="-285750" algn="just"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Ingresar en el CRM, todos los registros correspondientes de acuerdo con los protocolos establecidos de atención.</a:t>
            </a:r>
          </a:p>
          <a:p>
            <a:pPr marL="742950" indent="-285750" algn="just"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Informar oportunamente a sus superiores cualquier cambio, incidencia, o reporte que afecte el servicio.</a:t>
            </a:r>
          </a:p>
          <a:p>
            <a:pPr marL="742950" indent="-285750" algn="just">
              <a:spcBef>
                <a:spcPts val="60"/>
              </a:spcBef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Mantener y cumplir los protocolos de atención al cliente, según el servicio.</a:t>
            </a:r>
          </a:p>
          <a:p>
            <a:pPr marL="742950" indent="-285750" algn="just">
              <a:spcBef>
                <a:spcPts val="60"/>
              </a:spcBef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Cumplir los procedimientos internos de la compañía procurando una atención de excelencia al cliente.</a:t>
            </a:r>
          </a:p>
          <a:p>
            <a:pPr marL="742950" indent="-285750" algn="just">
              <a:spcBef>
                <a:spcPts val="60"/>
              </a:spcBef>
              <a:buFont typeface="Wingdings" panose="05000000000000000000" pitchFamily="2" charset="2"/>
              <a:buChar char="§"/>
            </a:pPr>
            <a:r>
              <a:rPr lang="es-ES" b="0" i="0" dirty="0">
                <a:solidFill>
                  <a:srgbClr val="242424"/>
                </a:solidFill>
                <a:effectLst/>
              </a:rPr>
              <a:t>Mantener estándar de calidad de atención telefónica de acuerdo con las normativas de la empresa.</a:t>
            </a:r>
          </a:p>
        </p:txBody>
      </p:sp>
    </p:spTree>
    <p:extLst>
      <p:ext uri="{BB962C8B-B14F-4D97-AF65-F5344CB8AC3E}">
        <p14:creationId xmlns:p14="http://schemas.microsoft.com/office/powerpoint/2010/main" val="1190511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Objetivos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Tareas Secundarias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04434" y="2047116"/>
            <a:ext cx="5246914" cy="1779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285750">
              <a:spcBef>
                <a:spcPts val="60"/>
              </a:spcBef>
              <a:buFont typeface="Arial" panose="020B0604020202020204" pitchFamily="34" charset="0"/>
              <a:buChar char="•"/>
            </a:pPr>
            <a:r>
              <a:rPr lang="es-ES" sz="1800" b="0" i="0" dirty="0">
                <a:solidFill>
                  <a:srgbClr val="242424"/>
                </a:solidFill>
                <a:effectLst/>
              </a:rPr>
              <a:t>Trabajo con tareas administrativas propias de sus labores.</a:t>
            </a:r>
          </a:p>
          <a:p>
            <a:pPr marL="742950" indent="-285750" algn="just">
              <a:spcBef>
                <a:spcPts val="60"/>
              </a:spcBef>
              <a:buFont typeface="Arial" panose="020B0604020202020204" pitchFamily="34" charset="0"/>
              <a:buChar char="•"/>
            </a:pPr>
            <a:r>
              <a:rPr lang="es-ES" sz="1800" b="0" i="0" dirty="0">
                <a:solidFill>
                  <a:srgbClr val="242424"/>
                </a:solidFill>
                <a:effectLst/>
              </a:rPr>
              <a:t>Mantener y cuidar los implementos de trabajo que le corresponden.</a:t>
            </a:r>
          </a:p>
          <a:p>
            <a:pPr marL="742950" indent="-285750">
              <a:spcBef>
                <a:spcPts val="60"/>
              </a:spcBef>
              <a:buFont typeface="Arial" panose="020B0604020202020204" pitchFamily="34" charset="0"/>
              <a:buChar char="•"/>
            </a:pPr>
            <a:r>
              <a:rPr lang="es-ES" sz="1800" b="0" i="0" dirty="0">
                <a:solidFill>
                  <a:srgbClr val="242424"/>
                </a:solidFill>
                <a:effectLst/>
              </a:rPr>
              <a:t>Dar cumplimiento al contrato y al reglamento interno de la empresa.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C123375-9C91-B5CD-3310-2E8261520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0024" y="1672411"/>
            <a:ext cx="4083354" cy="28730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0452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02-05-2023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7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4792</TotalTime>
  <Words>241</Words>
  <Application>Microsoft Office PowerPoint</Application>
  <PresentationFormat>Panorámica</PresentationFormat>
  <Paragraphs>22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Nicolas Henriquez</cp:lastModifiedBy>
  <cp:revision>12</cp:revision>
  <dcterms:created xsi:type="dcterms:W3CDTF">2023-02-20T13:59:36Z</dcterms:created>
  <dcterms:modified xsi:type="dcterms:W3CDTF">2023-05-02T13:47:49Z</dcterms:modified>
</cp:coreProperties>
</file>