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6" r:id="rId2"/>
    <p:sldMasterId id="2147483648" r:id="rId3"/>
  </p:sldMasterIdLst>
  <p:sldIdLst>
    <p:sldId id="256" r:id="rId4"/>
    <p:sldId id="259" r:id="rId5"/>
    <p:sldId id="264" r:id="rId6"/>
    <p:sldId id="269" r:id="rId7"/>
    <p:sldId id="270" r:id="rId8"/>
    <p:sldId id="271" r:id="rId9"/>
    <p:sldId id="272" r:id="rId10"/>
    <p:sldId id="261" r:id="rId11"/>
    <p:sldId id="263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8A7"/>
    <a:srgbClr val="FAAD0A"/>
    <a:srgbClr val="FA3F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2BA47C-FE3D-39D4-C55B-4066CA70DBE3}" v="3" dt="2023-04-20T12:53:12.3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296"/>
  </p:normalViewPr>
  <p:slideViewPr>
    <p:cSldViewPr snapToGrid="0">
      <p:cViewPr varScale="1">
        <p:scale>
          <a:sx n="105" d="100"/>
          <a:sy n="105" d="100"/>
        </p:scale>
        <p:origin x="13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nriquez Gonzalez Nicolas Andres, CLAROCHILE" userId="S::nicolas.henriquez@clarochile.cl::713137e2-eea8-4f61-9c15-09817a6bcc35" providerId="AD" clId="Web-{642BA47C-FE3D-39D4-C55B-4066CA70DBE3}"/>
    <pc:docChg chg="addSld delSld sldOrd addMainMaster modMainMaster">
      <pc:chgData name="Henriquez Gonzalez Nicolas Andres, CLAROCHILE" userId="S::nicolas.henriquez@clarochile.cl::713137e2-eea8-4f61-9c15-09817a6bcc35" providerId="AD" clId="Web-{642BA47C-FE3D-39D4-C55B-4066CA70DBE3}" dt="2023-04-20T12:53:12.307" v="2"/>
      <pc:docMkLst>
        <pc:docMk/>
      </pc:docMkLst>
      <pc:sldChg chg="del">
        <pc:chgData name="Henriquez Gonzalez Nicolas Andres, CLAROCHILE" userId="S::nicolas.henriquez@clarochile.cl::713137e2-eea8-4f61-9c15-09817a6bcc35" providerId="AD" clId="Web-{642BA47C-FE3D-39D4-C55B-4066CA70DBE3}" dt="2023-04-20T12:53:12.307" v="2"/>
        <pc:sldMkLst>
          <pc:docMk/>
          <pc:sldMk cId="1037265650" sldId="268"/>
        </pc:sldMkLst>
      </pc:sldChg>
      <pc:sldChg chg="add ord">
        <pc:chgData name="Henriquez Gonzalez Nicolas Andres, CLAROCHILE" userId="S::nicolas.henriquez@clarochile.cl::713137e2-eea8-4f61-9c15-09817a6bcc35" providerId="AD" clId="Web-{642BA47C-FE3D-39D4-C55B-4066CA70DBE3}" dt="2023-04-20T12:53:08.510" v="1"/>
        <pc:sldMkLst>
          <pc:docMk/>
          <pc:sldMk cId="3970189872" sldId="272"/>
        </pc:sldMkLst>
      </pc:sldChg>
      <pc:sldMasterChg chg="add addSldLayout">
        <pc:chgData name="Henriquez Gonzalez Nicolas Andres, CLAROCHILE" userId="S::nicolas.henriquez@clarochile.cl::713137e2-eea8-4f61-9c15-09817a6bcc35" providerId="AD" clId="Web-{642BA47C-FE3D-39D4-C55B-4066CA70DBE3}" dt="2023-04-20T12:53:05.213" v="0"/>
        <pc:sldMasterMkLst>
          <pc:docMk/>
          <pc:sldMasterMk cId="849799785" sldId="2147483648"/>
        </pc:sldMasterMkLst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1638664633" sldId="2147483649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1093683387" sldId="2147483650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469522526" sldId="2147483651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1469044194" sldId="2147483652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44804526" sldId="2147483653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1870494735" sldId="2147483654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1612223329" sldId="2147483655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2966113072" sldId="2147483656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837236521" sldId="2147483657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1437714854" sldId="2147483658"/>
          </pc:sldLayoutMkLst>
        </pc:sldLayoutChg>
        <pc:sldLayoutChg chg="ad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849799785" sldId="2147483648"/>
            <pc:sldLayoutMk cId="3426909420" sldId="214748365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642BA47C-FE3D-39D4-C55B-4066CA70DBE3}" dt="2023-04-20T12:53:05.213" v="0"/>
        <pc:sldMasterMkLst>
          <pc:docMk/>
          <pc:sldMasterMk cId="2841544797" sldId="2147483660"/>
        </pc:sldMasterMkLst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2841544797" sldId="2147483660"/>
            <pc:sldLayoutMk cId="3432697726" sldId="2147483661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2841544797" sldId="2147483660"/>
            <pc:sldLayoutMk cId="1784466283" sldId="2147483662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2841544797" sldId="2147483660"/>
            <pc:sldLayoutMk cId="3746890249" sldId="2147483663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2841544797" sldId="2147483660"/>
            <pc:sldLayoutMk cId="1985066060" sldId="2147483664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2841544797" sldId="2147483660"/>
            <pc:sldLayoutMk cId="1407211750" sldId="2147483665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2841544797" sldId="2147483660"/>
            <pc:sldLayoutMk cId="4157413775" sldId="2147483669"/>
          </pc:sldLayoutMkLst>
        </pc:sldLayoutChg>
      </pc:sldMasterChg>
      <pc:sldMasterChg chg="replId modSldLayout">
        <pc:chgData name="Henriquez Gonzalez Nicolas Andres, CLAROCHILE" userId="S::nicolas.henriquez@clarochile.cl::713137e2-eea8-4f61-9c15-09817a6bcc35" providerId="AD" clId="Web-{642BA47C-FE3D-39D4-C55B-4066CA70DBE3}" dt="2023-04-20T12:53:05.213" v="0"/>
        <pc:sldMasterMkLst>
          <pc:docMk/>
          <pc:sldMasterMk cId="1019474684" sldId="2147483666"/>
        </pc:sldMasterMkLst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1019474684" sldId="2147483666"/>
            <pc:sldLayoutMk cId="3462254904" sldId="2147483667"/>
          </pc:sldLayoutMkLst>
        </pc:sldLayoutChg>
        <pc:sldLayoutChg chg="replId">
          <pc:chgData name="Henriquez Gonzalez Nicolas Andres, CLAROCHILE" userId="S::nicolas.henriquez@clarochile.cl::713137e2-eea8-4f61-9c15-09817a6bcc35" providerId="AD" clId="Web-{642BA47C-FE3D-39D4-C55B-4066CA70DBE3}" dt="2023-04-20T12:53:05.213" v="0"/>
          <pc:sldLayoutMkLst>
            <pc:docMk/>
            <pc:sldMasterMk cId="1019474684" sldId="2147483666"/>
            <pc:sldLayoutMk cId="4060745576" sldId="2147483668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10AE3-DF01-0516-E153-3BD40B7F2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700536B-055E-AF90-F87D-0BAE0BDB1B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7F3DB8-F73E-79C0-D029-60E117B8A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F0CF50B-290C-8BE5-C601-D6094748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03DC88-3ABB-E84B-8434-BD856A6F9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título 1">
            <a:extLst>
              <a:ext uri="{FF2B5EF4-FFF2-40B4-BE49-F238E27FC236}">
                <a16:creationId xmlns:a16="http://schemas.microsoft.com/office/drawing/2014/main" id="{E7A58D3A-CD79-CC68-357B-14F0039A4BF0}"/>
              </a:ext>
            </a:extLst>
          </p:cNvPr>
          <p:cNvSpPr txBox="1">
            <a:spLocks/>
          </p:cNvSpPr>
          <p:nvPr userDrawn="1"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8" name="Marcador de texto 2">
            <a:extLst>
              <a:ext uri="{FF2B5EF4-FFF2-40B4-BE49-F238E27FC236}">
                <a16:creationId xmlns:a16="http://schemas.microsoft.com/office/drawing/2014/main" id="{5883C7CF-A347-CAD8-207E-4907D2AC9192}"/>
              </a:ext>
            </a:extLst>
          </p:cNvPr>
          <p:cNvSpPr txBox="1">
            <a:spLocks/>
          </p:cNvSpPr>
          <p:nvPr userDrawn="1"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9" name="Marcador de fecha 3">
            <a:extLst>
              <a:ext uri="{FF2B5EF4-FFF2-40B4-BE49-F238E27FC236}">
                <a16:creationId xmlns:a16="http://schemas.microsoft.com/office/drawing/2014/main" id="{85703CCE-B2D9-A4B5-83C0-BEEE6F26FD9F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36D433-4CD3-0A4C-B145-6C54EF0B8003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0" name="Marcador de número de diapositiva 5">
            <a:extLst>
              <a:ext uri="{FF2B5EF4-FFF2-40B4-BE49-F238E27FC236}">
                <a16:creationId xmlns:a16="http://schemas.microsoft.com/office/drawing/2014/main" id="{041EEC72-21E5-285C-80AF-DD9B5C7ADDE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EF3C21-7AF6-F949-8655-CBA8E87E80E5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7F218A-5B21-A3C7-F461-D17E46B0BD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17830" cy="68580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AB73BDF-B0A7-F146-4314-4A6F13A1AC7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54934BF-16C9-030C-B7BB-E4CDB7443D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12F2777-1A07-9DE4-8F2C-F19A2341694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B555962-1B13-ED63-A00D-E1CDD2F5AAB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354255" y="948762"/>
            <a:ext cx="5784199" cy="461486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BB306C0-2663-2EED-740F-7509B79FFE8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25618" y="152234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9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ED0095-9F98-8429-06D6-CD39756E8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9ABD44-ECA7-231B-37D2-EFE504C79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45D0A9-1327-BD35-BA0D-C33C04509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A1D0A0-243E-2EFF-89F5-3F2C5A65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850DD4-634B-789B-707E-3AF46B27E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Marcador de fecha 3">
            <a:extLst>
              <a:ext uri="{FF2B5EF4-FFF2-40B4-BE49-F238E27FC236}">
                <a16:creationId xmlns:a16="http://schemas.microsoft.com/office/drawing/2014/main" id="{427F8E23-4030-0CBE-7B4B-9AAC0FBDF401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4AD8F159-3999-D981-F137-2F9AAC4C8963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0B7EB06-7373-8ED1-B7A1-5B881DBD3E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50800"/>
            <a:ext cx="12196291" cy="69088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76509D4-6E2B-376F-3C6B-E505D94A9A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-101600"/>
            <a:ext cx="6747387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D9DE0F6-715C-0B7D-690E-9691721FA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415094" y="3076575"/>
            <a:ext cx="3492500" cy="364490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05BBEB6-2A79-D9B6-31F0-BA051A2B099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CDBBF34-7E90-A897-398F-93C5A9B1DF4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FB9AC7E-74D9-6F68-283F-B9471E99DBA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128290"/>
            <a:ext cx="2527300" cy="12954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943499A5-2E85-6634-7333-051B94C6ABD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25618" y="152234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6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2257A7F-7C8F-6C47-7507-BB64C0F33171}"/>
              </a:ext>
            </a:extLst>
          </p:cNvPr>
          <p:cNvSpPr/>
          <p:nvPr userDrawn="1"/>
        </p:nvSpPr>
        <p:spPr>
          <a:xfrm>
            <a:off x="0" y="0"/>
            <a:ext cx="12192000" cy="92727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D3E0CC6-991F-4D35-75C8-B35F7F2893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802674"/>
            <a:ext cx="12192000" cy="12460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5F7FF95-82E1-A2BB-D931-F8BCBD015BE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712932" y="136919"/>
            <a:ext cx="2131447" cy="58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89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890FF-C5CF-6FDE-5B9A-C4B5C4F08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04875-478B-FD4F-C52D-C309886A0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0CE022-475F-58AF-EAD4-E3D15EC68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61E2025-25B0-965D-8573-BC1C84245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84B5A8-0138-9975-C0FE-235EF815C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065E18-2EB2-7C30-37B0-545B71255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B61DFCC-D85C-1E96-8757-E55EE5D1A422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62B4C77-BB9F-AA96-E396-0921C8A7D1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01600"/>
            <a:ext cx="12196291" cy="69596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3478250-EC87-35FF-249D-CBB51BF912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9000"/>
          </a:blip>
          <a:stretch>
            <a:fillRect/>
          </a:stretch>
        </p:blipFill>
        <p:spPr>
          <a:xfrm flipH="1">
            <a:off x="-2" y="-101600"/>
            <a:ext cx="6720839" cy="70612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9AC7B1-C327-8814-DDD6-416A76AC05F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368357" y="1954213"/>
            <a:ext cx="5268912" cy="5268912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22CBEE49-FBE7-C3BE-6DC2-4F8566A1667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 rot="21356350">
            <a:off x="3343485" y="1793876"/>
            <a:ext cx="914400" cy="8128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3C7D105-CB9A-AAD9-C851-9E8B3F1E482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38370" y="1753794"/>
            <a:ext cx="914400" cy="8001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4039ACD2-3C77-C86A-9554-9277E9D2F1A7}"/>
              </a:ext>
            </a:extLst>
          </p:cNvPr>
          <p:cNvSpPr txBox="1"/>
          <p:nvPr userDrawn="1"/>
        </p:nvSpPr>
        <p:spPr>
          <a:xfrm>
            <a:off x="1245136" y="770533"/>
            <a:ext cx="304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¿Dudas?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B20129E-777E-A356-F3F7-94C47413411A}"/>
              </a:ext>
            </a:extLst>
          </p:cNvPr>
          <p:cNvSpPr txBox="1"/>
          <p:nvPr userDrawn="1"/>
        </p:nvSpPr>
        <p:spPr>
          <a:xfrm>
            <a:off x="6720838" y="2834343"/>
            <a:ext cx="47874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</a:t>
            </a:r>
            <a:r>
              <a:rPr lang="es-CL" sz="5400" dirty="0">
                <a:solidFill>
                  <a:srgbClr val="FAAD0A"/>
                </a:solidFill>
              </a:rPr>
              <a:t>Es tiempo de </a:t>
            </a:r>
            <a:r>
              <a:rPr lang="es-CL" sz="5400" b="1" dirty="0">
                <a:solidFill>
                  <a:srgbClr val="FAAD0A"/>
                </a:solidFill>
              </a:rPr>
              <a:t>resolverlas!</a:t>
            </a:r>
          </a:p>
        </p:txBody>
      </p:sp>
    </p:spTree>
    <p:extLst>
      <p:ext uri="{BB962C8B-B14F-4D97-AF65-F5344CB8AC3E}">
        <p14:creationId xmlns:p14="http://schemas.microsoft.com/office/powerpoint/2010/main" val="198506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B2E15B5-FE4C-F0C1-1C7A-0D07B31354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C62D1D8D-2202-DE42-DE7F-2A4C34828437}"/>
              </a:ext>
            </a:extLst>
          </p:cNvPr>
          <p:cNvSpPr txBox="1"/>
          <p:nvPr userDrawn="1"/>
        </p:nvSpPr>
        <p:spPr>
          <a:xfrm>
            <a:off x="5625706" y="3099217"/>
            <a:ext cx="5762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5400" b="1" dirty="0">
                <a:solidFill>
                  <a:srgbClr val="FAAD0A"/>
                </a:solidFill>
              </a:rPr>
              <a:t>¡Llego el momento!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CE36615-A38F-C9DF-30EE-F99C5EEEAF58}"/>
              </a:ext>
            </a:extLst>
          </p:cNvPr>
          <p:cNvSpPr txBox="1"/>
          <p:nvPr userDrawn="1"/>
        </p:nvSpPr>
        <p:spPr>
          <a:xfrm>
            <a:off x="5625707" y="3786452"/>
            <a:ext cx="5762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b="0" dirty="0">
                <a:solidFill>
                  <a:srgbClr val="0998A7"/>
                </a:solidFill>
              </a:rPr>
              <a:t>Pongamos a prueba tus </a:t>
            </a:r>
          </a:p>
          <a:p>
            <a:pPr algn="ctr"/>
            <a:r>
              <a:rPr lang="es-CL" sz="3600" b="1" dirty="0">
                <a:solidFill>
                  <a:srgbClr val="0998A7"/>
                </a:solidFill>
              </a:rPr>
              <a:t>CONOCIMIENTOS</a:t>
            </a:r>
          </a:p>
        </p:txBody>
      </p:sp>
      <p:pic>
        <p:nvPicPr>
          <p:cNvPr id="3078" name="Picture 6" descr="Creative Idea icon PNG and SVG Vector Free Download">
            <a:extLst>
              <a:ext uri="{FF2B5EF4-FFF2-40B4-BE49-F238E27FC236}">
                <a16:creationId xmlns:a16="http://schemas.microsoft.com/office/drawing/2014/main" id="{A09266F3-740C-41A6-E3CE-ED6B3A6EDF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033" y="1996970"/>
            <a:ext cx="1033356" cy="110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245385F0-B177-5079-2584-791B0DF24D0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flipH="1">
            <a:off x="-1882112" y="1109272"/>
            <a:ext cx="8653482" cy="58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13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fecha 3">
            <a:extLst>
              <a:ext uri="{FF2B5EF4-FFF2-40B4-BE49-F238E27FC236}">
                <a16:creationId xmlns:a16="http://schemas.microsoft.com/office/drawing/2014/main" id="{70A0840B-B424-889C-F5D1-3C093360D664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1" name="Marcador de número de diapositiva 5">
            <a:extLst>
              <a:ext uri="{FF2B5EF4-FFF2-40B4-BE49-F238E27FC236}">
                <a16:creationId xmlns:a16="http://schemas.microsoft.com/office/drawing/2014/main" id="{17CB7230-806A-D3D4-ACF7-E6FB9010A1BA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2B33EAEA-15C6-A66D-675A-9E6A805A42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69D2E10B-ACCB-9095-99AB-1474E210A2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B89171FF-CE33-7861-E93D-83E9E05EFE5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FF44CDF-29E3-FE53-C7A6-770B8DD1D26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74BD60-3130-C7DB-5D8D-01ADCD3747B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0C66F48-B5D6-6D6C-E01F-E0EBEDF24A03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E53BC60-421A-CE92-A732-5C9D73C8BC5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7C85709-D627-A492-9C5D-2A63D65C57B8}"/>
              </a:ext>
            </a:extLst>
          </p:cNvPr>
          <p:cNvSpPr txBox="1"/>
          <p:nvPr userDrawn="1"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14072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F074F-59BE-F676-99EF-812E62C2D0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8EB548-2A04-6582-E3B1-A3A69E2F3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EDE71-90FB-936F-D5E6-CF9F48BAC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2C84B7-BB69-C3A6-E2D4-348977415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D2DF5-3320-BC48-E956-D23261328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225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8A1CDFD4-1BB4-7DDF-1B39-9207EF5CFF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1768" cy="9916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B122E55-C01A-3D91-E312-2505CC0C64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2397" y="6101658"/>
            <a:ext cx="1813141" cy="48317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C807C0D-7A3B-8913-9C1E-188BF87C95B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397" y="945969"/>
            <a:ext cx="11542146" cy="4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45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91036209-AF6C-A4AA-60B2-C313418550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19771" y="0"/>
            <a:ext cx="12411771" cy="69723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F5A3C59-8C48-E315-20A9-F97D21914F94}"/>
              </a:ext>
            </a:extLst>
          </p:cNvPr>
          <p:cNvSpPr txBox="1"/>
          <p:nvPr userDrawn="1"/>
        </p:nvSpPr>
        <p:spPr>
          <a:xfrm>
            <a:off x="5844647" y="3081064"/>
            <a:ext cx="57624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600" b="1" dirty="0">
                <a:solidFill>
                  <a:srgbClr val="FAAD0A"/>
                </a:solidFill>
              </a:rPr>
              <a:t>Practiquemos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77F12B3-6F5F-0D9C-4BA1-E08E06D2E02F}"/>
              </a:ext>
            </a:extLst>
          </p:cNvPr>
          <p:cNvSpPr txBox="1"/>
          <p:nvPr userDrawn="1"/>
        </p:nvSpPr>
        <p:spPr>
          <a:xfrm>
            <a:off x="5728738" y="4006256"/>
            <a:ext cx="57624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0" dirty="0">
                <a:solidFill>
                  <a:srgbClr val="0998A7"/>
                </a:solidFill>
              </a:rPr>
              <a:t>Lo </a:t>
            </a:r>
            <a:r>
              <a:rPr lang="es-CL" sz="4800" b="1" dirty="0">
                <a:solidFill>
                  <a:srgbClr val="0998A7"/>
                </a:solidFill>
              </a:rPr>
              <a:t>APRENDIDO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9E50694F-A2A9-3CC6-D02C-AE7FDF83245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370033" y="1069633"/>
            <a:ext cx="8798703" cy="5873245"/>
          </a:xfrm>
          <a:prstGeom prst="rect">
            <a:avLst/>
          </a:prstGeom>
        </p:spPr>
      </p:pic>
      <p:pic>
        <p:nvPicPr>
          <p:cNvPr id="11" name="Picture 2" descr="Book - Free education icons">
            <a:extLst>
              <a:ext uri="{FF2B5EF4-FFF2-40B4-BE49-F238E27FC236}">
                <a16:creationId xmlns:a16="http://schemas.microsoft.com/office/drawing/2014/main" id="{F9D4D609-2A12-D7EE-584E-D43CC423EF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580" y="2432870"/>
            <a:ext cx="830998" cy="83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664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395838-78F8-670F-82FF-F9CB87B1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034376-A5F9-E3C1-60C2-B62E9E7F5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845FBB-6E98-EF27-C24B-970A8E774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D28DCA-1D6F-175B-435D-816CF7AA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127E8F-0A95-99D3-6BD9-6B5C18FF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68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75F0FE-12CF-2978-E204-B379CD0F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B8B9F49-13B4-EA42-3AB9-553D3401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5AE33F-6DE7-B412-A88B-7C7963C90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9F88F5-90FF-ABC1-435F-3A3C2FFC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8C8835-3AC8-0955-2F9C-41F89F8B4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69522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8910D-2AFA-0CB9-3D1C-19AB1BC5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E92810-5376-C751-F718-F0710EDE9F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BA309DC-36CC-CA3B-A1F8-510EBA932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C07127-6A11-13B6-05CD-C6DAFC75F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08ECB4-E4AF-C16C-F194-93204000B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09B536B-C4DC-09B6-A0C5-01FE33C61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9044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4AC43A-C684-D33A-058E-4E95AEE97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15788DE-16F7-1CAD-40E8-B66F091AB3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3AA0EF-14B1-7AC8-B573-5CE36F309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1D43060-1137-EA46-53E7-664ABD6BE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9ED660E-C4C2-CA8E-A4BD-34DC651BE1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C0A2F-C85E-EEC7-3E79-9ABF4810B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1055DFA-10A5-B75B-3B44-A39D5B62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7C2356-2532-8CD5-0C2F-56BC854F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804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1029FE-A42C-328C-4AF7-C4FFEF5AA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6731344-0682-4DA7-8F99-F1D092F14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8DF1C4A-81F2-AE0A-27B6-19941ABD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60530BF-3026-D3F6-33C9-8DACF998D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04947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A411AEF-ACB2-1B54-6A10-A0AABB368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CB5BF54-20B9-035E-8820-CFFF7C6C6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F533AC-64ED-8AA8-A352-F52C54EFA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222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BCB35B-2990-AE2C-C8C5-DD5166BD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7A67CC-CF99-AE68-2892-8D1510A4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CB2322A-9CA9-84B2-95C6-A0DA88EC5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259F613-D876-7346-93D0-7FEF044DA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7BA2243-DAC5-C743-45CD-8F6BA6166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0B0B76-7586-36FB-7D27-6C1D811B1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61130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3256C8-1FD8-238C-33DD-597B3290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C00987-2C90-FD44-B028-DE69095279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14A9D4-5523-DB27-C1E5-B6D6A550B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2F72463-42B9-6D25-43E6-49A70BF2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3119AD7-46B3-2B2B-F8D9-16076588C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652B5D-A766-2146-78D3-414627CC1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2365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CE5727-512B-7D8D-DA88-A5B409D1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B9B9442-BB40-6495-B423-0312A4336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29770B-33FE-B21A-2FB6-85575ECF6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7D6C0B-1C74-7ED2-F2D2-F8FD331AD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FA1EEB-2413-6930-DD6C-393D3682E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7714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99AE06E-E6B1-9B56-1B35-65B53BEC73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A829B8-0553-80C2-A268-12C87BD87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370B83-FFFC-13A4-8449-B7EAB140A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E1BE73-4ECC-E081-7915-21216BBA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9F445A1-E55B-C3E6-6139-12BC774F7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26909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heme" Target="../theme/theme2.xml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0D6520E-DB95-9EEE-6CA3-02CCC3510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00BA1B-294B-1A1C-3F83-D5AC40CD4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A3DF5E-63F2-7B72-2699-EE143C6D2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8CD8E-723E-6C4A-B9FA-8AD2FB9DAC0F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329318-7E9C-0D04-2A29-4720384119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A8C030-5B21-A781-4912-A7B075DD55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B7FB3-D781-314E-AE61-DF65ABEE784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54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9" r:id="rId5"/>
    <p:sldLayoutId id="214748366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D89681E-64D5-3FE7-B41E-42E1321C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BF679A4-DEAD-1198-B461-31F1DE443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B0E565-906D-DCB6-1A52-031BD933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7629-A7D4-6144-9EB2-E15A8C92F279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A70DE6-F0B4-D297-C1FF-BBCE62418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A443A1-E6C1-9126-C886-4B71E61159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4FA1-62DE-8A4A-AE74-5FBB60BA2A2A}" type="slidenum">
              <a:rPr lang="es-CL" smtClean="0"/>
              <a:t>‹Nº›</a:t>
            </a:fld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A3E68CB-3F44-15F2-790B-B975C1ED04B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6E239FA-9C53-A856-12E5-DB31307B9A0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9000"/>
          </a:blip>
          <a:stretch>
            <a:fillRect/>
          </a:stretch>
        </p:blipFill>
        <p:spPr>
          <a:xfrm flipH="1">
            <a:off x="-85060" y="0"/>
            <a:ext cx="6805898" cy="69596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A137452-DE59-7828-7400-D4F2F7CAA9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67227" y="3649135"/>
            <a:ext cx="4764092" cy="1973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EA51232-51E4-6FB0-0C11-E5B107598BE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-4290" y="0"/>
            <a:ext cx="1528290" cy="8967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EDD91B0-2AD8-9666-5FA3-653B6BC888B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0800000">
            <a:off x="9482610" y="5961299"/>
            <a:ext cx="1528290" cy="89670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BC85FA35-F812-D823-59FC-2483D50A258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18372" y="5651216"/>
            <a:ext cx="2411256" cy="66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74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C95F0E-466F-BF9C-3C8F-28304A914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F6369D-844D-71B2-02F2-EDFB77B57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C9B409-C671-610D-EADF-F931CB928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4FC0D-8B86-CC4A-ADEC-46475F62A227}" type="datetimeFigureOut">
              <a:rPr lang="es-CL" smtClean="0"/>
              <a:t>20-04-2023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817217-A11F-8770-A085-B14FAD7C01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93137D3-63E9-46BC-B342-230A720869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0B03F-A221-FB4A-A05E-86C74211540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79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rospeccion/v2/default.aspx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.emf"/><Relationship Id="rId7" Type="http://schemas.openxmlformats.org/officeDocument/2006/relationships/image" Target="../media/image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9FB3335-9923-3F12-7331-5D40D87D15C7}"/>
              </a:ext>
            </a:extLst>
          </p:cNvPr>
          <p:cNvSpPr txBox="1"/>
          <p:nvPr/>
        </p:nvSpPr>
        <p:spPr>
          <a:xfrm>
            <a:off x="653143" y="3118757"/>
            <a:ext cx="34943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400" b="1" dirty="0"/>
              <a:t>Prospección </a:t>
            </a:r>
          </a:p>
        </p:txBody>
      </p:sp>
    </p:spTree>
    <p:extLst>
      <p:ext uri="{BB962C8B-B14F-4D97-AF65-F5344CB8AC3E}">
        <p14:creationId xmlns:p14="http://schemas.microsoft.com/office/powerpoint/2010/main" val="3082581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F6BFD0A-45FF-77C7-62E6-F4F78926FB99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Prospección</a:t>
            </a:r>
          </a:p>
        </p:txBody>
      </p:sp>
      <p:pic>
        <p:nvPicPr>
          <p:cNvPr id="2" name="image1.png">
            <a:extLst>
              <a:ext uri="{FF2B5EF4-FFF2-40B4-BE49-F238E27FC236}">
                <a16:creationId xmlns:a16="http://schemas.microsoft.com/office/drawing/2014/main" id="{28E9DB9E-1067-6B7C-4A1C-61827A542D1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9726" y="1521524"/>
            <a:ext cx="6193155" cy="3613785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D6C0531-2267-B6A3-A07C-B2926D388F0C}"/>
              </a:ext>
            </a:extLst>
          </p:cNvPr>
          <p:cNvSpPr txBox="1"/>
          <p:nvPr/>
        </p:nvSpPr>
        <p:spPr>
          <a:xfrm>
            <a:off x="7754112" y="1929384"/>
            <a:ext cx="35781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Link: </a:t>
            </a:r>
            <a:r>
              <a:rPr lang="es-CL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http://prospeccion/v2/default.aspx</a:t>
            </a:r>
            <a:endParaRPr lang="es-CL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 primero que debemos hacer al ingresar a la página de Prospección, es ingresar</a:t>
            </a:r>
            <a:r>
              <a:rPr lang="es-ES" sz="1800" spc="-35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el usuario y contraseña correspondiente.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/>
            <a:endParaRPr lang="es-CL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96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Prospección</a:t>
            </a:r>
          </a:p>
        </p:txBody>
      </p:sp>
      <p:pic>
        <p:nvPicPr>
          <p:cNvPr id="4" name="image2.png">
            <a:extLst>
              <a:ext uri="{FF2B5EF4-FFF2-40B4-BE49-F238E27FC236}">
                <a16:creationId xmlns:a16="http://schemas.microsoft.com/office/drawing/2014/main" id="{2DFBEF69-4749-79E2-694F-5654721192D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6857" y="2498081"/>
            <a:ext cx="6623559" cy="180546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CBB7C77-A9F3-35A4-5BB6-033E4FD73FAC}"/>
              </a:ext>
            </a:extLst>
          </p:cNvPr>
          <p:cNvSpPr txBox="1"/>
          <p:nvPr/>
        </p:nvSpPr>
        <p:spPr>
          <a:xfrm>
            <a:off x="861822" y="1210568"/>
            <a:ext cx="9635490" cy="71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0" marR="391795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</a:pP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Una vez iniciada la sesión en el sistema, debemos poner el puntero del mouse </a:t>
            </a:r>
            <a:r>
              <a:rPr lang="es-ES" sz="1800" spc="-35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sobre </a:t>
            </a:r>
            <a:r>
              <a:rPr lang="es-E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Direcciones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 pinchamos sobre </a:t>
            </a:r>
            <a:r>
              <a:rPr lang="es-ES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Claro Negocios:</a:t>
            </a:r>
            <a:endParaRPr lang="es-CL" sz="1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4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Prospección</a:t>
            </a:r>
          </a:p>
        </p:txBody>
      </p:sp>
      <p:pic>
        <p:nvPicPr>
          <p:cNvPr id="4" name="image3.png">
            <a:extLst>
              <a:ext uri="{FF2B5EF4-FFF2-40B4-BE49-F238E27FC236}">
                <a16:creationId xmlns:a16="http://schemas.microsoft.com/office/drawing/2014/main" id="{14B46691-B200-E0F3-23F8-2FB7A459583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1400" y="2356327"/>
            <a:ext cx="5092586" cy="233038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E2298DE-57C0-F537-E1EA-83D54BB6EA8D}"/>
              </a:ext>
            </a:extLst>
          </p:cNvPr>
          <p:cNvSpPr txBox="1"/>
          <p:nvPr/>
        </p:nvSpPr>
        <p:spPr>
          <a:xfrm>
            <a:off x="953262" y="1171879"/>
            <a:ext cx="6094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Luego de realizado esto, se actualizará la página para permitirnos ingresar la</a:t>
            </a:r>
            <a:r>
              <a:rPr lang="es-ES" sz="1800" spc="-35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dirección que deseamos analizar, ej.</a:t>
            </a:r>
            <a:endParaRPr lang="es-CL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2352D29-0C85-7CC0-6441-833DB2C0900D}"/>
              </a:ext>
            </a:extLst>
          </p:cNvPr>
          <p:cNvSpPr txBox="1"/>
          <p:nvPr/>
        </p:nvSpPr>
        <p:spPr>
          <a:xfrm>
            <a:off x="889254" y="5039791"/>
            <a:ext cx="9144762" cy="734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0" marR="80010">
              <a:lnSpc>
                <a:spcPct val="115000"/>
              </a:lnSpc>
              <a:spcBef>
                <a:spcPts val="175"/>
              </a:spcBef>
              <a:spcAft>
                <a:spcPts val="0"/>
              </a:spcAft>
            </a:pP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 ingresar la dirección y hacer “clic” en buscar, se desplegará un cuadro adicional donde podemos revisar: 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762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Prospección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5FBE063A-0B0A-5F3E-4BE9-C9DCBBE0F5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022" y="2947420"/>
            <a:ext cx="6732852" cy="1640695"/>
          </a:xfrm>
          <a:prstGeom prst="rect">
            <a:avLst/>
          </a:prstGeom>
        </p:spPr>
      </p:pic>
      <p:sp>
        <p:nvSpPr>
          <p:cNvPr id="13" name="Flecha: hacia abajo 12">
            <a:extLst>
              <a:ext uri="{FF2B5EF4-FFF2-40B4-BE49-F238E27FC236}">
                <a16:creationId xmlns:a16="http://schemas.microsoft.com/office/drawing/2014/main" id="{34FF87F5-3FA8-D134-5E8D-D47726AA5CE7}"/>
              </a:ext>
            </a:extLst>
          </p:cNvPr>
          <p:cNvSpPr/>
          <p:nvPr/>
        </p:nvSpPr>
        <p:spPr>
          <a:xfrm rot="10800000">
            <a:off x="6924332" y="3301423"/>
            <a:ext cx="499872" cy="584775"/>
          </a:xfrm>
          <a:prstGeom prst="downArrow">
            <a:avLst>
              <a:gd name="adj1" fmla="val 13948"/>
              <a:gd name="adj2" fmla="val 345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4E87ED6-3EB3-AF2F-E848-8EAB54A408CD}"/>
              </a:ext>
            </a:extLst>
          </p:cNvPr>
          <p:cNvSpPr txBox="1"/>
          <p:nvPr/>
        </p:nvSpPr>
        <p:spPr>
          <a:xfrm>
            <a:off x="2974086" y="1386094"/>
            <a:ext cx="6094476" cy="641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49555" marR="123825" indent="-114300">
              <a:lnSpc>
                <a:spcPct val="115000"/>
              </a:lnSpc>
              <a:spcBef>
                <a:spcPts val="330"/>
              </a:spcBef>
              <a:spcAft>
                <a:spcPts val="0"/>
              </a:spcAft>
            </a:pPr>
            <a:r>
              <a:rPr lang="es-E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Factibilidad DTH/Móvil 2G (TFI), 3G (TFI) y 4G (VOLTE), ya </a:t>
            </a:r>
            <a:r>
              <a:rPr lang="es-ES" sz="1600" spc="-23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que para TV DTH la factibilidad la ve el técnico en terreno.</a:t>
            </a:r>
            <a:endParaRPr lang="es-CL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2EE64ABC-C6ED-9BF6-5FF9-275A3A68E2CA}"/>
              </a:ext>
            </a:extLst>
          </p:cNvPr>
          <p:cNvSpPr/>
          <p:nvPr/>
        </p:nvSpPr>
        <p:spPr>
          <a:xfrm>
            <a:off x="5748528" y="2337816"/>
            <a:ext cx="499872" cy="584775"/>
          </a:xfrm>
          <a:prstGeom prst="downArrow">
            <a:avLst>
              <a:gd name="adj1" fmla="val 13948"/>
              <a:gd name="adj2" fmla="val 345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245ACA82-62E2-1798-C798-B71C710D8681}"/>
              </a:ext>
            </a:extLst>
          </p:cNvPr>
          <p:cNvSpPr txBox="1"/>
          <p:nvPr/>
        </p:nvSpPr>
        <p:spPr>
          <a:xfrm>
            <a:off x="6021324" y="4057748"/>
            <a:ext cx="3188171" cy="3588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49555" marR="123825" indent="-114300">
              <a:lnSpc>
                <a:spcPct val="115000"/>
              </a:lnSpc>
              <a:spcBef>
                <a:spcPts val="330"/>
              </a:spcBef>
              <a:spcAft>
                <a:spcPts val="0"/>
              </a:spcAft>
            </a:pPr>
            <a:r>
              <a:rPr lang="es-E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Factibilidad servicio HFC/FTTH</a:t>
            </a:r>
            <a:endParaRPr lang="es-CL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C3D1CF09-A486-8835-F8FF-57E0F84F6C0D}"/>
              </a:ext>
            </a:extLst>
          </p:cNvPr>
          <p:cNvSpPr/>
          <p:nvPr/>
        </p:nvSpPr>
        <p:spPr>
          <a:xfrm rot="10800000">
            <a:off x="2111540" y="4124176"/>
            <a:ext cx="499872" cy="584775"/>
          </a:xfrm>
          <a:prstGeom prst="downArrow">
            <a:avLst>
              <a:gd name="adj1" fmla="val 13948"/>
              <a:gd name="adj2" fmla="val 345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74A0AAAE-CEF8-E42B-B04F-59BCE07D5818}"/>
              </a:ext>
            </a:extLst>
          </p:cNvPr>
          <p:cNvSpPr txBox="1"/>
          <p:nvPr/>
        </p:nvSpPr>
        <p:spPr>
          <a:xfrm>
            <a:off x="767389" y="4829935"/>
            <a:ext cx="3188171" cy="641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49555" marR="123825" indent="-114300" algn="ctr">
              <a:lnSpc>
                <a:spcPct val="115000"/>
              </a:lnSpc>
              <a:spcBef>
                <a:spcPts val="330"/>
              </a:spcBef>
              <a:spcAft>
                <a:spcPts val="0"/>
              </a:spcAft>
            </a:pPr>
            <a:r>
              <a:rPr lang="es-ES" sz="16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Servicios que tiene o tenia en el domicilio </a:t>
            </a:r>
            <a:endParaRPr lang="es-CL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687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0A0B06-6870-C75A-D0A3-913F563BA0A5}"/>
              </a:ext>
            </a:extLst>
          </p:cNvPr>
          <p:cNvSpPr txBox="1"/>
          <p:nvPr/>
        </p:nvSpPr>
        <p:spPr>
          <a:xfrm>
            <a:off x="604434" y="48987"/>
            <a:ext cx="6323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/>
              <a:t>Prospección</a:t>
            </a:r>
          </a:p>
        </p:txBody>
      </p:sp>
      <p:pic>
        <p:nvPicPr>
          <p:cNvPr id="4" name="image5.png">
            <a:extLst>
              <a:ext uri="{FF2B5EF4-FFF2-40B4-BE49-F238E27FC236}">
                <a16:creationId xmlns:a16="http://schemas.microsoft.com/office/drawing/2014/main" id="{B54A406C-EA62-7460-8A35-38282F7FC0A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8375" y="1355535"/>
            <a:ext cx="2627713" cy="2302066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70FBE30-7350-B919-CD50-EA53E8E60766}"/>
              </a:ext>
            </a:extLst>
          </p:cNvPr>
          <p:cNvSpPr txBox="1"/>
          <p:nvPr/>
        </p:nvSpPr>
        <p:spPr>
          <a:xfrm>
            <a:off x="4290822" y="1633467"/>
            <a:ext cx="6094476" cy="71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0" marR="57150">
              <a:lnSpc>
                <a:spcPct val="115000"/>
              </a:lnSpc>
              <a:spcAft>
                <a:spcPts val="0"/>
              </a:spcAft>
            </a:pP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También podemos realizar la búsqueda de clientes por teléfono móvil o por él Rut </a:t>
            </a:r>
            <a:r>
              <a:rPr lang="es-ES" sz="1800" spc="-355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del titular.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EED08995-69EC-672D-CD0D-FB9AAFAC5FAB}"/>
              </a:ext>
            </a:extLst>
          </p:cNvPr>
          <p:cNvSpPr txBox="1"/>
          <p:nvPr/>
        </p:nvSpPr>
        <p:spPr>
          <a:xfrm>
            <a:off x="3961638" y="2506568"/>
            <a:ext cx="7514082" cy="710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500" marR="367030">
              <a:lnSpc>
                <a:spcPct val="115000"/>
              </a:lnSpc>
              <a:spcBef>
                <a:spcPts val="930"/>
              </a:spcBef>
              <a:spcAft>
                <a:spcPts val="0"/>
              </a:spcAft>
            </a:pPr>
            <a:r>
              <a:rPr lang="es-ES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 hacer esto, nos entrega un detalle mayor de los servicios contratados por el cliente y su historial de deuda en cada uno de estos: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0" name="image6.png">
            <a:extLst>
              <a:ext uri="{FF2B5EF4-FFF2-40B4-BE49-F238E27FC236}">
                <a16:creationId xmlns:a16="http://schemas.microsoft.com/office/drawing/2014/main" id="{84F92ADC-BD75-8FB7-390A-23EE056961C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85816" y="3640726"/>
            <a:ext cx="3733038" cy="250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622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0189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6575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fecha 3">
            <a:extLst>
              <a:ext uri="{FF2B5EF4-FFF2-40B4-BE49-F238E27FC236}">
                <a16:creationId xmlns:a16="http://schemas.microsoft.com/office/drawing/2014/main" id="{D9FC04B1-CA88-8FF6-FE4B-D5B8E769B27B}"/>
              </a:ext>
            </a:extLst>
          </p:cNvPr>
          <p:cNvSpPr txBox="1">
            <a:spLocks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9A3457-F8BA-2248-8346-1819D549271F}" type="datetimeFigureOut">
              <a:rPr lang="es-CL" smtClean="0"/>
              <a:pPr/>
              <a:t>20-04-2023</a:t>
            </a:fld>
            <a:endParaRPr lang="es-CL"/>
          </a:p>
        </p:txBody>
      </p:sp>
      <p:sp>
        <p:nvSpPr>
          <p:cNvPr id="12" name="Marcador de número de diapositiva 5">
            <a:extLst>
              <a:ext uri="{FF2B5EF4-FFF2-40B4-BE49-F238E27FC236}">
                <a16:creationId xmlns:a16="http://schemas.microsoft.com/office/drawing/2014/main" id="{E6EBA124-AC72-E3AB-799B-DE89F5634928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595267A-CF7D-F64B-89A4-860D92A323AE}" type="slidenum">
              <a:rPr lang="es-CL" smtClean="0"/>
              <a:pPr/>
              <a:t>9</a:t>
            </a:fld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798AC53D-5059-5FD5-9779-BAE949106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6291" cy="68580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7A036B5-C907-0C90-8401-901E1643E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4613" y="0"/>
            <a:ext cx="6747387" cy="69596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0B4D9F4-F711-A1DC-1A4D-F6D91F209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5740" y="4402667"/>
            <a:ext cx="2221854" cy="2318808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577C49A-80B6-B0F6-B93E-E84A98A029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812" y="3606800"/>
            <a:ext cx="3771900" cy="33020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0CB29B98-028E-04D4-9B0F-1237C7E8C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73800" y="3282950"/>
            <a:ext cx="2159000" cy="29972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E03E5AE-5CA7-F33C-30F9-1317972CE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18550" y="-50800"/>
            <a:ext cx="2527300" cy="1295400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CF322026-8602-E0D3-8584-B5385D8F74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800" y="2726197"/>
            <a:ext cx="5862970" cy="18272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ECDAB15C-E4A1-F86F-38E4-22C4324F5203}"/>
              </a:ext>
            </a:extLst>
          </p:cNvPr>
          <p:cNvSpPr txBox="1"/>
          <p:nvPr/>
        </p:nvSpPr>
        <p:spPr>
          <a:xfrm>
            <a:off x="1772383" y="2624597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>
                <a:solidFill>
                  <a:srgbClr val="FAAD0A"/>
                </a:solidFill>
              </a:rPr>
              <a:t>¡GRACIAS!</a:t>
            </a:r>
          </a:p>
        </p:txBody>
      </p:sp>
    </p:spTree>
    <p:extLst>
      <p:ext uri="{BB962C8B-B14F-4D97-AF65-F5344CB8AC3E}">
        <p14:creationId xmlns:p14="http://schemas.microsoft.com/office/powerpoint/2010/main" val="2630470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4802</TotalTime>
  <Words>195</Words>
  <Application>Microsoft Office PowerPoint</Application>
  <PresentationFormat>Panorámica</PresentationFormat>
  <Paragraphs>20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Tema de Office</vt:lpstr>
      <vt:lpstr>Diseño personalizado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Nicolas Henriquez</cp:lastModifiedBy>
  <cp:revision>13</cp:revision>
  <dcterms:created xsi:type="dcterms:W3CDTF">2023-02-20T13:59:36Z</dcterms:created>
  <dcterms:modified xsi:type="dcterms:W3CDTF">2023-04-20T12:53:15Z</dcterms:modified>
</cp:coreProperties>
</file>