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theme/theme2.xml" ContentType="application/vnd.openxmlformats-officedocument.them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 id="2147483654" r:id="rId2"/>
  </p:sldMasterIdLst>
  <p:sldIdLst>
    <p:sldId id="256" r:id="rId3"/>
    <p:sldId id="259" r:id="rId4"/>
    <p:sldId id="275" r:id="rId5"/>
    <p:sldId id="277" r:id="rId6"/>
    <p:sldId id="278" r:id="rId7"/>
    <p:sldId id="270" r:id="rId8"/>
    <p:sldId id="267" r:id="rId9"/>
    <p:sldId id="274" r:id="rId10"/>
    <p:sldId id="266" r:id="rId11"/>
    <p:sldId id="273" r:id="rId12"/>
    <p:sldId id="271" r:id="rId13"/>
    <p:sldId id="264" r:id="rId14"/>
    <p:sldId id="269" r:id="rId15"/>
    <p:sldId id="279" r:id="rId16"/>
    <p:sldId id="261" r:id="rId17"/>
    <p:sldId id="268" r:id="rId18"/>
    <p:sldId id="263" r:id="rId19"/>
  </p:sldIdLst>
  <p:sldSz cx="12192000" cy="6858000"/>
  <p:notesSz cx="6858000" cy="9144000"/>
  <p:defaultText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A3F04"/>
    <a:srgbClr val="0998A7"/>
    <a:srgbClr val="FAAD0A"/>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76A69545-E821-D497-7B48-63DC9E35C2DB}" v="9" dt="2023-03-30T19:22:48.687"/>
    <p1510:client id="{C018FC80-4C30-F396-486C-043C19F181BB}" v="8" dt="2023-03-30T19:24:55.893"/>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5353"/>
  </p:normalViewPr>
  <p:slideViewPr>
    <p:cSldViewPr snapToGrid="0">
      <p:cViewPr varScale="1">
        <p:scale>
          <a:sx n="111" d="100"/>
          <a:sy n="111" d="100"/>
        </p:scale>
        <p:origin x="534"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3" Type="http://schemas.openxmlformats.org/officeDocument/2006/relationships/slide" Target="slides/slide1.xml"/><Relationship Id="rId21" Type="http://schemas.openxmlformats.org/officeDocument/2006/relationships/viewProps" Target="view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microsoft.com/office/2015/10/relationships/revisionInfo" Target="revisionInfo.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microsoft.com/office/2016/11/relationships/changesInfo" Target="changesInfos/changesInfo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tableStyles" Target="tableStyles.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oreno Kruger Rodrigo Felipe, CLAROCHILE" userId="S::rmorenok@clarochile.cl::43d21ebf-3695-4ee1-9424-ff1f77a30d8b" providerId="AD" clId="Web-{C018FC80-4C30-F396-486C-043C19F181BB}"/>
    <pc:docChg chg="modSld">
      <pc:chgData name="Moreno Kruger Rodrigo Felipe, CLAROCHILE" userId="S::rmorenok@clarochile.cl::43d21ebf-3695-4ee1-9424-ff1f77a30d8b" providerId="AD" clId="Web-{C018FC80-4C30-F396-486C-043C19F181BB}" dt="2023-03-30T19:24:55.877" v="3" actId="20577"/>
      <pc:docMkLst>
        <pc:docMk/>
      </pc:docMkLst>
      <pc:sldChg chg="modSp">
        <pc:chgData name="Moreno Kruger Rodrigo Felipe, CLAROCHILE" userId="S::rmorenok@clarochile.cl::43d21ebf-3695-4ee1-9424-ff1f77a30d8b" providerId="AD" clId="Web-{C018FC80-4C30-F396-486C-043C19F181BB}" dt="2023-03-30T19:24:55.877" v="3" actId="20577"/>
        <pc:sldMkLst>
          <pc:docMk/>
          <pc:sldMk cId="1385812929" sldId="279"/>
        </pc:sldMkLst>
        <pc:spChg chg="mod">
          <ac:chgData name="Moreno Kruger Rodrigo Felipe, CLAROCHILE" userId="S::rmorenok@clarochile.cl::43d21ebf-3695-4ee1-9424-ff1f77a30d8b" providerId="AD" clId="Web-{C018FC80-4C30-F396-486C-043C19F181BB}" dt="2023-03-30T19:24:55.877" v="3" actId="20577"/>
          <ac:spMkLst>
            <pc:docMk/>
            <pc:sldMk cId="1385812929" sldId="279"/>
            <ac:spMk id="2" creationId="{0B20EC6F-F6DD-BBE8-1E3F-1314E49EDD3C}"/>
          </ac:spMkLst>
        </pc:spChg>
        <pc:spChg chg="mod">
          <ac:chgData name="Moreno Kruger Rodrigo Felipe, CLAROCHILE" userId="S::rmorenok@clarochile.cl::43d21ebf-3695-4ee1-9424-ff1f77a30d8b" providerId="AD" clId="Web-{C018FC80-4C30-F396-486C-043C19F181BB}" dt="2023-03-30T19:24:16.642" v="1" actId="20577"/>
          <ac:spMkLst>
            <pc:docMk/>
            <pc:sldMk cId="1385812929" sldId="279"/>
            <ac:spMk id="8" creationId="{3640135B-DA0B-A1C7-903F-71BBBF0F7B20}"/>
          </ac:spMkLst>
        </pc:spChg>
      </pc:sldChg>
    </pc:docChg>
  </pc:docChgLst>
  <pc:docChgLst>
    <pc:chgData name="Moreno Kruger Rodrigo Felipe, CLAROCHILE" userId="S::rmorenok@clarochile.cl::43d21ebf-3695-4ee1-9424-ff1f77a30d8b" providerId="AD" clId="Web-{76A69545-E821-D497-7B48-63DC9E35C2DB}"/>
    <pc:docChg chg="modSld">
      <pc:chgData name="Moreno Kruger Rodrigo Felipe, CLAROCHILE" userId="S::rmorenok@clarochile.cl::43d21ebf-3695-4ee1-9424-ff1f77a30d8b" providerId="AD" clId="Web-{76A69545-E821-D497-7B48-63DC9E35C2DB}" dt="2023-03-30T19:22:48.687" v="7" actId="14100"/>
      <pc:docMkLst>
        <pc:docMk/>
      </pc:docMkLst>
      <pc:sldChg chg="addSp delSp modSp">
        <pc:chgData name="Moreno Kruger Rodrigo Felipe, CLAROCHILE" userId="S::rmorenok@clarochile.cl::43d21ebf-3695-4ee1-9424-ff1f77a30d8b" providerId="AD" clId="Web-{76A69545-E821-D497-7B48-63DC9E35C2DB}" dt="2023-03-30T19:22:48.687" v="7" actId="14100"/>
        <pc:sldMkLst>
          <pc:docMk/>
          <pc:sldMk cId="1385812929" sldId="279"/>
        </pc:sldMkLst>
        <pc:spChg chg="mod">
          <ac:chgData name="Moreno Kruger Rodrigo Felipe, CLAROCHILE" userId="S::rmorenok@clarochile.cl::43d21ebf-3695-4ee1-9424-ff1f77a30d8b" providerId="AD" clId="Web-{76A69545-E821-D497-7B48-63DC9E35C2DB}" dt="2023-03-30T19:22:15.482" v="3" actId="20577"/>
          <ac:spMkLst>
            <pc:docMk/>
            <pc:sldMk cId="1385812929" sldId="279"/>
            <ac:spMk id="8" creationId="{3640135B-DA0B-A1C7-903F-71BBBF0F7B20}"/>
          </ac:spMkLst>
        </pc:spChg>
        <pc:picChg chg="del">
          <ac:chgData name="Moreno Kruger Rodrigo Felipe, CLAROCHILE" userId="S::rmorenok@clarochile.cl::43d21ebf-3695-4ee1-9424-ff1f77a30d8b" providerId="AD" clId="Web-{76A69545-E821-D497-7B48-63DC9E35C2DB}" dt="2023-03-30T19:22:17.826" v="4"/>
          <ac:picMkLst>
            <pc:docMk/>
            <pc:sldMk cId="1385812929" sldId="279"/>
            <ac:picMk id="3" creationId="{709AE64E-3D46-EB7F-0485-05317A47FAC0}"/>
          </ac:picMkLst>
        </pc:picChg>
        <pc:picChg chg="add mod">
          <ac:chgData name="Moreno Kruger Rodrigo Felipe, CLAROCHILE" userId="S::rmorenok@clarochile.cl::43d21ebf-3695-4ee1-9424-ff1f77a30d8b" providerId="AD" clId="Web-{76A69545-E821-D497-7B48-63DC9E35C2DB}" dt="2023-03-30T19:22:48.687" v="7" actId="14100"/>
          <ac:picMkLst>
            <pc:docMk/>
            <pc:sldMk cId="1385812929" sldId="279"/>
            <ac:picMk id="5" creationId="{916866E0-C3C9-F8B8-CC22-FC16FD43C80B}"/>
          </ac:picMkLst>
        </pc:picChg>
      </pc:sldChg>
    </pc:docChg>
  </pc:docChgLst>
</pc:chgInfo>
</file>

<file path=ppt/slideLayouts/_rels/slideLayout1.xml.rels><?xml version="1.0" encoding="UTF-8" standalone="yes"?>
<Relationships xmlns="http://schemas.openxmlformats.org/package/2006/relationships"><Relationship Id="rId3" Type="http://schemas.openxmlformats.org/officeDocument/2006/relationships/image" Target="../media/image2.emf"/><Relationship Id="rId7" Type="http://schemas.openxmlformats.org/officeDocument/2006/relationships/image" Target="../media/image6.emf"/><Relationship Id="rId2" Type="http://schemas.openxmlformats.org/officeDocument/2006/relationships/image" Target="../media/image1.emf"/><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image" Target="../media/image4.emf"/><Relationship Id="rId4" Type="http://schemas.openxmlformats.org/officeDocument/2006/relationships/image" Target="../media/image3.emf"/></Relationships>
</file>

<file path=ppt/slideLayouts/_rels/slideLayout2.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image" Target="../media/image2.emf"/><Relationship Id="rId7" Type="http://schemas.openxmlformats.org/officeDocument/2006/relationships/image" Target="../media/image8.emf"/><Relationship Id="rId2" Type="http://schemas.openxmlformats.org/officeDocument/2006/relationships/image" Target="../media/image1.emf"/><Relationship Id="rId1" Type="http://schemas.openxmlformats.org/officeDocument/2006/relationships/slideMaster" Target="../slideMasters/slideMaster1.xml"/><Relationship Id="rId6" Type="http://schemas.openxmlformats.org/officeDocument/2006/relationships/image" Target="../media/image7.emf"/><Relationship Id="rId5" Type="http://schemas.openxmlformats.org/officeDocument/2006/relationships/image" Target="../media/image4.emf"/><Relationship Id="rId4" Type="http://schemas.openxmlformats.org/officeDocument/2006/relationships/image" Target="../media/image3.emf"/></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emf"/><Relationship Id="rId1" Type="http://schemas.openxmlformats.org/officeDocument/2006/relationships/slideMaster" Target="../slideMasters/slideMaster1.xml"/><Relationship Id="rId4" Type="http://schemas.openxmlformats.org/officeDocument/2006/relationships/image" Target="../media/image11.emf"/></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Master" Target="../slideMasters/slideMaster1.xml"/><Relationship Id="rId6" Type="http://schemas.openxmlformats.org/officeDocument/2006/relationships/image" Target="../media/image14.emf"/><Relationship Id="rId5" Type="http://schemas.openxmlformats.org/officeDocument/2006/relationships/image" Target="../media/image13.emf"/><Relationship Id="rId4" Type="http://schemas.openxmlformats.org/officeDocument/2006/relationships/image" Target="../media/image12.png"/></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emf"/><Relationship Id="rId1" Type="http://schemas.openxmlformats.org/officeDocument/2006/relationships/slideMaster" Target="../slideMasters/slideMaster1.xml"/><Relationship Id="rId4" Type="http://schemas.openxmlformats.org/officeDocument/2006/relationships/image" Target="../media/image17.png"/></Relationships>
</file>

<file path=ppt/slideLayouts/_rels/slideLayout6.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image" Target="../media/image2.emf"/><Relationship Id="rId7" Type="http://schemas.openxmlformats.org/officeDocument/2006/relationships/image" Target="../media/image8.emf"/><Relationship Id="rId2" Type="http://schemas.openxmlformats.org/officeDocument/2006/relationships/image" Target="../media/image1.emf"/><Relationship Id="rId1" Type="http://schemas.openxmlformats.org/officeDocument/2006/relationships/slideMaster" Target="../slideMasters/slideMaster1.xml"/><Relationship Id="rId6" Type="http://schemas.openxmlformats.org/officeDocument/2006/relationships/image" Target="../media/image7.emf"/><Relationship Id="rId5" Type="http://schemas.openxmlformats.org/officeDocument/2006/relationships/image" Target="../media/image4.emf"/><Relationship Id="rId4" Type="http://schemas.openxmlformats.org/officeDocument/2006/relationships/image" Target="../media/image3.emf"/></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emf"/><Relationship Id="rId1" Type="http://schemas.openxmlformats.org/officeDocument/2006/relationships/slideMaster" Target="../slideMasters/slideMaster2.xml"/><Relationship Id="rId4" Type="http://schemas.openxmlformats.org/officeDocument/2006/relationships/image" Target="../media/image11.emf"/></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1310AE3-DF01-0516-E153-3BD40B7F2913}"/>
              </a:ext>
            </a:extLst>
          </p:cNvPr>
          <p:cNvSpPr>
            <a:spLocks noGrp="1"/>
          </p:cNvSpPr>
          <p:nvPr>
            <p:ph type="ctrTitle"/>
          </p:nvPr>
        </p:nvSpPr>
        <p:spPr>
          <a:xfrm>
            <a:off x="1524000" y="1122363"/>
            <a:ext cx="9144000" cy="2387600"/>
          </a:xfrm>
        </p:spPr>
        <p:txBody>
          <a:bodyPr anchor="b"/>
          <a:lstStyle>
            <a:lvl1pPr algn="ctr">
              <a:defRPr sz="6000"/>
            </a:lvl1pPr>
          </a:lstStyle>
          <a:p>
            <a:r>
              <a:rPr lang="es-ES"/>
              <a:t>Haga clic para modificar el estilo de título del patrón</a:t>
            </a:r>
            <a:endParaRPr lang="es-CL"/>
          </a:p>
        </p:txBody>
      </p:sp>
      <p:sp>
        <p:nvSpPr>
          <p:cNvPr id="3" name="Subtítulo 2">
            <a:extLst>
              <a:ext uri="{FF2B5EF4-FFF2-40B4-BE49-F238E27FC236}">
                <a16:creationId xmlns:a16="http://schemas.microsoft.com/office/drawing/2014/main" id="{1700536B-055E-AF90-F87D-0BAE0BDB1B98}"/>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endParaRPr lang="es-CL"/>
          </a:p>
        </p:txBody>
      </p:sp>
      <p:sp>
        <p:nvSpPr>
          <p:cNvPr id="4" name="Marcador de fecha 3">
            <a:extLst>
              <a:ext uri="{FF2B5EF4-FFF2-40B4-BE49-F238E27FC236}">
                <a16:creationId xmlns:a16="http://schemas.microsoft.com/office/drawing/2014/main" id="{917F3DB8-F73E-79C0-D029-60E117B8A2D2}"/>
              </a:ext>
            </a:extLst>
          </p:cNvPr>
          <p:cNvSpPr>
            <a:spLocks noGrp="1"/>
          </p:cNvSpPr>
          <p:nvPr>
            <p:ph type="dt" sz="half" idx="10"/>
          </p:nvPr>
        </p:nvSpPr>
        <p:spPr/>
        <p:txBody>
          <a:bodyPr/>
          <a:lstStyle/>
          <a:p>
            <a:fld id="{D458CD8E-723E-6C4A-B9FA-8AD2FB9DAC0F}" type="datetimeFigureOut">
              <a:rPr lang="es-CL" smtClean="0"/>
              <a:t>30-03-2023</a:t>
            </a:fld>
            <a:endParaRPr lang="es-CL"/>
          </a:p>
        </p:txBody>
      </p:sp>
      <p:sp>
        <p:nvSpPr>
          <p:cNvPr id="5" name="Marcador de pie de página 4">
            <a:extLst>
              <a:ext uri="{FF2B5EF4-FFF2-40B4-BE49-F238E27FC236}">
                <a16:creationId xmlns:a16="http://schemas.microsoft.com/office/drawing/2014/main" id="{CF0CF50B-290C-8BE5-C601-D6094748D254}"/>
              </a:ext>
            </a:extLst>
          </p:cNvPr>
          <p:cNvSpPr>
            <a:spLocks noGrp="1"/>
          </p:cNvSpPr>
          <p:nvPr>
            <p:ph type="ftr" sz="quarter" idx="11"/>
          </p:nvPr>
        </p:nvSpPr>
        <p:spPr/>
        <p:txBody>
          <a:bodyPr/>
          <a:lstStyle/>
          <a:p>
            <a:endParaRPr lang="es-CL"/>
          </a:p>
        </p:txBody>
      </p:sp>
      <p:sp>
        <p:nvSpPr>
          <p:cNvPr id="6" name="Marcador de número de diapositiva 5">
            <a:extLst>
              <a:ext uri="{FF2B5EF4-FFF2-40B4-BE49-F238E27FC236}">
                <a16:creationId xmlns:a16="http://schemas.microsoft.com/office/drawing/2014/main" id="{C703DC88-3ABB-E84B-8434-BD856A6F9FC9}"/>
              </a:ext>
            </a:extLst>
          </p:cNvPr>
          <p:cNvSpPr>
            <a:spLocks noGrp="1"/>
          </p:cNvSpPr>
          <p:nvPr>
            <p:ph type="sldNum" sz="quarter" idx="12"/>
          </p:nvPr>
        </p:nvSpPr>
        <p:spPr/>
        <p:txBody>
          <a:bodyPr/>
          <a:lstStyle/>
          <a:p>
            <a:fld id="{E4BB7FB3-D781-314E-AE61-DF65ABEE7843}" type="slidenum">
              <a:rPr lang="es-CL" smtClean="0"/>
              <a:t>‹#›</a:t>
            </a:fld>
            <a:endParaRPr lang="es-CL"/>
          </a:p>
        </p:txBody>
      </p:sp>
      <p:sp>
        <p:nvSpPr>
          <p:cNvPr id="7" name="Marcador de título 1">
            <a:extLst>
              <a:ext uri="{FF2B5EF4-FFF2-40B4-BE49-F238E27FC236}">
                <a16:creationId xmlns:a16="http://schemas.microsoft.com/office/drawing/2014/main" id="{E7A58D3A-CD79-CC68-357B-14F0039A4BF0}"/>
              </a:ext>
            </a:extLst>
          </p:cNvPr>
          <p:cNvSpPr txBox="1">
            <a:spLocks/>
          </p:cNvSpPr>
          <p:nvPr userDrawn="1"/>
        </p:nvSpPr>
        <p:spPr>
          <a:xfrm>
            <a:off x="838200" y="365125"/>
            <a:ext cx="10515600" cy="1325563"/>
          </a:xfrm>
          <a:prstGeom prst="rect">
            <a:avLst/>
          </a:prstGeom>
        </p:spPr>
        <p:txBody>
          <a:bodyPr vert="horz" lIns="91440" tIns="45720" rIns="91440" bIns="45720" rtlCol="0" anchor="ctr">
            <a:normAutofit fontScale="92500" lnSpcReduction="200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s-ES"/>
              <a:t>Haga clic para modificar el estilo de título del patrón</a:t>
            </a:r>
            <a:endParaRPr lang="es-CL"/>
          </a:p>
        </p:txBody>
      </p:sp>
      <p:sp>
        <p:nvSpPr>
          <p:cNvPr id="8" name="Marcador de texto 2">
            <a:extLst>
              <a:ext uri="{FF2B5EF4-FFF2-40B4-BE49-F238E27FC236}">
                <a16:creationId xmlns:a16="http://schemas.microsoft.com/office/drawing/2014/main" id="{5883C7CF-A347-CAD8-207E-4907D2AC9192}"/>
              </a:ext>
            </a:extLst>
          </p:cNvPr>
          <p:cNvSpPr txBox="1">
            <a:spLocks/>
          </p:cNvSpPr>
          <p:nvPr userDrawn="1"/>
        </p:nvSpPr>
        <p:spPr>
          <a:xfrm>
            <a:off x="838200" y="1825625"/>
            <a:ext cx="10515600" cy="4351338"/>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dirty="0"/>
          </a:p>
        </p:txBody>
      </p:sp>
      <p:sp>
        <p:nvSpPr>
          <p:cNvPr id="9" name="Marcador de fecha 3">
            <a:extLst>
              <a:ext uri="{FF2B5EF4-FFF2-40B4-BE49-F238E27FC236}">
                <a16:creationId xmlns:a16="http://schemas.microsoft.com/office/drawing/2014/main" id="{85703CCE-B2D9-A4B5-83C0-BEEE6F26FD9F}"/>
              </a:ext>
            </a:extLst>
          </p:cNvPr>
          <p:cNvSpPr txBox="1">
            <a:spLocks/>
          </p:cNvSpPr>
          <p:nvPr userDrawn="1"/>
        </p:nvSpPr>
        <p:spPr>
          <a:xfrm>
            <a:off x="838200" y="6356350"/>
            <a:ext cx="2743200" cy="365125"/>
          </a:xfrm>
          <a:prstGeom prst="rect">
            <a:avLst/>
          </a:prstGeom>
        </p:spPr>
        <p:txBody>
          <a:bodyPr vert="horz" lIns="91440" tIns="45720" rIns="91440" bIns="45720" rtlCol="0" anchor="ctr"/>
          <a:lstStyle>
            <a:defPPr>
              <a:defRPr lang="es-CL"/>
            </a:defPPr>
            <a:lvl1pPr marL="0" algn="l"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3E36D433-4CD3-0A4C-B145-6C54EF0B8003}" type="datetimeFigureOut">
              <a:rPr lang="es-CL" smtClean="0"/>
              <a:pPr/>
              <a:t>30-03-2023</a:t>
            </a:fld>
            <a:endParaRPr lang="es-CL"/>
          </a:p>
        </p:txBody>
      </p:sp>
      <p:sp>
        <p:nvSpPr>
          <p:cNvPr id="10" name="Marcador de número de diapositiva 5">
            <a:extLst>
              <a:ext uri="{FF2B5EF4-FFF2-40B4-BE49-F238E27FC236}">
                <a16:creationId xmlns:a16="http://schemas.microsoft.com/office/drawing/2014/main" id="{041EEC72-21E5-285C-80AF-DD9B5C7ADDE2}"/>
              </a:ext>
            </a:extLst>
          </p:cNvPr>
          <p:cNvSpPr txBox="1">
            <a:spLocks/>
          </p:cNvSpPr>
          <p:nvPr userDrawn="1"/>
        </p:nvSpPr>
        <p:spPr>
          <a:xfrm>
            <a:off x="8610600" y="6356350"/>
            <a:ext cx="2743200" cy="365125"/>
          </a:xfrm>
          <a:prstGeom prst="rect">
            <a:avLst/>
          </a:prstGeom>
        </p:spPr>
        <p:txBody>
          <a:bodyPr vert="horz" lIns="91440" tIns="45720" rIns="91440" bIns="45720" rtlCol="0" anchor="ctr"/>
          <a:lstStyle>
            <a:defPPr>
              <a:defRPr lang="es-CL"/>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5AEF3C21-7AF6-F949-8655-CBA8E87E80E5}" type="slidenum">
              <a:rPr lang="es-CL" smtClean="0"/>
              <a:pPr/>
              <a:t>‹#›</a:t>
            </a:fld>
            <a:endParaRPr lang="es-CL"/>
          </a:p>
        </p:txBody>
      </p:sp>
      <p:pic>
        <p:nvPicPr>
          <p:cNvPr id="11" name="Imagen 10">
            <a:extLst>
              <a:ext uri="{FF2B5EF4-FFF2-40B4-BE49-F238E27FC236}">
                <a16:creationId xmlns:a16="http://schemas.microsoft.com/office/drawing/2014/main" id="{997F218A-5B21-A3C7-F461-D17E46B0BDD9}"/>
              </a:ext>
            </a:extLst>
          </p:cNvPr>
          <p:cNvPicPr>
            <a:picLocks noChangeAspect="1"/>
          </p:cNvPicPr>
          <p:nvPr userDrawn="1"/>
        </p:nvPicPr>
        <p:blipFill>
          <a:blip r:embed="rId2"/>
          <a:stretch>
            <a:fillRect/>
          </a:stretch>
        </p:blipFill>
        <p:spPr>
          <a:xfrm>
            <a:off x="0" y="0"/>
            <a:ext cx="12017830" cy="6858000"/>
          </a:xfrm>
          <a:prstGeom prst="rect">
            <a:avLst/>
          </a:prstGeom>
        </p:spPr>
      </p:pic>
      <p:pic>
        <p:nvPicPr>
          <p:cNvPr id="12" name="Imagen 11">
            <a:extLst>
              <a:ext uri="{FF2B5EF4-FFF2-40B4-BE49-F238E27FC236}">
                <a16:creationId xmlns:a16="http://schemas.microsoft.com/office/drawing/2014/main" id="{BAB73BDF-B0A7-F146-4314-4A6F13A1AC7A}"/>
              </a:ext>
            </a:extLst>
          </p:cNvPr>
          <p:cNvPicPr>
            <a:picLocks noChangeAspect="1"/>
          </p:cNvPicPr>
          <p:nvPr userDrawn="1"/>
        </p:nvPicPr>
        <p:blipFill>
          <a:blip r:embed="rId3"/>
          <a:stretch>
            <a:fillRect/>
          </a:stretch>
        </p:blipFill>
        <p:spPr>
          <a:xfrm>
            <a:off x="5444613" y="0"/>
            <a:ext cx="6747387" cy="6959600"/>
          </a:xfrm>
          <a:prstGeom prst="rect">
            <a:avLst/>
          </a:prstGeom>
        </p:spPr>
      </p:pic>
      <p:pic>
        <p:nvPicPr>
          <p:cNvPr id="13" name="Imagen 12">
            <a:extLst>
              <a:ext uri="{FF2B5EF4-FFF2-40B4-BE49-F238E27FC236}">
                <a16:creationId xmlns:a16="http://schemas.microsoft.com/office/drawing/2014/main" id="{454934BF-16C9-030C-B7BB-E4CDB7443DFE}"/>
              </a:ext>
            </a:extLst>
          </p:cNvPr>
          <p:cNvPicPr>
            <a:picLocks noChangeAspect="1"/>
          </p:cNvPicPr>
          <p:nvPr userDrawn="1"/>
        </p:nvPicPr>
        <p:blipFill>
          <a:blip r:embed="rId4"/>
          <a:stretch>
            <a:fillRect/>
          </a:stretch>
        </p:blipFill>
        <p:spPr>
          <a:xfrm>
            <a:off x="4415094" y="3076575"/>
            <a:ext cx="3492500" cy="3644900"/>
          </a:xfrm>
          <a:prstGeom prst="rect">
            <a:avLst/>
          </a:prstGeom>
        </p:spPr>
      </p:pic>
      <p:pic>
        <p:nvPicPr>
          <p:cNvPr id="17" name="Imagen 16">
            <a:extLst>
              <a:ext uri="{FF2B5EF4-FFF2-40B4-BE49-F238E27FC236}">
                <a16:creationId xmlns:a16="http://schemas.microsoft.com/office/drawing/2014/main" id="{612F2777-1A07-9DE4-8F2C-F19A2341694E}"/>
              </a:ext>
            </a:extLst>
          </p:cNvPr>
          <p:cNvPicPr>
            <a:picLocks noChangeAspect="1"/>
          </p:cNvPicPr>
          <p:nvPr userDrawn="1"/>
        </p:nvPicPr>
        <p:blipFill>
          <a:blip r:embed="rId5"/>
          <a:stretch>
            <a:fillRect/>
          </a:stretch>
        </p:blipFill>
        <p:spPr>
          <a:xfrm>
            <a:off x="-59812" y="3606800"/>
            <a:ext cx="3771900" cy="3302000"/>
          </a:xfrm>
          <a:prstGeom prst="rect">
            <a:avLst/>
          </a:prstGeom>
        </p:spPr>
      </p:pic>
      <p:pic>
        <p:nvPicPr>
          <p:cNvPr id="18" name="Imagen 17">
            <a:extLst>
              <a:ext uri="{FF2B5EF4-FFF2-40B4-BE49-F238E27FC236}">
                <a16:creationId xmlns:a16="http://schemas.microsoft.com/office/drawing/2014/main" id="{3FC9E449-3D0A-AD3D-E747-7363BC08A6C6}"/>
              </a:ext>
            </a:extLst>
          </p:cNvPr>
          <p:cNvPicPr>
            <a:picLocks noChangeAspect="1"/>
          </p:cNvPicPr>
          <p:nvPr userDrawn="1"/>
        </p:nvPicPr>
        <p:blipFill>
          <a:blip r:embed="rId6"/>
          <a:stretch>
            <a:fillRect/>
          </a:stretch>
        </p:blipFill>
        <p:spPr>
          <a:xfrm>
            <a:off x="-191351" y="26987"/>
            <a:ext cx="4024105" cy="1254125"/>
          </a:xfrm>
          <a:prstGeom prst="rect">
            <a:avLst/>
          </a:prstGeom>
        </p:spPr>
      </p:pic>
      <p:pic>
        <p:nvPicPr>
          <p:cNvPr id="19" name="Imagen 18">
            <a:extLst>
              <a:ext uri="{FF2B5EF4-FFF2-40B4-BE49-F238E27FC236}">
                <a16:creationId xmlns:a16="http://schemas.microsoft.com/office/drawing/2014/main" id="{DB555962-1B13-ED63-A00D-E1CDD2F5AAB9}"/>
              </a:ext>
            </a:extLst>
          </p:cNvPr>
          <p:cNvPicPr>
            <a:picLocks noChangeAspect="1"/>
          </p:cNvPicPr>
          <p:nvPr userDrawn="1"/>
        </p:nvPicPr>
        <p:blipFill>
          <a:blip r:embed="rId7"/>
          <a:stretch>
            <a:fillRect/>
          </a:stretch>
        </p:blipFill>
        <p:spPr>
          <a:xfrm>
            <a:off x="6354255" y="948762"/>
            <a:ext cx="5784199" cy="4614862"/>
          </a:xfrm>
          <a:prstGeom prst="rect">
            <a:avLst/>
          </a:prstGeom>
        </p:spPr>
      </p:pic>
    </p:spTree>
    <p:extLst>
      <p:ext uri="{BB962C8B-B14F-4D97-AF65-F5344CB8AC3E}">
        <p14:creationId xmlns:p14="http://schemas.microsoft.com/office/powerpoint/2010/main" val="343269772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3ED0095-9F98-8429-06D6-CD39756E88B9}"/>
              </a:ext>
            </a:extLst>
          </p:cNvPr>
          <p:cNvSpPr>
            <a:spLocks noGrp="1"/>
          </p:cNvSpPr>
          <p:nvPr>
            <p:ph type="title"/>
          </p:nvPr>
        </p:nvSpPr>
        <p:spPr/>
        <p:txBody>
          <a:bodyPr/>
          <a:lstStyle/>
          <a:p>
            <a:r>
              <a:rPr lang="es-ES"/>
              <a:t>Haga clic para modificar el estilo de título del patrón</a:t>
            </a:r>
            <a:endParaRPr lang="es-CL"/>
          </a:p>
        </p:txBody>
      </p:sp>
      <p:sp>
        <p:nvSpPr>
          <p:cNvPr id="3" name="Marcador de contenido 2">
            <a:extLst>
              <a:ext uri="{FF2B5EF4-FFF2-40B4-BE49-F238E27FC236}">
                <a16:creationId xmlns:a16="http://schemas.microsoft.com/office/drawing/2014/main" id="{359ABD44-ECA7-231B-37D2-EFE504C797CC}"/>
              </a:ext>
            </a:extLst>
          </p:cNvPr>
          <p:cNvSpPr>
            <a:spLocks noGrp="1"/>
          </p:cNvSpPr>
          <p:nvPr>
            <p:ph idx="1"/>
          </p:nvPr>
        </p:nvSpPr>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fecha 3">
            <a:extLst>
              <a:ext uri="{FF2B5EF4-FFF2-40B4-BE49-F238E27FC236}">
                <a16:creationId xmlns:a16="http://schemas.microsoft.com/office/drawing/2014/main" id="{3945D0A9-1327-BD35-BA0D-C33C045098EF}"/>
              </a:ext>
            </a:extLst>
          </p:cNvPr>
          <p:cNvSpPr>
            <a:spLocks noGrp="1"/>
          </p:cNvSpPr>
          <p:nvPr>
            <p:ph type="dt" sz="half" idx="10"/>
          </p:nvPr>
        </p:nvSpPr>
        <p:spPr/>
        <p:txBody>
          <a:bodyPr/>
          <a:lstStyle/>
          <a:p>
            <a:fld id="{D458CD8E-723E-6C4A-B9FA-8AD2FB9DAC0F}" type="datetimeFigureOut">
              <a:rPr lang="es-CL" smtClean="0"/>
              <a:t>30-03-2023</a:t>
            </a:fld>
            <a:endParaRPr lang="es-CL"/>
          </a:p>
        </p:txBody>
      </p:sp>
      <p:sp>
        <p:nvSpPr>
          <p:cNvPr id="5" name="Marcador de pie de página 4">
            <a:extLst>
              <a:ext uri="{FF2B5EF4-FFF2-40B4-BE49-F238E27FC236}">
                <a16:creationId xmlns:a16="http://schemas.microsoft.com/office/drawing/2014/main" id="{B2A1D0A0-243E-2EFF-89F5-3F2C5A65C5A6}"/>
              </a:ext>
            </a:extLst>
          </p:cNvPr>
          <p:cNvSpPr>
            <a:spLocks noGrp="1"/>
          </p:cNvSpPr>
          <p:nvPr>
            <p:ph type="ftr" sz="quarter" idx="11"/>
          </p:nvPr>
        </p:nvSpPr>
        <p:spPr/>
        <p:txBody>
          <a:bodyPr/>
          <a:lstStyle/>
          <a:p>
            <a:endParaRPr lang="es-CL"/>
          </a:p>
        </p:txBody>
      </p:sp>
      <p:sp>
        <p:nvSpPr>
          <p:cNvPr id="6" name="Marcador de número de diapositiva 5">
            <a:extLst>
              <a:ext uri="{FF2B5EF4-FFF2-40B4-BE49-F238E27FC236}">
                <a16:creationId xmlns:a16="http://schemas.microsoft.com/office/drawing/2014/main" id="{16850DD4-634B-789B-707E-3AF46B27EBCB}"/>
              </a:ext>
            </a:extLst>
          </p:cNvPr>
          <p:cNvSpPr>
            <a:spLocks noGrp="1"/>
          </p:cNvSpPr>
          <p:nvPr>
            <p:ph type="sldNum" sz="quarter" idx="12"/>
          </p:nvPr>
        </p:nvSpPr>
        <p:spPr/>
        <p:txBody>
          <a:bodyPr/>
          <a:lstStyle/>
          <a:p>
            <a:fld id="{E4BB7FB3-D781-314E-AE61-DF65ABEE7843}" type="slidenum">
              <a:rPr lang="es-CL" smtClean="0"/>
              <a:t>‹#›</a:t>
            </a:fld>
            <a:endParaRPr lang="es-CL"/>
          </a:p>
        </p:txBody>
      </p:sp>
      <p:sp>
        <p:nvSpPr>
          <p:cNvPr id="7" name="Marcador de fecha 3">
            <a:extLst>
              <a:ext uri="{FF2B5EF4-FFF2-40B4-BE49-F238E27FC236}">
                <a16:creationId xmlns:a16="http://schemas.microsoft.com/office/drawing/2014/main" id="{427F8E23-4030-0CBE-7B4B-9AAC0FBDF401}"/>
              </a:ext>
            </a:extLst>
          </p:cNvPr>
          <p:cNvSpPr txBox="1">
            <a:spLocks/>
          </p:cNvSpPr>
          <p:nvPr userDrawn="1"/>
        </p:nvSpPr>
        <p:spPr>
          <a:xfrm>
            <a:off x="838200" y="6356350"/>
            <a:ext cx="2743200" cy="365125"/>
          </a:xfrm>
          <a:prstGeom prst="rect">
            <a:avLst/>
          </a:prstGeom>
        </p:spPr>
        <p:txBody>
          <a:bodyPr vert="horz" lIns="91440" tIns="45720" rIns="91440" bIns="45720" rtlCol="0" anchor="ctr"/>
          <a:lstStyle>
            <a:defPPr>
              <a:defRPr lang="es-CL"/>
            </a:defPPr>
            <a:lvl1pPr marL="0" algn="l"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719A3457-F8BA-2248-8346-1819D549271F}" type="datetimeFigureOut">
              <a:rPr lang="es-CL" smtClean="0"/>
              <a:pPr/>
              <a:t>30-03-2023</a:t>
            </a:fld>
            <a:endParaRPr lang="es-CL"/>
          </a:p>
        </p:txBody>
      </p:sp>
      <p:sp>
        <p:nvSpPr>
          <p:cNvPr id="8" name="Marcador de número de diapositiva 5">
            <a:extLst>
              <a:ext uri="{FF2B5EF4-FFF2-40B4-BE49-F238E27FC236}">
                <a16:creationId xmlns:a16="http://schemas.microsoft.com/office/drawing/2014/main" id="{4AD8F159-3999-D981-F137-2F9AAC4C8963}"/>
              </a:ext>
            </a:extLst>
          </p:cNvPr>
          <p:cNvSpPr txBox="1">
            <a:spLocks/>
          </p:cNvSpPr>
          <p:nvPr userDrawn="1"/>
        </p:nvSpPr>
        <p:spPr>
          <a:xfrm>
            <a:off x="8610600" y="6356350"/>
            <a:ext cx="2743200" cy="365125"/>
          </a:xfrm>
          <a:prstGeom prst="rect">
            <a:avLst/>
          </a:prstGeom>
        </p:spPr>
        <p:txBody>
          <a:bodyPr vert="horz" lIns="91440" tIns="45720" rIns="91440" bIns="45720" rtlCol="0" anchor="ctr"/>
          <a:lstStyle>
            <a:defPPr>
              <a:defRPr lang="es-CL"/>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8595267A-CF7D-F64B-89A4-860D92A323AE}" type="slidenum">
              <a:rPr lang="es-CL" smtClean="0"/>
              <a:pPr/>
              <a:t>‹#›</a:t>
            </a:fld>
            <a:endParaRPr lang="es-CL"/>
          </a:p>
        </p:txBody>
      </p:sp>
      <p:pic>
        <p:nvPicPr>
          <p:cNvPr id="9" name="Imagen 8">
            <a:extLst>
              <a:ext uri="{FF2B5EF4-FFF2-40B4-BE49-F238E27FC236}">
                <a16:creationId xmlns:a16="http://schemas.microsoft.com/office/drawing/2014/main" id="{40B7EB06-7373-8ED1-B7A1-5B881DBD3EA7}"/>
              </a:ext>
            </a:extLst>
          </p:cNvPr>
          <p:cNvPicPr>
            <a:picLocks noChangeAspect="1"/>
          </p:cNvPicPr>
          <p:nvPr userDrawn="1"/>
        </p:nvPicPr>
        <p:blipFill>
          <a:blip r:embed="rId2"/>
          <a:stretch>
            <a:fillRect/>
          </a:stretch>
        </p:blipFill>
        <p:spPr>
          <a:xfrm>
            <a:off x="-1" y="-50800"/>
            <a:ext cx="12196291" cy="6908800"/>
          </a:xfrm>
          <a:prstGeom prst="rect">
            <a:avLst/>
          </a:prstGeom>
        </p:spPr>
      </p:pic>
      <p:pic>
        <p:nvPicPr>
          <p:cNvPr id="10" name="Imagen 9">
            <a:extLst>
              <a:ext uri="{FF2B5EF4-FFF2-40B4-BE49-F238E27FC236}">
                <a16:creationId xmlns:a16="http://schemas.microsoft.com/office/drawing/2014/main" id="{976509D4-6E2B-376F-3C6B-E505D94A9A94}"/>
              </a:ext>
            </a:extLst>
          </p:cNvPr>
          <p:cNvPicPr>
            <a:picLocks noChangeAspect="1"/>
          </p:cNvPicPr>
          <p:nvPr userDrawn="1"/>
        </p:nvPicPr>
        <p:blipFill>
          <a:blip r:embed="rId3"/>
          <a:stretch>
            <a:fillRect/>
          </a:stretch>
        </p:blipFill>
        <p:spPr>
          <a:xfrm>
            <a:off x="5444613" y="-101600"/>
            <a:ext cx="6747387" cy="7061200"/>
          </a:xfrm>
          <a:prstGeom prst="rect">
            <a:avLst/>
          </a:prstGeom>
        </p:spPr>
      </p:pic>
      <p:pic>
        <p:nvPicPr>
          <p:cNvPr id="11" name="Imagen 10">
            <a:extLst>
              <a:ext uri="{FF2B5EF4-FFF2-40B4-BE49-F238E27FC236}">
                <a16:creationId xmlns:a16="http://schemas.microsoft.com/office/drawing/2014/main" id="{6D9DE0F6-715C-0B7D-690E-9691721FA7DA}"/>
              </a:ext>
            </a:extLst>
          </p:cNvPr>
          <p:cNvPicPr>
            <a:picLocks noChangeAspect="1"/>
          </p:cNvPicPr>
          <p:nvPr userDrawn="1"/>
        </p:nvPicPr>
        <p:blipFill>
          <a:blip r:embed="rId4"/>
          <a:stretch>
            <a:fillRect/>
          </a:stretch>
        </p:blipFill>
        <p:spPr>
          <a:xfrm>
            <a:off x="4415094" y="3076575"/>
            <a:ext cx="3492500" cy="3644900"/>
          </a:xfrm>
          <a:prstGeom prst="rect">
            <a:avLst/>
          </a:prstGeom>
        </p:spPr>
      </p:pic>
      <p:pic>
        <p:nvPicPr>
          <p:cNvPr id="12" name="Imagen 11">
            <a:extLst>
              <a:ext uri="{FF2B5EF4-FFF2-40B4-BE49-F238E27FC236}">
                <a16:creationId xmlns:a16="http://schemas.microsoft.com/office/drawing/2014/main" id="{E05BBEB6-2A79-D9B6-31F0-BA051A2B0997}"/>
              </a:ext>
            </a:extLst>
          </p:cNvPr>
          <p:cNvPicPr>
            <a:picLocks noChangeAspect="1"/>
          </p:cNvPicPr>
          <p:nvPr userDrawn="1"/>
        </p:nvPicPr>
        <p:blipFill>
          <a:blip r:embed="rId5"/>
          <a:stretch>
            <a:fillRect/>
          </a:stretch>
        </p:blipFill>
        <p:spPr>
          <a:xfrm>
            <a:off x="-59812" y="3606800"/>
            <a:ext cx="3771900" cy="3302000"/>
          </a:xfrm>
          <a:prstGeom prst="rect">
            <a:avLst/>
          </a:prstGeom>
        </p:spPr>
      </p:pic>
      <p:pic>
        <p:nvPicPr>
          <p:cNvPr id="13" name="Imagen 12">
            <a:extLst>
              <a:ext uri="{FF2B5EF4-FFF2-40B4-BE49-F238E27FC236}">
                <a16:creationId xmlns:a16="http://schemas.microsoft.com/office/drawing/2014/main" id="{1CDBBF34-7E90-A897-398F-93C5A9B1DF42}"/>
              </a:ext>
            </a:extLst>
          </p:cNvPr>
          <p:cNvPicPr>
            <a:picLocks noChangeAspect="1"/>
          </p:cNvPicPr>
          <p:nvPr userDrawn="1"/>
        </p:nvPicPr>
        <p:blipFill>
          <a:blip r:embed="rId6"/>
          <a:stretch>
            <a:fillRect/>
          </a:stretch>
        </p:blipFill>
        <p:spPr>
          <a:xfrm>
            <a:off x="6273800" y="3282950"/>
            <a:ext cx="2159000" cy="2997200"/>
          </a:xfrm>
          <a:prstGeom prst="rect">
            <a:avLst/>
          </a:prstGeom>
        </p:spPr>
      </p:pic>
      <p:pic>
        <p:nvPicPr>
          <p:cNvPr id="14" name="Imagen 13">
            <a:extLst>
              <a:ext uri="{FF2B5EF4-FFF2-40B4-BE49-F238E27FC236}">
                <a16:creationId xmlns:a16="http://schemas.microsoft.com/office/drawing/2014/main" id="{6FB9AC7E-74D9-6F68-283F-B9471E99DBA5}"/>
              </a:ext>
            </a:extLst>
          </p:cNvPr>
          <p:cNvPicPr>
            <a:picLocks noChangeAspect="1"/>
          </p:cNvPicPr>
          <p:nvPr userDrawn="1"/>
        </p:nvPicPr>
        <p:blipFill>
          <a:blip r:embed="rId7"/>
          <a:stretch>
            <a:fillRect/>
          </a:stretch>
        </p:blipFill>
        <p:spPr>
          <a:xfrm>
            <a:off x="8718550" y="-128290"/>
            <a:ext cx="2527300" cy="1295400"/>
          </a:xfrm>
          <a:prstGeom prst="rect">
            <a:avLst/>
          </a:prstGeom>
        </p:spPr>
      </p:pic>
      <p:pic>
        <p:nvPicPr>
          <p:cNvPr id="15" name="Imagen 14">
            <a:extLst>
              <a:ext uri="{FF2B5EF4-FFF2-40B4-BE49-F238E27FC236}">
                <a16:creationId xmlns:a16="http://schemas.microsoft.com/office/drawing/2014/main" id="{F7FEBD04-72D0-76DE-D31A-582534F03AEC}"/>
              </a:ext>
            </a:extLst>
          </p:cNvPr>
          <p:cNvPicPr>
            <a:picLocks noChangeAspect="1"/>
          </p:cNvPicPr>
          <p:nvPr userDrawn="1"/>
        </p:nvPicPr>
        <p:blipFill>
          <a:blip r:embed="rId8"/>
          <a:stretch>
            <a:fillRect/>
          </a:stretch>
        </p:blipFill>
        <p:spPr>
          <a:xfrm>
            <a:off x="-191351" y="26987"/>
            <a:ext cx="4024105" cy="1254125"/>
          </a:xfrm>
          <a:prstGeom prst="rect">
            <a:avLst/>
          </a:prstGeom>
        </p:spPr>
      </p:pic>
    </p:spTree>
    <p:extLst>
      <p:ext uri="{BB962C8B-B14F-4D97-AF65-F5344CB8AC3E}">
        <p14:creationId xmlns:p14="http://schemas.microsoft.com/office/powerpoint/2010/main" val="178446628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Encabezado de sección">
    <p:spTree>
      <p:nvGrpSpPr>
        <p:cNvPr id="1" name=""/>
        <p:cNvGrpSpPr/>
        <p:nvPr/>
      </p:nvGrpSpPr>
      <p:grpSpPr>
        <a:xfrm>
          <a:off x="0" y="0"/>
          <a:ext cx="0" cy="0"/>
          <a:chOff x="0" y="0"/>
          <a:chExt cx="0" cy="0"/>
        </a:xfrm>
      </p:grpSpPr>
      <p:pic>
        <p:nvPicPr>
          <p:cNvPr id="7" name="Imagen 6">
            <a:extLst>
              <a:ext uri="{FF2B5EF4-FFF2-40B4-BE49-F238E27FC236}">
                <a16:creationId xmlns:a16="http://schemas.microsoft.com/office/drawing/2014/main" id="{8A1CDFD4-1BB4-7DDF-1B39-9207EF5CFF4E}"/>
              </a:ext>
            </a:extLst>
          </p:cNvPr>
          <p:cNvPicPr>
            <a:picLocks noChangeAspect="1"/>
          </p:cNvPicPr>
          <p:nvPr userDrawn="1"/>
        </p:nvPicPr>
        <p:blipFill>
          <a:blip r:embed="rId2"/>
          <a:stretch>
            <a:fillRect/>
          </a:stretch>
        </p:blipFill>
        <p:spPr>
          <a:xfrm>
            <a:off x="0" y="0"/>
            <a:ext cx="12221768" cy="991688"/>
          </a:xfrm>
          <a:prstGeom prst="rect">
            <a:avLst/>
          </a:prstGeom>
        </p:spPr>
      </p:pic>
      <p:pic>
        <p:nvPicPr>
          <p:cNvPr id="8" name="Imagen 7">
            <a:extLst>
              <a:ext uri="{FF2B5EF4-FFF2-40B4-BE49-F238E27FC236}">
                <a16:creationId xmlns:a16="http://schemas.microsoft.com/office/drawing/2014/main" id="{2B122E55-C01A-3D91-E312-2505CC0C6458}"/>
              </a:ext>
            </a:extLst>
          </p:cNvPr>
          <p:cNvPicPr>
            <a:picLocks noChangeAspect="1"/>
          </p:cNvPicPr>
          <p:nvPr userDrawn="1"/>
        </p:nvPicPr>
        <p:blipFill>
          <a:blip r:embed="rId3"/>
          <a:stretch>
            <a:fillRect/>
          </a:stretch>
        </p:blipFill>
        <p:spPr>
          <a:xfrm>
            <a:off x="312397" y="6101658"/>
            <a:ext cx="1813141" cy="483172"/>
          </a:xfrm>
          <a:prstGeom prst="rect">
            <a:avLst/>
          </a:prstGeom>
        </p:spPr>
      </p:pic>
      <p:pic>
        <p:nvPicPr>
          <p:cNvPr id="9" name="Imagen 8">
            <a:extLst>
              <a:ext uri="{FF2B5EF4-FFF2-40B4-BE49-F238E27FC236}">
                <a16:creationId xmlns:a16="http://schemas.microsoft.com/office/drawing/2014/main" id="{1C807C0D-7A3B-8913-9C1E-188BF87C95B7}"/>
              </a:ext>
            </a:extLst>
          </p:cNvPr>
          <p:cNvPicPr>
            <a:picLocks noChangeAspect="1"/>
          </p:cNvPicPr>
          <p:nvPr userDrawn="1"/>
        </p:nvPicPr>
        <p:blipFill>
          <a:blip r:embed="rId4"/>
          <a:stretch>
            <a:fillRect/>
          </a:stretch>
        </p:blipFill>
        <p:spPr>
          <a:xfrm>
            <a:off x="312397" y="945969"/>
            <a:ext cx="11542146" cy="46372"/>
          </a:xfrm>
          <a:prstGeom prst="rect">
            <a:avLst/>
          </a:prstGeom>
        </p:spPr>
      </p:pic>
    </p:spTree>
    <p:extLst>
      <p:ext uri="{BB962C8B-B14F-4D97-AF65-F5344CB8AC3E}">
        <p14:creationId xmlns:p14="http://schemas.microsoft.com/office/powerpoint/2010/main" val="374689024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50890FF-C5CF-6FDE-5B9A-C4B5C4F08672}"/>
              </a:ext>
            </a:extLst>
          </p:cNvPr>
          <p:cNvSpPr>
            <a:spLocks noGrp="1"/>
          </p:cNvSpPr>
          <p:nvPr>
            <p:ph type="title"/>
          </p:nvPr>
        </p:nvSpPr>
        <p:spPr/>
        <p:txBody>
          <a:bodyPr/>
          <a:lstStyle/>
          <a:p>
            <a:r>
              <a:rPr lang="es-ES"/>
              <a:t>Haga clic para modificar el estilo de título del patrón</a:t>
            </a:r>
            <a:endParaRPr lang="es-CL"/>
          </a:p>
        </p:txBody>
      </p:sp>
      <p:sp>
        <p:nvSpPr>
          <p:cNvPr id="3" name="Marcador de contenido 2">
            <a:extLst>
              <a:ext uri="{FF2B5EF4-FFF2-40B4-BE49-F238E27FC236}">
                <a16:creationId xmlns:a16="http://schemas.microsoft.com/office/drawing/2014/main" id="{AEE04875-478B-FD4F-C52D-C309886A0C3B}"/>
              </a:ext>
            </a:extLst>
          </p:cNvPr>
          <p:cNvSpPr>
            <a:spLocks noGrp="1"/>
          </p:cNvSpPr>
          <p:nvPr>
            <p:ph sz="half" idx="1"/>
          </p:nvPr>
        </p:nvSpPr>
        <p:spPr>
          <a:xfrm>
            <a:off x="838200" y="1825625"/>
            <a:ext cx="5181600" cy="435133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contenido 3">
            <a:extLst>
              <a:ext uri="{FF2B5EF4-FFF2-40B4-BE49-F238E27FC236}">
                <a16:creationId xmlns:a16="http://schemas.microsoft.com/office/drawing/2014/main" id="{240CE022-475F-58AF-EAD4-E3D15EC68E63}"/>
              </a:ext>
            </a:extLst>
          </p:cNvPr>
          <p:cNvSpPr>
            <a:spLocks noGrp="1"/>
          </p:cNvSpPr>
          <p:nvPr>
            <p:ph sz="half" idx="2"/>
          </p:nvPr>
        </p:nvSpPr>
        <p:spPr>
          <a:xfrm>
            <a:off x="6172200" y="1825625"/>
            <a:ext cx="5181600" cy="435133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Marcador de fecha 4">
            <a:extLst>
              <a:ext uri="{FF2B5EF4-FFF2-40B4-BE49-F238E27FC236}">
                <a16:creationId xmlns:a16="http://schemas.microsoft.com/office/drawing/2014/main" id="{D61E2025-25B0-965D-8573-BC1C84245136}"/>
              </a:ext>
            </a:extLst>
          </p:cNvPr>
          <p:cNvSpPr>
            <a:spLocks noGrp="1"/>
          </p:cNvSpPr>
          <p:nvPr>
            <p:ph type="dt" sz="half" idx="10"/>
          </p:nvPr>
        </p:nvSpPr>
        <p:spPr/>
        <p:txBody>
          <a:bodyPr/>
          <a:lstStyle/>
          <a:p>
            <a:fld id="{D458CD8E-723E-6C4A-B9FA-8AD2FB9DAC0F}" type="datetimeFigureOut">
              <a:rPr lang="es-CL" smtClean="0"/>
              <a:t>30-03-2023</a:t>
            </a:fld>
            <a:endParaRPr lang="es-CL"/>
          </a:p>
        </p:txBody>
      </p:sp>
      <p:sp>
        <p:nvSpPr>
          <p:cNvPr id="6" name="Marcador de pie de página 5">
            <a:extLst>
              <a:ext uri="{FF2B5EF4-FFF2-40B4-BE49-F238E27FC236}">
                <a16:creationId xmlns:a16="http://schemas.microsoft.com/office/drawing/2014/main" id="{A184B5A8-0138-9975-C0FE-235EF815C22F}"/>
              </a:ext>
            </a:extLst>
          </p:cNvPr>
          <p:cNvSpPr>
            <a:spLocks noGrp="1"/>
          </p:cNvSpPr>
          <p:nvPr>
            <p:ph type="ftr" sz="quarter" idx="11"/>
          </p:nvPr>
        </p:nvSpPr>
        <p:spPr/>
        <p:txBody>
          <a:bodyPr/>
          <a:lstStyle/>
          <a:p>
            <a:endParaRPr lang="es-CL"/>
          </a:p>
        </p:txBody>
      </p:sp>
      <p:sp>
        <p:nvSpPr>
          <p:cNvPr id="7" name="Marcador de número de diapositiva 6">
            <a:extLst>
              <a:ext uri="{FF2B5EF4-FFF2-40B4-BE49-F238E27FC236}">
                <a16:creationId xmlns:a16="http://schemas.microsoft.com/office/drawing/2014/main" id="{05065E18-2EB2-7C30-37B0-545B71255956}"/>
              </a:ext>
            </a:extLst>
          </p:cNvPr>
          <p:cNvSpPr>
            <a:spLocks noGrp="1"/>
          </p:cNvSpPr>
          <p:nvPr>
            <p:ph type="sldNum" sz="quarter" idx="12"/>
          </p:nvPr>
        </p:nvSpPr>
        <p:spPr/>
        <p:txBody>
          <a:bodyPr/>
          <a:lstStyle/>
          <a:p>
            <a:fld id="{E4BB7FB3-D781-314E-AE61-DF65ABEE7843}" type="slidenum">
              <a:rPr lang="es-CL" smtClean="0"/>
              <a:t>‹#›</a:t>
            </a:fld>
            <a:endParaRPr lang="es-CL"/>
          </a:p>
        </p:txBody>
      </p:sp>
      <p:sp>
        <p:nvSpPr>
          <p:cNvPr id="8" name="Marcador de contenido 2">
            <a:extLst>
              <a:ext uri="{FF2B5EF4-FFF2-40B4-BE49-F238E27FC236}">
                <a16:creationId xmlns:a16="http://schemas.microsoft.com/office/drawing/2014/main" id="{BB61DFCC-D85C-1E96-8757-E55EE5D1A422}"/>
              </a:ext>
            </a:extLst>
          </p:cNvPr>
          <p:cNvSpPr>
            <a:spLocks noGrp="1"/>
          </p:cNvSpPr>
          <p:nvPr>
            <p:ph idx="13"/>
          </p:nvPr>
        </p:nvSpPr>
        <p:spPr>
          <a:xfrm>
            <a:off x="838200" y="1825625"/>
            <a:ext cx="10515600" cy="4351338"/>
          </a:xfrm>
        </p:spPr>
        <p:txBody>
          <a:bodyPr/>
          <a:lstStyle/>
          <a:p>
            <a:endParaRPr lang="es-CL" dirty="0"/>
          </a:p>
        </p:txBody>
      </p:sp>
      <p:pic>
        <p:nvPicPr>
          <p:cNvPr id="9" name="Imagen 8">
            <a:extLst>
              <a:ext uri="{FF2B5EF4-FFF2-40B4-BE49-F238E27FC236}">
                <a16:creationId xmlns:a16="http://schemas.microsoft.com/office/drawing/2014/main" id="{C62B4C77-BB9F-AA96-E396-0921C8A7D10B}"/>
              </a:ext>
            </a:extLst>
          </p:cNvPr>
          <p:cNvPicPr>
            <a:picLocks noChangeAspect="1"/>
          </p:cNvPicPr>
          <p:nvPr userDrawn="1"/>
        </p:nvPicPr>
        <p:blipFill>
          <a:blip r:embed="rId2"/>
          <a:stretch>
            <a:fillRect/>
          </a:stretch>
        </p:blipFill>
        <p:spPr>
          <a:xfrm>
            <a:off x="-1" y="-101600"/>
            <a:ext cx="12196291" cy="6959600"/>
          </a:xfrm>
          <a:prstGeom prst="rect">
            <a:avLst/>
          </a:prstGeom>
        </p:spPr>
      </p:pic>
      <p:pic>
        <p:nvPicPr>
          <p:cNvPr id="10" name="Imagen 9">
            <a:extLst>
              <a:ext uri="{FF2B5EF4-FFF2-40B4-BE49-F238E27FC236}">
                <a16:creationId xmlns:a16="http://schemas.microsoft.com/office/drawing/2014/main" id="{53478250-EC87-35FF-249D-CBB51BF9120C}"/>
              </a:ext>
            </a:extLst>
          </p:cNvPr>
          <p:cNvPicPr>
            <a:picLocks noChangeAspect="1"/>
          </p:cNvPicPr>
          <p:nvPr userDrawn="1"/>
        </p:nvPicPr>
        <p:blipFill>
          <a:blip r:embed="rId3">
            <a:alphaModFix amt="59000"/>
          </a:blip>
          <a:stretch>
            <a:fillRect/>
          </a:stretch>
        </p:blipFill>
        <p:spPr>
          <a:xfrm flipH="1">
            <a:off x="-2" y="-101600"/>
            <a:ext cx="6720839" cy="7061200"/>
          </a:xfrm>
          <a:prstGeom prst="rect">
            <a:avLst/>
          </a:prstGeom>
        </p:spPr>
      </p:pic>
      <p:pic>
        <p:nvPicPr>
          <p:cNvPr id="11" name="Imagen 10">
            <a:extLst>
              <a:ext uri="{FF2B5EF4-FFF2-40B4-BE49-F238E27FC236}">
                <a16:creationId xmlns:a16="http://schemas.microsoft.com/office/drawing/2014/main" id="{159AC7B1-C327-8814-DDD6-416A76AC05F2}"/>
              </a:ext>
            </a:extLst>
          </p:cNvPr>
          <p:cNvPicPr>
            <a:picLocks noChangeAspect="1"/>
          </p:cNvPicPr>
          <p:nvPr userDrawn="1"/>
        </p:nvPicPr>
        <p:blipFill>
          <a:blip r:embed="rId4"/>
          <a:stretch>
            <a:fillRect/>
          </a:stretch>
        </p:blipFill>
        <p:spPr>
          <a:xfrm>
            <a:off x="-368357" y="1954213"/>
            <a:ext cx="5268912" cy="5268912"/>
          </a:xfrm>
          <a:prstGeom prst="rect">
            <a:avLst/>
          </a:prstGeom>
        </p:spPr>
      </p:pic>
      <p:pic>
        <p:nvPicPr>
          <p:cNvPr id="12" name="Imagen 11">
            <a:extLst>
              <a:ext uri="{FF2B5EF4-FFF2-40B4-BE49-F238E27FC236}">
                <a16:creationId xmlns:a16="http://schemas.microsoft.com/office/drawing/2014/main" id="{22CBEE49-FBE7-C3BE-6DC2-4F8566A16672}"/>
              </a:ext>
            </a:extLst>
          </p:cNvPr>
          <p:cNvPicPr>
            <a:picLocks noChangeAspect="1"/>
          </p:cNvPicPr>
          <p:nvPr userDrawn="1"/>
        </p:nvPicPr>
        <p:blipFill>
          <a:blip r:embed="rId5"/>
          <a:stretch>
            <a:fillRect/>
          </a:stretch>
        </p:blipFill>
        <p:spPr>
          <a:xfrm rot="21356350">
            <a:off x="3343485" y="1793876"/>
            <a:ext cx="914400" cy="812800"/>
          </a:xfrm>
          <a:prstGeom prst="rect">
            <a:avLst/>
          </a:prstGeom>
        </p:spPr>
      </p:pic>
      <p:pic>
        <p:nvPicPr>
          <p:cNvPr id="13" name="Imagen 12">
            <a:extLst>
              <a:ext uri="{FF2B5EF4-FFF2-40B4-BE49-F238E27FC236}">
                <a16:creationId xmlns:a16="http://schemas.microsoft.com/office/drawing/2014/main" id="{C3C7D105-CB9A-AAD9-C851-9E8B3F1E4823}"/>
              </a:ext>
            </a:extLst>
          </p:cNvPr>
          <p:cNvPicPr>
            <a:picLocks noChangeAspect="1"/>
          </p:cNvPicPr>
          <p:nvPr userDrawn="1"/>
        </p:nvPicPr>
        <p:blipFill>
          <a:blip r:embed="rId6"/>
          <a:stretch>
            <a:fillRect/>
          </a:stretch>
        </p:blipFill>
        <p:spPr>
          <a:xfrm>
            <a:off x="1038370" y="1753794"/>
            <a:ext cx="914400" cy="800100"/>
          </a:xfrm>
          <a:prstGeom prst="rect">
            <a:avLst/>
          </a:prstGeom>
        </p:spPr>
      </p:pic>
      <p:sp>
        <p:nvSpPr>
          <p:cNvPr id="14" name="CuadroTexto 13">
            <a:extLst>
              <a:ext uri="{FF2B5EF4-FFF2-40B4-BE49-F238E27FC236}">
                <a16:creationId xmlns:a16="http://schemas.microsoft.com/office/drawing/2014/main" id="{4039ACD2-3C77-C86A-9554-9277E9D2F1A7}"/>
              </a:ext>
            </a:extLst>
          </p:cNvPr>
          <p:cNvSpPr txBox="1"/>
          <p:nvPr userDrawn="1"/>
        </p:nvSpPr>
        <p:spPr>
          <a:xfrm>
            <a:off x="1245136" y="770533"/>
            <a:ext cx="3040381" cy="923330"/>
          </a:xfrm>
          <a:prstGeom prst="rect">
            <a:avLst/>
          </a:prstGeom>
          <a:noFill/>
        </p:spPr>
        <p:txBody>
          <a:bodyPr wrap="square" rtlCol="0">
            <a:spAutoFit/>
          </a:bodyPr>
          <a:lstStyle/>
          <a:p>
            <a:pPr algn="ctr"/>
            <a:r>
              <a:rPr lang="es-CL" sz="5400" b="1" dirty="0">
                <a:solidFill>
                  <a:srgbClr val="FAAD0A"/>
                </a:solidFill>
              </a:rPr>
              <a:t>¿Dudas?</a:t>
            </a:r>
          </a:p>
        </p:txBody>
      </p:sp>
      <p:sp>
        <p:nvSpPr>
          <p:cNvPr id="15" name="CuadroTexto 14">
            <a:extLst>
              <a:ext uri="{FF2B5EF4-FFF2-40B4-BE49-F238E27FC236}">
                <a16:creationId xmlns:a16="http://schemas.microsoft.com/office/drawing/2014/main" id="{CB20129E-777E-A356-F3F7-94C47413411A}"/>
              </a:ext>
            </a:extLst>
          </p:cNvPr>
          <p:cNvSpPr txBox="1"/>
          <p:nvPr userDrawn="1"/>
        </p:nvSpPr>
        <p:spPr>
          <a:xfrm>
            <a:off x="6720838" y="2834343"/>
            <a:ext cx="4787420" cy="1754326"/>
          </a:xfrm>
          <a:prstGeom prst="rect">
            <a:avLst/>
          </a:prstGeom>
          <a:noFill/>
        </p:spPr>
        <p:txBody>
          <a:bodyPr wrap="square" rtlCol="0">
            <a:spAutoFit/>
          </a:bodyPr>
          <a:lstStyle/>
          <a:p>
            <a:pPr algn="ctr"/>
            <a:r>
              <a:rPr lang="es-CL" sz="5400" b="1" dirty="0">
                <a:solidFill>
                  <a:srgbClr val="FAAD0A"/>
                </a:solidFill>
              </a:rPr>
              <a:t>¡</a:t>
            </a:r>
            <a:r>
              <a:rPr lang="es-CL" sz="5400" dirty="0">
                <a:solidFill>
                  <a:srgbClr val="FAAD0A"/>
                </a:solidFill>
              </a:rPr>
              <a:t>Es tiempo de </a:t>
            </a:r>
            <a:r>
              <a:rPr lang="es-CL" sz="5400" b="1" dirty="0">
                <a:solidFill>
                  <a:srgbClr val="FAAD0A"/>
                </a:solidFill>
              </a:rPr>
              <a:t>resolverlas!</a:t>
            </a:r>
          </a:p>
        </p:txBody>
      </p:sp>
    </p:spTree>
    <p:extLst>
      <p:ext uri="{BB962C8B-B14F-4D97-AF65-F5344CB8AC3E}">
        <p14:creationId xmlns:p14="http://schemas.microsoft.com/office/powerpoint/2010/main" val="198506606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1_Encabezado de sección">
    <p:spTree>
      <p:nvGrpSpPr>
        <p:cNvPr id="1" name=""/>
        <p:cNvGrpSpPr/>
        <p:nvPr/>
      </p:nvGrpSpPr>
      <p:grpSpPr>
        <a:xfrm>
          <a:off x="0" y="0"/>
          <a:ext cx="0" cy="0"/>
          <a:chOff x="0" y="0"/>
          <a:chExt cx="0" cy="0"/>
        </a:xfrm>
      </p:grpSpPr>
      <p:pic>
        <p:nvPicPr>
          <p:cNvPr id="2" name="Imagen 1">
            <a:extLst>
              <a:ext uri="{FF2B5EF4-FFF2-40B4-BE49-F238E27FC236}">
                <a16:creationId xmlns:a16="http://schemas.microsoft.com/office/drawing/2014/main" id="{0B2E15B5-FE4C-F0C1-1C7A-0D07B31354A1}"/>
              </a:ext>
            </a:extLst>
          </p:cNvPr>
          <p:cNvPicPr>
            <a:picLocks noChangeAspect="1"/>
          </p:cNvPicPr>
          <p:nvPr userDrawn="1"/>
        </p:nvPicPr>
        <p:blipFill>
          <a:blip r:embed="rId2"/>
          <a:stretch>
            <a:fillRect/>
          </a:stretch>
        </p:blipFill>
        <p:spPr>
          <a:xfrm>
            <a:off x="-219771" y="0"/>
            <a:ext cx="12411771" cy="6972300"/>
          </a:xfrm>
          <a:prstGeom prst="rect">
            <a:avLst/>
          </a:prstGeom>
        </p:spPr>
      </p:pic>
      <p:sp>
        <p:nvSpPr>
          <p:cNvPr id="15" name="CuadroTexto 14">
            <a:extLst>
              <a:ext uri="{FF2B5EF4-FFF2-40B4-BE49-F238E27FC236}">
                <a16:creationId xmlns:a16="http://schemas.microsoft.com/office/drawing/2014/main" id="{C62D1D8D-2202-DE42-DE7F-2A4C34828437}"/>
              </a:ext>
            </a:extLst>
          </p:cNvPr>
          <p:cNvSpPr txBox="1"/>
          <p:nvPr userDrawn="1"/>
        </p:nvSpPr>
        <p:spPr>
          <a:xfrm>
            <a:off x="5625706" y="3099217"/>
            <a:ext cx="5762407" cy="923330"/>
          </a:xfrm>
          <a:prstGeom prst="rect">
            <a:avLst/>
          </a:prstGeom>
          <a:noFill/>
        </p:spPr>
        <p:txBody>
          <a:bodyPr wrap="square" rtlCol="0">
            <a:spAutoFit/>
          </a:bodyPr>
          <a:lstStyle/>
          <a:p>
            <a:pPr algn="ctr"/>
            <a:r>
              <a:rPr lang="es-CL" sz="5400" b="1" dirty="0">
                <a:solidFill>
                  <a:srgbClr val="FAAD0A"/>
                </a:solidFill>
              </a:rPr>
              <a:t>¡Llego el momento!</a:t>
            </a:r>
          </a:p>
        </p:txBody>
      </p:sp>
      <p:sp>
        <p:nvSpPr>
          <p:cNvPr id="16" name="CuadroTexto 15">
            <a:extLst>
              <a:ext uri="{FF2B5EF4-FFF2-40B4-BE49-F238E27FC236}">
                <a16:creationId xmlns:a16="http://schemas.microsoft.com/office/drawing/2014/main" id="{ACE36615-A38F-C9DF-30EE-F99C5EEEAF58}"/>
              </a:ext>
            </a:extLst>
          </p:cNvPr>
          <p:cNvSpPr txBox="1"/>
          <p:nvPr userDrawn="1"/>
        </p:nvSpPr>
        <p:spPr>
          <a:xfrm>
            <a:off x="5625707" y="3786452"/>
            <a:ext cx="5762406" cy="1200329"/>
          </a:xfrm>
          <a:prstGeom prst="rect">
            <a:avLst/>
          </a:prstGeom>
          <a:noFill/>
        </p:spPr>
        <p:txBody>
          <a:bodyPr wrap="square" rtlCol="0">
            <a:spAutoFit/>
          </a:bodyPr>
          <a:lstStyle/>
          <a:p>
            <a:pPr algn="ctr"/>
            <a:r>
              <a:rPr lang="es-CL" sz="3600" b="0" dirty="0">
                <a:solidFill>
                  <a:srgbClr val="0998A7"/>
                </a:solidFill>
              </a:rPr>
              <a:t>Pongamos a prueba tus </a:t>
            </a:r>
          </a:p>
          <a:p>
            <a:pPr algn="ctr"/>
            <a:r>
              <a:rPr lang="es-CL" sz="3600" b="1" dirty="0">
                <a:solidFill>
                  <a:srgbClr val="0998A7"/>
                </a:solidFill>
              </a:rPr>
              <a:t>CONOCIMIENTOS</a:t>
            </a:r>
          </a:p>
        </p:txBody>
      </p:sp>
      <p:pic>
        <p:nvPicPr>
          <p:cNvPr id="3078" name="Picture 6" descr="Creative Idea icon PNG and SVG Vector Free Download">
            <a:extLst>
              <a:ext uri="{FF2B5EF4-FFF2-40B4-BE49-F238E27FC236}">
                <a16:creationId xmlns:a16="http://schemas.microsoft.com/office/drawing/2014/main" id="{A09266F3-740C-41A6-E3CE-ED6B3A6EDF9D}"/>
              </a:ext>
            </a:extLst>
          </p:cNvPr>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7917033" y="1996970"/>
            <a:ext cx="1033356" cy="1102247"/>
          </a:xfrm>
          <a:prstGeom prst="rect">
            <a:avLst/>
          </a:prstGeom>
          <a:noFill/>
          <a:extLst>
            <a:ext uri="{909E8E84-426E-40DD-AFC4-6F175D3DCCD1}">
              <a14:hiddenFill xmlns:a14="http://schemas.microsoft.com/office/drawing/2010/main">
                <a:solidFill>
                  <a:srgbClr val="FFFFFF"/>
                </a:solidFill>
              </a14:hiddenFill>
            </a:ext>
          </a:extLst>
        </p:spPr>
      </p:pic>
      <p:pic>
        <p:nvPicPr>
          <p:cNvPr id="18" name="Imagen 17">
            <a:extLst>
              <a:ext uri="{FF2B5EF4-FFF2-40B4-BE49-F238E27FC236}">
                <a16:creationId xmlns:a16="http://schemas.microsoft.com/office/drawing/2014/main" id="{245385F0-B177-5079-2584-791B0DF24D07}"/>
              </a:ext>
            </a:extLst>
          </p:cNvPr>
          <p:cNvPicPr>
            <a:picLocks noChangeAspect="1"/>
          </p:cNvPicPr>
          <p:nvPr userDrawn="1"/>
        </p:nvPicPr>
        <p:blipFill>
          <a:blip r:embed="rId4"/>
          <a:stretch>
            <a:fillRect/>
          </a:stretch>
        </p:blipFill>
        <p:spPr>
          <a:xfrm flipH="1">
            <a:off x="-1882112" y="1109272"/>
            <a:ext cx="8653482" cy="5863028"/>
          </a:xfrm>
          <a:prstGeom prst="rect">
            <a:avLst/>
          </a:prstGeom>
        </p:spPr>
      </p:pic>
    </p:spTree>
    <p:extLst>
      <p:ext uri="{BB962C8B-B14F-4D97-AF65-F5344CB8AC3E}">
        <p14:creationId xmlns:p14="http://schemas.microsoft.com/office/powerpoint/2010/main" val="415741377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omparación">
    <p:spTree>
      <p:nvGrpSpPr>
        <p:cNvPr id="1" name=""/>
        <p:cNvGrpSpPr/>
        <p:nvPr/>
      </p:nvGrpSpPr>
      <p:grpSpPr>
        <a:xfrm>
          <a:off x="0" y="0"/>
          <a:ext cx="0" cy="0"/>
          <a:chOff x="0" y="0"/>
          <a:chExt cx="0" cy="0"/>
        </a:xfrm>
      </p:grpSpPr>
      <p:sp>
        <p:nvSpPr>
          <p:cNvPr id="10" name="Marcador de fecha 3">
            <a:extLst>
              <a:ext uri="{FF2B5EF4-FFF2-40B4-BE49-F238E27FC236}">
                <a16:creationId xmlns:a16="http://schemas.microsoft.com/office/drawing/2014/main" id="{70A0840B-B424-889C-F5D1-3C093360D664}"/>
              </a:ext>
            </a:extLst>
          </p:cNvPr>
          <p:cNvSpPr txBox="1">
            <a:spLocks/>
          </p:cNvSpPr>
          <p:nvPr userDrawn="1"/>
        </p:nvSpPr>
        <p:spPr>
          <a:xfrm>
            <a:off x="838200" y="6356350"/>
            <a:ext cx="2743200" cy="365125"/>
          </a:xfrm>
          <a:prstGeom prst="rect">
            <a:avLst/>
          </a:prstGeom>
        </p:spPr>
        <p:txBody>
          <a:bodyPr vert="horz" lIns="91440" tIns="45720" rIns="91440" bIns="45720" rtlCol="0" anchor="ctr"/>
          <a:lstStyle>
            <a:defPPr>
              <a:defRPr lang="es-CL"/>
            </a:defPPr>
            <a:lvl1pPr marL="0" algn="l"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719A3457-F8BA-2248-8346-1819D549271F}" type="datetimeFigureOut">
              <a:rPr lang="es-CL" smtClean="0"/>
              <a:pPr/>
              <a:t>30-03-2023</a:t>
            </a:fld>
            <a:endParaRPr lang="es-CL"/>
          </a:p>
        </p:txBody>
      </p:sp>
      <p:sp>
        <p:nvSpPr>
          <p:cNvPr id="11" name="Marcador de número de diapositiva 5">
            <a:extLst>
              <a:ext uri="{FF2B5EF4-FFF2-40B4-BE49-F238E27FC236}">
                <a16:creationId xmlns:a16="http://schemas.microsoft.com/office/drawing/2014/main" id="{17CB7230-806A-D3D4-ACF7-E6FB9010A1BA}"/>
              </a:ext>
            </a:extLst>
          </p:cNvPr>
          <p:cNvSpPr txBox="1">
            <a:spLocks/>
          </p:cNvSpPr>
          <p:nvPr userDrawn="1"/>
        </p:nvSpPr>
        <p:spPr>
          <a:xfrm>
            <a:off x="8610600" y="6356350"/>
            <a:ext cx="2743200" cy="365125"/>
          </a:xfrm>
          <a:prstGeom prst="rect">
            <a:avLst/>
          </a:prstGeom>
        </p:spPr>
        <p:txBody>
          <a:bodyPr vert="horz" lIns="91440" tIns="45720" rIns="91440" bIns="45720" rtlCol="0" anchor="ctr"/>
          <a:lstStyle>
            <a:defPPr>
              <a:defRPr lang="es-CL"/>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8595267A-CF7D-F64B-89A4-860D92A323AE}" type="slidenum">
              <a:rPr lang="es-CL" smtClean="0"/>
              <a:pPr/>
              <a:t>‹#›</a:t>
            </a:fld>
            <a:endParaRPr lang="es-CL"/>
          </a:p>
        </p:txBody>
      </p:sp>
      <p:pic>
        <p:nvPicPr>
          <p:cNvPr id="12" name="Imagen 11">
            <a:extLst>
              <a:ext uri="{FF2B5EF4-FFF2-40B4-BE49-F238E27FC236}">
                <a16:creationId xmlns:a16="http://schemas.microsoft.com/office/drawing/2014/main" id="{2B33EAEA-15C6-A66D-675A-9E6A805A426B}"/>
              </a:ext>
            </a:extLst>
          </p:cNvPr>
          <p:cNvPicPr>
            <a:picLocks noChangeAspect="1"/>
          </p:cNvPicPr>
          <p:nvPr userDrawn="1"/>
        </p:nvPicPr>
        <p:blipFill>
          <a:blip r:embed="rId2"/>
          <a:stretch>
            <a:fillRect/>
          </a:stretch>
        </p:blipFill>
        <p:spPr>
          <a:xfrm>
            <a:off x="-1" y="0"/>
            <a:ext cx="12196291" cy="6858000"/>
          </a:xfrm>
          <a:prstGeom prst="rect">
            <a:avLst/>
          </a:prstGeom>
        </p:spPr>
      </p:pic>
      <p:pic>
        <p:nvPicPr>
          <p:cNvPr id="13" name="Imagen 12">
            <a:extLst>
              <a:ext uri="{FF2B5EF4-FFF2-40B4-BE49-F238E27FC236}">
                <a16:creationId xmlns:a16="http://schemas.microsoft.com/office/drawing/2014/main" id="{69D2E10B-ACCB-9095-99AB-1474E210A202}"/>
              </a:ext>
            </a:extLst>
          </p:cNvPr>
          <p:cNvPicPr>
            <a:picLocks noChangeAspect="1"/>
          </p:cNvPicPr>
          <p:nvPr userDrawn="1"/>
        </p:nvPicPr>
        <p:blipFill>
          <a:blip r:embed="rId3"/>
          <a:stretch>
            <a:fillRect/>
          </a:stretch>
        </p:blipFill>
        <p:spPr>
          <a:xfrm>
            <a:off x="5444613" y="0"/>
            <a:ext cx="6747387" cy="6959600"/>
          </a:xfrm>
          <a:prstGeom prst="rect">
            <a:avLst/>
          </a:prstGeom>
        </p:spPr>
      </p:pic>
      <p:pic>
        <p:nvPicPr>
          <p:cNvPr id="14" name="Imagen 13">
            <a:extLst>
              <a:ext uri="{FF2B5EF4-FFF2-40B4-BE49-F238E27FC236}">
                <a16:creationId xmlns:a16="http://schemas.microsoft.com/office/drawing/2014/main" id="{B89171FF-CE33-7861-E93D-83E9E05EFE54}"/>
              </a:ext>
            </a:extLst>
          </p:cNvPr>
          <p:cNvPicPr>
            <a:picLocks noChangeAspect="1"/>
          </p:cNvPicPr>
          <p:nvPr userDrawn="1"/>
        </p:nvPicPr>
        <p:blipFill>
          <a:blip r:embed="rId4"/>
          <a:stretch>
            <a:fillRect/>
          </a:stretch>
        </p:blipFill>
        <p:spPr>
          <a:xfrm>
            <a:off x="5685740" y="4402667"/>
            <a:ext cx="2221854" cy="2318808"/>
          </a:xfrm>
          <a:prstGeom prst="rect">
            <a:avLst/>
          </a:prstGeom>
        </p:spPr>
      </p:pic>
      <p:pic>
        <p:nvPicPr>
          <p:cNvPr id="15" name="Imagen 14">
            <a:extLst>
              <a:ext uri="{FF2B5EF4-FFF2-40B4-BE49-F238E27FC236}">
                <a16:creationId xmlns:a16="http://schemas.microsoft.com/office/drawing/2014/main" id="{0FF44CDF-29E3-FE53-C7A6-770B8DD1D266}"/>
              </a:ext>
            </a:extLst>
          </p:cNvPr>
          <p:cNvPicPr>
            <a:picLocks noChangeAspect="1"/>
          </p:cNvPicPr>
          <p:nvPr userDrawn="1"/>
        </p:nvPicPr>
        <p:blipFill>
          <a:blip r:embed="rId5"/>
          <a:stretch>
            <a:fillRect/>
          </a:stretch>
        </p:blipFill>
        <p:spPr>
          <a:xfrm>
            <a:off x="-59812" y="3606800"/>
            <a:ext cx="3771900" cy="3302000"/>
          </a:xfrm>
          <a:prstGeom prst="rect">
            <a:avLst/>
          </a:prstGeom>
        </p:spPr>
      </p:pic>
      <p:pic>
        <p:nvPicPr>
          <p:cNvPr id="16" name="Imagen 15">
            <a:extLst>
              <a:ext uri="{FF2B5EF4-FFF2-40B4-BE49-F238E27FC236}">
                <a16:creationId xmlns:a16="http://schemas.microsoft.com/office/drawing/2014/main" id="{1874BD60-3130-C7DB-5D8D-01ADCD3747BD}"/>
              </a:ext>
            </a:extLst>
          </p:cNvPr>
          <p:cNvPicPr>
            <a:picLocks noChangeAspect="1"/>
          </p:cNvPicPr>
          <p:nvPr userDrawn="1"/>
        </p:nvPicPr>
        <p:blipFill>
          <a:blip r:embed="rId6"/>
          <a:stretch>
            <a:fillRect/>
          </a:stretch>
        </p:blipFill>
        <p:spPr>
          <a:xfrm>
            <a:off x="6273800" y="3282950"/>
            <a:ext cx="2159000" cy="2997200"/>
          </a:xfrm>
          <a:prstGeom prst="rect">
            <a:avLst/>
          </a:prstGeom>
        </p:spPr>
      </p:pic>
      <p:pic>
        <p:nvPicPr>
          <p:cNvPr id="17" name="Imagen 16">
            <a:extLst>
              <a:ext uri="{FF2B5EF4-FFF2-40B4-BE49-F238E27FC236}">
                <a16:creationId xmlns:a16="http://schemas.microsoft.com/office/drawing/2014/main" id="{90C66F48-B5D6-6D6C-E01F-E0EBEDF24A03}"/>
              </a:ext>
            </a:extLst>
          </p:cNvPr>
          <p:cNvPicPr>
            <a:picLocks noChangeAspect="1"/>
          </p:cNvPicPr>
          <p:nvPr userDrawn="1"/>
        </p:nvPicPr>
        <p:blipFill>
          <a:blip r:embed="rId7"/>
          <a:stretch>
            <a:fillRect/>
          </a:stretch>
        </p:blipFill>
        <p:spPr>
          <a:xfrm>
            <a:off x="8718550" y="-50800"/>
            <a:ext cx="2527300" cy="1295400"/>
          </a:xfrm>
          <a:prstGeom prst="rect">
            <a:avLst/>
          </a:prstGeom>
        </p:spPr>
      </p:pic>
      <p:pic>
        <p:nvPicPr>
          <p:cNvPr id="18" name="Imagen 17">
            <a:extLst>
              <a:ext uri="{FF2B5EF4-FFF2-40B4-BE49-F238E27FC236}">
                <a16:creationId xmlns:a16="http://schemas.microsoft.com/office/drawing/2014/main" id="{BE53BC60-421A-CE92-A732-5C9D73C8BC5E}"/>
              </a:ext>
            </a:extLst>
          </p:cNvPr>
          <p:cNvPicPr>
            <a:picLocks noChangeAspect="1"/>
          </p:cNvPicPr>
          <p:nvPr userDrawn="1"/>
        </p:nvPicPr>
        <p:blipFill>
          <a:blip r:embed="rId8"/>
          <a:stretch>
            <a:fillRect/>
          </a:stretch>
        </p:blipFill>
        <p:spPr>
          <a:xfrm>
            <a:off x="116800" y="2726197"/>
            <a:ext cx="5862970" cy="1827213"/>
          </a:xfrm>
          <a:prstGeom prst="rect">
            <a:avLst/>
          </a:prstGeom>
        </p:spPr>
      </p:pic>
      <p:sp>
        <p:nvSpPr>
          <p:cNvPr id="19" name="CuadroTexto 18">
            <a:extLst>
              <a:ext uri="{FF2B5EF4-FFF2-40B4-BE49-F238E27FC236}">
                <a16:creationId xmlns:a16="http://schemas.microsoft.com/office/drawing/2014/main" id="{47C85709-D627-A492-9C5D-2A63D65C57B8}"/>
              </a:ext>
            </a:extLst>
          </p:cNvPr>
          <p:cNvSpPr txBox="1"/>
          <p:nvPr userDrawn="1"/>
        </p:nvSpPr>
        <p:spPr>
          <a:xfrm>
            <a:off x="1772383" y="2624597"/>
            <a:ext cx="3378200" cy="707886"/>
          </a:xfrm>
          <a:prstGeom prst="rect">
            <a:avLst/>
          </a:prstGeom>
          <a:noFill/>
        </p:spPr>
        <p:txBody>
          <a:bodyPr wrap="square" rtlCol="0">
            <a:spAutoFit/>
          </a:bodyPr>
          <a:lstStyle/>
          <a:p>
            <a:pPr algn="ctr"/>
            <a:r>
              <a:rPr lang="es-CL" sz="4000" b="1" dirty="0">
                <a:solidFill>
                  <a:srgbClr val="FAAD0A"/>
                </a:solidFill>
              </a:rPr>
              <a:t>¡GRACIAS!</a:t>
            </a:r>
          </a:p>
        </p:txBody>
      </p:sp>
    </p:spTree>
    <p:extLst>
      <p:ext uri="{BB962C8B-B14F-4D97-AF65-F5344CB8AC3E}">
        <p14:creationId xmlns:p14="http://schemas.microsoft.com/office/powerpoint/2010/main" val="140721175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CFAF074F-59BE-F676-99EF-812E62C2D0E7}"/>
              </a:ext>
            </a:extLst>
          </p:cNvPr>
          <p:cNvSpPr>
            <a:spLocks noGrp="1"/>
          </p:cNvSpPr>
          <p:nvPr>
            <p:ph type="ctrTitle"/>
          </p:nvPr>
        </p:nvSpPr>
        <p:spPr>
          <a:xfrm>
            <a:off x="1524000" y="1122363"/>
            <a:ext cx="9144000" cy="2387600"/>
          </a:xfrm>
        </p:spPr>
        <p:txBody>
          <a:bodyPr anchor="b"/>
          <a:lstStyle>
            <a:lvl1pPr algn="ctr">
              <a:defRPr sz="6000"/>
            </a:lvl1pPr>
          </a:lstStyle>
          <a:p>
            <a:r>
              <a:rPr lang="es-ES"/>
              <a:t>Haga clic para modificar el estilo de título del patrón</a:t>
            </a:r>
            <a:endParaRPr lang="es-CL"/>
          </a:p>
        </p:txBody>
      </p:sp>
      <p:sp>
        <p:nvSpPr>
          <p:cNvPr id="3" name="Subtítulo 2">
            <a:extLst>
              <a:ext uri="{FF2B5EF4-FFF2-40B4-BE49-F238E27FC236}">
                <a16:creationId xmlns:a16="http://schemas.microsoft.com/office/drawing/2014/main" id="{5B8EB548-2A04-6582-E3B1-A3A69E2F3CD9}"/>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endParaRPr lang="es-CL"/>
          </a:p>
        </p:txBody>
      </p:sp>
      <p:sp>
        <p:nvSpPr>
          <p:cNvPr id="4" name="Marcador de fecha 3">
            <a:extLst>
              <a:ext uri="{FF2B5EF4-FFF2-40B4-BE49-F238E27FC236}">
                <a16:creationId xmlns:a16="http://schemas.microsoft.com/office/drawing/2014/main" id="{1D2EDE71-90FB-936F-D5E6-CF9F48BACD72}"/>
              </a:ext>
            </a:extLst>
          </p:cNvPr>
          <p:cNvSpPr>
            <a:spLocks noGrp="1"/>
          </p:cNvSpPr>
          <p:nvPr>
            <p:ph type="dt" sz="half" idx="10"/>
          </p:nvPr>
        </p:nvSpPr>
        <p:spPr/>
        <p:txBody>
          <a:bodyPr/>
          <a:lstStyle/>
          <a:p>
            <a:fld id="{90F27629-A7D4-6144-9EB2-E15A8C92F279}" type="datetimeFigureOut">
              <a:rPr lang="es-CL" smtClean="0"/>
              <a:t>30-03-2023</a:t>
            </a:fld>
            <a:endParaRPr lang="es-CL"/>
          </a:p>
        </p:txBody>
      </p:sp>
      <p:sp>
        <p:nvSpPr>
          <p:cNvPr id="5" name="Marcador de pie de página 4">
            <a:extLst>
              <a:ext uri="{FF2B5EF4-FFF2-40B4-BE49-F238E27FC236}">
                <a16:creationId xmlns:a16="http://schemas.microsoft.com/office/drawing/2014/main" id="{022C84B7-BB69-C3A6-E2D4-348977415383}"/>
              </a:ext>
            </a:extLst>
          </p:cNvPr>
          <p:cNvSpPr>
            <a:spLocks noGrp="1"/>
          </p:cNvSpPr>
          <p:nvPr>
            <p:ph type="ftr" sz="quarter" idx="11"/>
          </p:nvPr>
        </p:nvSpPr>
        <p:spPr/>
        <p:txBody>
          <a:bodyPr/>
          <a:lstStyle/>
          <a:p>
            <a:endParaRPr lang="es-CL"/>
          </a:p>
        </p:txBody>
      </p:sp>
      <p:sp>
        <p:nvSpPr>
          <p:cNvPr id="6" name="Marcador de número de diapositiva 5">
            <a:extLst>
              <a:ext uri="{FF2B5EF4-FFF2-40B4-BE49-F238E27FC236}">
                <a16:creationId xmlns:a16="http://schemas.microsoft.com/office/drawing/2014/main" id="{F72D2DF5-3320-BC48-E956-D2326132819B}"/>
              </a:ext>
            </a:extLst>
          </p:cNvPr>
          <p:cNvSpPr>
            <a:spLocks noGrp="1"/>
          </p:cNvSpPr>
          <p:nvPr>
            <p:ph type="sldNum" sz="quarter" idx="12"/>
          </p:nvPr>
        </p:nvSpPr>
        <p:spPr/>
        <p:txBody>
          <a:bodyPr/>
          <a:lstStyle/>
          <a:p>
            <a:fld id="{0A3B4FA1-62DE-8A4A-AE74-5FBB60BA2A2A}" type="slidenum">
              <a:rPr lang="es-CL" smtClean="0"/>
              <a:t>‹#›</a:t>
            </a:fld>
            <a:endParaRPr lang="es-CL"/>
          </a:p>
        </p:txBody>
      </p:sp>
    </p:spTree>
    <p:extLst>
      <p:ext uri="{BB962C8B-B14F-4D97-AF65-F5344CB8AC3E}">
        <p14:creationId xmlns:p14="http://schemas.microsoft.com/office/powerpoint/2010/main" val="346225490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userDrawn="1">
  <p:cSld name="Encabezado de sección">
    <p:spTree>
      <p:nvGrpSpPr>
        <p:cNvPr id="1" name=""/>
        <p:cNvGrpSpPr/>
        <p:nvPr/>
      </p:nvGrpSpPr>
      <p:grpSpPr>
        <a:xfrm>
          <a:off x="0" y="0"/>
          <a:ext cx="0" cy="0"/>
          <a:chOff x="0" y="0"/>
          <a:chExt cx="0" cy="0"/>
        </a:xfrm>
      </p:grpSpPr>
      <p:pic>
        <p:nvPicPr>
          <p:cNvPr id="7" name="Imagen 6">
            <a:extLst>
              <a:ext uri="{FF2B5EF4-FFF2-40B4-BE49-F238E27FC236}">
                <a16:creationId xmlns:a16="http://schemas.microsoft.com/office/drawing/2014/main" id="{8A1CDFD4-1BB4-7DDF-1B39-9207EF5CFF4E}"/>
              </a:ext>
            </a:extLst>
          </p:cNvPr>
          <p:cNvPicPr>
            <a:picLocks noChangeAspect="1"/>
          </p:cNvPicPr>
          <p:nvPr userDrawn="1"/>
        </p:nvPicPr>
        <p:blipFill>
          <a:blip r:embed="rId2"/>
          <a:stretch>
            <a:fillRect/>
          </a:stretch>
        </p:blipFill>
        <p:spPr>
          <a:xfrm>
            <a:off x="0" y="0"/>
            <a:ext cx="12221768" cy="991688"/>
          </a:xfrm>
          <a:prstGeom prst="rect">
            <a:avLst/>
          </a:prstGeom>
        </p:spPr>
      </p:pic>
      <p:pic>
        <p:nvPicPr>
          <p:cNvPr id="8" name="Imagen 7">
            <a:extLst>
              <a:ext uri="{FF2B5EF4-FFF2-40B4-BE49-F238E27FC236}">
                <a16:creationId xmlns:a16="http://schemas.microsoft.com/office/drawing/2014/main" id="{2B122E55-C01A-3D91-E312-2505CC0C6458}"/>
              </a:ext>
            </a:extLst>
          </p:cNvPr>
          <p:cNvPicPr>
            <a:picLocks noChangeAspect="1"/>
          </p:cNvPicPr>
          <p:nvPr userDrawn="1"/>
        </p:nvPicPr>
        <p:blipFill>
          <a:blip r:embed="rId3"/>
          <a:stretch>
            <a:fillRect/>
          </a:stretch>
        </p:blipFill>
        <p:spPr>
          <a:xfrm>
            <a:off x="312397" y="6101658"/>
            <a:ext cx="1813141" cy="483172"/>
          </a:xfrm>
          <a:prstGeom prst="rect">
            <a:avLst/>
          </a:prstGeom>
        </p:spPr>
      </p:pic>
      <p:pic>
        <p:nvPicPr>
          <p:cNvPr id="9" name="Imagen 8">
            <a:extLst>
              <a:ext uri="{FF2B5EF4-FFF2-40B4-BE49-F238E27FC236}">
                <a16:creationId xmlns:a16="http://schemas.microsoft.com/office/drawing/2014/main" id="{1C807C0D-7A3B-8913-9C1E-188BF87C95B7}"/>
              </a:ext>
            </a:extLst>
          </p:cNvPr>
          <p:cNvPicPr>
            <a:picLocks noChangeAspect="1"/>
          </p:cNvPicPr>
          <p:nvPr userDrawn="1"/>
        </p:nvPicPr>
        <p:blipFill>
          <a:blip r:embed="rId4"/>
          <a:stretch>
            <a:fillRect/>
          </a:stretch>
        </p:blipFill>
        <p:spPr>
          <a:xfrm>
            <a:off x="312397" y="945969"/>
            <a:ext cx="11542146" cy="46372"/>
          </a:xfrm>
          <a:prstGeom prst="rect">
            <a:avLst/>
          </a:prstGeom>
        </p:spPr>
      </p:pic>
    </p:spTree>
    <p:extLst>
      <p:ext uri="{BB962C8B-B14F-4D97-AF65-F5344CB8AC3E}">
        <p14:creationId xmlns:p14="http://schemas.microsoft.com/office/powerpoint/2010/main" val="4060745576"/>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_rels/slideMaster2.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theme" Target="../theme/theme2.xml"/><Relationship Id="rId7" Type="http://schemas.openxmlformats.org/officeDocument/2006/relationships/image" Target="../media/image19.emf"/><Relationship Id="rId2" Type="http://schemas.openxmlformats.org/officeDocument/2006/relationships/slideLayout" Target="../slideLayouts/slideLayout8.xml"/><Relationship Id="rId1" Type="http://schemas.openxmlformats.org/officeDocument/2006/relationships/slideLayout" Target="../slideLayouts/slideLayout7.xml"/><Relationship Id="rId6" Type="http://schemas.openxmlformats.org/officeDocument/2006/relationships/image" Target="../media/image18.emf"/><Relationship Id="rId5" Type="http://schemas.openxmlformats.org/officeDocument/2006/relationships/image" Target="../media/image2.emf"/><Relationship Id="rId4" Type="http://schemas.openxmlformats.org/officeDocument/2006/relationships/image" Target="../media/image1.emf"/></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70D6520E-DB95-9EEE-6CA3-02CCC3510DF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a:t>Haga clic para modificar el estilo de título del patrón</a:t>
            </a:r>
            <a:endParaRPr lang="es-CL"/>
          </a:p>
        </p:txBody>
      </p:sp>
      <p:sp>
        <p:nvSpPr>
          <p:cNvPr id="3" name="Marcador de texto 2">
            <a:extLst>
              <a:ext uri="{FF2B5EF4-FFF2-40B4-BE49-F238E27FC236}">
                <a16:creationId xmlns:a16="http://schemas.microsoft.com/office/drawing/2014/main" id="{BB00BA1B-294B-1A1C-3F83-D5AC40CD4EE7}"/>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fecha 3">
            <a:extLst>
              <a:ext uri="{FF2B5EF4-FFF2-40B4-BE49-F238E27FC236}">
                <a16:creationId xmlns:a16="http://schemas.microsoft.com/office/drawing/2014/main" id="{92A3DF5E-63F2-7B72-2699-EE143C6D2FB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458CD8E-723E-6C4A-B9FA-8AD2FB9DAC0F}" type="datetimeFigureOut">
              <a:rPr lang="es-CL" smtClean="0"/>
              <a:t>30-03-2023</a:t>
            </a:fld>
            <a:endParaRPr lang="es-CL"/>
          </a:p>
        </p:txBody>
      </p:sp>
      <p:sp>
        <p:nvSpPr>
          <p:cNvPr id="5" name="Marcador de pie de página 4">
            <a:extLst>
              <a:ext uri="{FF2B5EF4-FFF2-40B4-BE49-F238E27FC236}">
                <a16:creationId xmlns:a16="http://schemas.microsoft.com/office/drawing/2014/main" id="{C5329318-7E9C-0D04-2A29-47203841197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L"/>
          </a:p>
        </p:txBody>
      </p:sp>
      <p:sp>
        <p:nvSpPr>
          <p:cNvPr id="6" name="Marcador de número de diapositiva 5">
            <a:extLst>
              <a:ext uri="{FF2B5EF4-FFF2-40B4-BE49-F238E27FC236}">
                <a16:creationId xmlns:a16="http://schemas.microsoft.com/office/drawing/2014/main" id="{D9A8C030-5B21-A781-4912-A7B075DD550B}"/>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4BB7FB3-D781-314E-AE61-DF65ABEE7843}" type="slidenum">
              <a:rPr lang="es-CL" smtClean="0"/>
              <a:t>‹#›</a:t>
            </a:fld>
            <a:endParaRPr lang="es-CL"/>
          </a:p>
        </p:txBody>
      </p:sp>
    </p:spTree>
    <p:extLst>
      <p:ext uri="{BB962C8B-B14F-4D97-AF65-F5344CB8AC3E}">
        <p14:creationId xmlns:p14="http://schemas.microsoft.com/office/powerpoint/2010/main" val="284154479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7" r:id="rId5"/>
    <p:sldLayoutId id="2147483653" r:id="rId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4D89681E-64D5-3FE7-B41E-42E1321CE8D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a:t>Haga clic para modificar el estilo de título del patrón</a:t>
            </a:r>
            <a:endParaRPr lang="es-CL"/>
          </a:p>
        </p:txBody>
      </p:sp>
      <p:sp>
        <p:nvSpPr>
          <p:cNvPr id="3" name="Marcador de texto 2">
            <a:extLst>
              <a:ext uri="{FF2B5EF4-FFF2-40B4-BE49-F238E27FC236}">
                <a16:creationId xmlns:a16="http://schemas.microsoft.com/office/drawing/2014/main" id="{DBF679A4-DEAD-1198-B461-31F1DE443AC2}"/>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fecha 3">
            <a:extLst>
              <a:ext uri="{FF2B5EF4-FFF2-40B4-BE49-F238E27FC236}">
                <a16:creationId xmlns:a16="http://schemas.microsoft.com/office/drawing/2014/main" id="{00B0E565-906D-DCB6-1A52-031BD933BC6A}"/>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0F27629-A7D4-6144-9EB2-E15A8C92F279}" type="datetimeFigureOut">
              <a:rPr lang="es-CL" smtClean="0"/>
              <a:t>30-03-2023</a:t>
            </a:fld>
            <a:endParaRPr lang="es-CL"/>
          </a:p>
        </p:txBody>
      </p:sp>
      <p:sp>
        <p:nvSpPr>
          <p:cNvPr id="5" name="Marcador de pie de página 4">
            <a:extLst>
              <a:ext uri="{FF2B5EF4-FFF2-40B4-BE49-F238E27FC236}">
                <a16:creationId xmlns:a16="http://schemas.microsoft.com/office/drawing/2014/main" id="{B6A70DE6-F0B4-D297-C1FF-BBCE62418657}"/>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L"/>
          </a:p>
        </p:txBody>
      </p:sp>
      <p:sp>
        <p:nvSpPr>
          <p:cNvPr id="6" name="Marcador de número de diapositiva 5">
            <a:extLst>
              <a:ext uri="{FF2B5EF4-FFF2-40B4-BE49-F238E27FC236}">
                <a16:creationId xmlns:a16="http://schemas.microsoft.com/office/drawing/2014/main" id="{67A443A1-E6C1-9126-C886-4B71E61159C1}"/>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A3B4FA1-62DE-8A4A-AE74-5FBB60BA2A2A}" type="slidenum">
              <a:rPr lang="es-CL" smtClean="0"/>
              <a:t>‹#›</a:t>
            </a:fld>
            <a:endParaRPr lang="es-CL"/>
          </a:p>
        </p:txBody>
      </p:sp>
      <p:pic>
        <p:nvPicPr>
          <p:cNvPr id="7" name="Imagen 6">
            <a:extLst>
              <a:ext uri="{FF2B5EF4-FFF2-40B4-BE49-F238E27FC236}">
                <a16:creationId xmlns:a16="http://schemas.microsoft.com/office/drawing/2014/main" id="{0A3E68CB-3F44-15F2-790B-B975C1ED04B8}"/>
              </a:ext>
            </a:extLst>
          </p:cNvPr>
          <p:cNvPicPr>
            <a:picLocks noChangeAspect="1"/>
          </p:cNvPicPr>
          <p:nvPr userDrawn="1"/>
        </p:nvPicPr>
        <p:blipFill>
          <a:blip r:embed="rId4"/>
          <a:stretch>
            <a:fillRect/>
          </a:stretch>
        </p:blipFill>
        <p:spPr>
          <a:xfrm>
            <a:off x="-1" y="0"/>
            <a:ext cx="12196291" cy="6858000"/>
          </a:xfrm>
          <a:prstGeom prst="rect">
            <a:avLst/>
          </a:prstGeom>
        </p:spPr>
      </p:pic>
      <p:pic>
        <p:nvPicPr>
          <p:cNvPr id="8" name="Imagen 7">
            <a:extLst>
              <a:ext uri="{FF2B5EF4-FFF2-40B4-BE49-F238E27FC236}">
                <a16:creationId xmlns:a16="http://schemas.microsoft.com/office/drawing/2014/main" id="{76E239FA-9C53-A856-12E5-DB31307B9A05}"/>
              </a:ext>
            </a:extLst>
          </p:cNvPr>
          <p:cNvPicPr>
            <a:picLocks noChangeAspect="1"/>
          </p:cNvPicPr>
          <p:nvPr userDrawn="1"/>
        </p:nvPicPr>
        <p:blipFill>
          <a:blip r:embed="rId5">
            <a:alphaModFix amt="59000"/>
          </a:blip>
          <a:stretch>
            <a:fillRect/>
          </a:stretch>
        </p:blipFill>
        <p:spPr>
          <a:xfrm flipH="1">
            <a:off x="-1" y="0"/>
            <a:ext cx="6720839" cy="6959600"/>
          </a:xfrm>
          <a:prstGeom prst="rect">
            <a:avLst/>
          </a:prstGeom>
        </p:spPr>
      </p:pic>
      <p:pic>
        <p:nvPicPr>
          <p:cNvPr id="9" name="Imagen 8">
            <a:extLst>
              <a:ext uri="{FF2B5EF4-FFF2-40B4-BE49-F238E27FC236}">
                <a16:creationId xmlns:a16="http://schemas.microsoft.com/office/drawing/2014/main" id="{EA137452-DE59-7828-7400-D4F2F7CAA9DC}"/>
              </a:ext>
            </a:extLst>
          </p:cNvPr>
          <p:cNvPicPr>
            <a:picLocks noChangeAspect="1"/>
          </p:cNvPicPr>
          <p:nvPr userDrawn="1"/>
        </p:nvPicPr>
        <p:blipFill>
          <a:blip r:embed="rId6"/>
          <a:stretch>
            <a:fillRect/>
          </a:stretch>
        </p:blipFill>
        <p:spPr>
          <a:xfrm>
            <a:off x="7067227" y="3649135"/>
            <a:ext cx="4764092" cy="197338"/>
          </a:xfrm>
          <a:prstGeom prst="rect">
            <a:avLst/>
          </a:prstGeom>
        </p:spPr>
      </p:pic>
      <p:pic>
        <p:nvPicPr>
          <p:cNvPr id="10" name="Imagen 9">
            <a:extLst>
              <a:ext uri="{FF2B5EF4-FFF2-40B4-BE49-F238E27FC236}">
                <a16:creationId xmlns:a16="http://schemas.microsoft.com/office/drawing/2014/main" id="{BEA51232-51E4-6FB0-0C11-E5B107598BE5}"/>
              </a:ext>
            </a:extLst>
          </p:cNvPr>
          <p:cNvPicPr>
            <a:picLocks noChangeAspect="1"/>
          </p:cNvPicPr>
          <p:nvPr userDrawn="1"/>
        </p:nvPicPr>
        <p:blipFill>
          <a:blip r:embed="rId7"/>
          <a:stretch>
            <a:fillRect/>
          </a:stretch>
        </p:blipFill>
        <p:spPr>
          <a:xfrm>
            <a:off x="-4290" y="0"/>
            <a:ext cx="1528290" cy="896701"/>
          </a:xfrm>
          <a:prstGeom prst="rect">
            <a:avLst/>
          </a:prstGeom>
        </p:spPr>
      </p:pic>
      <p:pic>
        <p:nvPicPr>
          <p:cNvPr id="11" name="Imagen 10">
            <a:extLst>
              <a:ext uri="{FF2B5EF4-FFF2-40B4-BE49-F238E27FC236}">
                <a16:creationId xmlns:a16="http://schemas.microsoft.com/office/drawing/2014/main" id="{3EDD91B0-2AD8-9666-5FA3-653B6BC888BF}"/>
              </a:ext>
            </a:extLst>
          </p:cNvPr>
          <p:cNvPicPr>
            <a:picLocks noChangeAspect="1"/>
          </p:cNvPicPr>
          <p:nvPr userDrawn="1"/>
        </p:nvPicPr>
        <p:blipFill>
          <a:blip r:embed="rId7"/>
          <a:stretch>
            <a:fillRect/>
          </a:stretch>
        </p:blipFill>
        <p:spPr>
          <a:xfrm rot="10800000">
            <a:off x="9482610" y="5961299"/>
            <a:ext cx="1528290" cy="896701"/>
          </a:xfrm>
          <a:prstGeom prst="rect">
            <a:avLst/>
          </a:prstGeom>
        </p:spPr>
      </p:pic>
      <p:pic>
        <p:nvPicPr>
          <p:cNvPr id="12" name="Imagen 11">
            <a:extLst>
              <a:ext uri="{FF2B5EF4-FFF2-40B4-BE49-F238E27FC236}">
                <a16:creationId xmlns:a16="http://schemas.microsoft.com/office/drawing/2014/main" id="{08239D8D-EC62-4226-4469-95052AC17C57}"/>
              </a:ext>
            </a:extLst>
          </p:cNvPr>
          <p:cNvPicPr>
            <a:picLocks noChangeAspect="1"/>
          </p:cNvPicPr>
          <p:nvPr userDrawn="1"/>
        </p:nvPicPr>
        <p:blipFill>
          <a:blip r:embed="rId8"/>
          <a:stretch>
            <a:fillRect/>
          </a:stretch>
        </p:blipFill>
        <p:spPr>
          <a:xfrm>
            <a:off x="-167143" y="5741312"/>
            <a:ext cx="3382286" cy="1054100"/>
          </a:xfrm>
          <a:prstGeom prst="rect">
            <a:avLst/>
          </a:prstGeom>
        </p:spPr>
      </p:pic>
    </p:spTree>
    <p:extLst>
      <p:ext uri="{BB962C8B-B14F-4D97-AF65-F5344CB8AC3E}">
        <p14:creationId xmlns:p14="http://schemas.microsoft.com/office/powerpoint/2010/main" val="1019474684"/>
      </p:ext>
    </p:extLst>
  </p:cSld>
  <p:clrMap bg1="lt1" tx1="dk1" bg2="lt2" tx2="dk2" accent1="accent1" accent2="accent2" accent3="accent3" accent4="accent4" accent5="accent5" accent6="accent6" hlink="hlink" folHlink="folHlink"/>
  <p:sldLayoutIdLst>
    <p:sldLayoutId id="2147483655" r:id="rId1"/>
    <p:sldLayoutId id="2147483656" r:id="rId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png"/><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png"/><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30.emf"/><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2" Type="http://schemas.openxmlformats.org/officeDocument/2006/relationships/image" Target="../media/image31.emf"/><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7.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image" Target="../media/image2.emf"/><Relationship Id="rId7" Type="http://schemas.openxmlformats.org/officeDocument/2006/relationships/image" Target="../media/image8.emf"/><Relationship Id="rId2" Type="http://schemas.openxmlformats.org/officeDocument/2006/relationships/image" Target="../media/image1.emf"/><Relationship Id="rId1" Type="http://schemas.openxmlformats.org/officeDocument/2006/relationships/slideLayout" Target="../slideLayouts/slideLayout2.xml"/><Relationship Id="rId6" Type="http://schemas.openxmlformats.org/officeDocument/2006/relationships/image" Target="../media/image7.emf"/><Relationship Id="rId5" Type="http://schemas.openxmlformats.org/officeDocument/2006/relationships/image" Target="../media/image4.emf"/><Relationship Id="rId4" Type="http://schemas.openxmlformats.org/officeDocument/2006/relationships/image" Target="../media/image3.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79FB3335-9923-3F12-7331-5D40D87D15C7}"/>
              </a:ext>
            </a:extLst>
          </p:cNvPr>
          <p:cNvSpPr txBox="1"/>
          <p:nvPr/>
        </p:nvSpPr>
        <p:spPr>
          <a:xfrm>
            <a:off x="653143" y="3118756"/>
            <a:ext cx="3611126" cy="2123658"/>
          </a:xfrm>
          <a:prstGeom prst="rect">
            <a:avLst/>
          </a:prstGeom>
          <a:noFill/>
        </p:spPr>
        <p:txBody>
          <a:bodyPr wrap="square" rtlCol="0">
            <a:spAutoFit/>
          </a:bodyPr>
          <a:lstStyle/>
          <a:p>
            <a:pPr algn="ctr"/>
            <a:r>
              <a:rPr lang="es-CL" sz="4400" b="1" dirty="0"/>
              <a:t>Conociendo Nuestra Boleta</a:t>
            </a:r>
          </a:p>
        </p:txBody>
      </p:sp>
    </p:spTree>
    <p:extLst>
      <p:ext uri="{BB962C8B-B14F-4D97-AF65-F5344CB8AC3E}">
        <p14:creationId xmlns:p14="http://schemas.microsoft.com/office/powerpoint/2010/main" val="308258112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CuadroTexto 10">
            <a:extLst>
              <a:ext uri="{FF2B5EF4-FFF2-40B4-BE49-F238E27FC236}">
                <a16:creationId xmlns:a16="http://schemas.microsoft.com/office/drawing/2014/main" id="{FF6BFD0A-45FF-77C7-62E6-F4F78926FB99}"/>
              </a:ext>
            </a:extLst>
          </p:cNvPr>
          <p:cNvSpPr txBox="1"/>
          <p:nvPr/>
        </p:nvSpPr>
        <p:spPr>
          <a:xfrm>
            <a:off x="604434" y="48987"/>
            <a:ext cx="6323308" cy="584775"/>
          </a:xfrm>
          <a:prstGeom prst="rect">
            <a:avLst/>
          </a:prstGeom>
          <a:noFill/>
        </p:spPr>
        <p:txBody>
          <a:bodyPr wrap="square" rtlCol="0">
            <a:spAutoFit/>
          </a:bodyPr>
          <a:lstStyle/>
          <a:p>
            <a:r>
              <a:rPr lang="es-CL" sz="3200" b="1" dirty="0"/>
              <a:t>Boleta	</a:t>
            </a:r>
          </a:p>
        </p:txBody>
      </p:sp>
      <p:sp>
        <p:nvSpPr>
          <p:cNvPr id="12" name="CuadroTexto 11">
            <a:extLst>
              <a:ext uri="{FF2B5EF4-FFF2-40B4-BE49-F238E27FC236}">
                <a16:creationId xmlns:a16="http://schemas.microsoft.com/office/drawing/2014/main" id="{C120D6CA-303D-B557-0EA0-D6CB559879A5}"/>
              </a:ext>
            </a:extLst>
          </p:cNvPr>
          <p:cNvSpPr txBox="1"/>
          <p:nvPr/>
        </p:nvSpPr>
        <p:spPr>
          <a:xfrm>
            <a:off x="653418" y="482694"/>
            <a:ext cx="6323308" cy="400110"/>
          </a:xfrm>
          <a:prstGeom prst="rect">
            <a:avLst/>
          </a:prstGeom>
          <a:noFill/>
        </p:spPr>
        <p:txBody>
          <a:bodyPr wrap="square" rtlCol="0">
            <a:spAutoFit/>
          </a:bodyPr>
          <a:lstStyle/>
          <a:p>
            <a:r>
              <a:rPr lang="es-CL" sz="2000" i="1" dirty="0">
                <a:latin typeface="Calibri Light" panose="020F0302020204030204" pitchFamily="34" charset="0"/>
                <a:cs typeface="Calibri Light" panose="020F0302020204030204" pitchFamily="34" charset="0"/>
              </a:rPr>
              <a:t>Subtítulo</a:t>
            </a:r>
          </a:p>
        </p:txBody>
      </p:sp>
      <p:pic>
        <p:nvPicPr>
          <p:cNvPr id="1026" name="Picture 2">
            <a:extLst>
              <a:ext uri="{FF2B5EF4-FFF2-40B4-BE49-F238E27FC236}">
                <a16:creationId xmlns:a16="http://schemas.microsoft.com/office/drawing/2014/main" id="{5E73E68F-DF7B-DA69-C0CA-23F147B7211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341783" y="1136480"/>
            <a:ext cx="7562850" cy="4067175"/>
          </a:xfrm>
          <a:prstGeom prst="rect">
            <a:avLst/>
          </a:prstGeom>
          <a:noFill/>
          <a:extLst>
            <a:ext uri="{909E8E84-426E-40DD-AFC4-6F175D3DCCD1}">
              <a14:hiddenFill xmlns:a14="http://schemas.microsoft.com/office/drawing/2010/main">
                <a:solidFill>
                  <a:srgbClr val="FFFFFF"/>
                </a:solidFill>
              </a14:hiddenFill>
            </a:ext>
          </a:extLst>
        </p:spPr>
      </p:pic>
      <p:cxnSp>
        <p:nvCxnSpPr>
          <p:cNvPr id="3" name="Conector recto de flecha 2">
            <a:extLst>
              <a:ext uri="{FF2B5EF4-FFF2-40B4-BE49-F238E27FC236}">
                <a16:creationId xmlns:a16="http://schemas.microsoft.com/office/drawing/2014/main" id="{5A5B3341-4448-4812-EBB6-D1833B008315}"/>
              </a:ext>
            </a:extLst>
          </p:cNvPr>
          <p:cNvCxnSpPr>
            <a:cxnSpLocks/>
          </p:cNvCxnSpPr>
          <p:nvPr/>
        </p:nvCxnSpPr>
        <p:spPr>
          <a:xfrm flipH="1">
            <a:off x="4097547" y="1656272"/>
            <a:ext cx="3752491" cy="0"/>
          </a:xfrm>
          <a:prstGeom prst="straightConnector1">
            <a:avLst/>
          </a:prstGeom>
          <a:ln>
            <a:headEnd type="triangle"/>
            <a:tailEnd type="triangle"/>
          </a:ln>
        </p:spPr>
        <p:style>
          <a:lnRef idx="3">
            <a:schemeClr val="accent1"/>
          </a:lnRef>
          <a:fillRef idx="0">
            <a:schemeClr val="accent1"/>
          </a:fillRef>
          <a:effectRef idx="2">
            <a:schemeClr val="accent1"/>
          </a:effectRef>
          <a:fontRef idx="minor">
            <a:schemeClr val="tx1"/>
          </a:fontRef>
        </p:style>
      </p:cxnSp>
      <p:sp>
        <p:nvSpPr>
          <p:cNvPr id="4" name="CuadroTexto 3">
            <a:extLst>
              <a:ext uri="{FF2B5EF4-FFF2-40B4-BE49-F238E27FC236}">
                <a16:creationId xmlns:a16="http://schemas.microsoft.com/office/drawing/2014/main" id="{59CC9959-FF39-93D9-E093-26B3027940B5}"/>
              </a:ext>
            </a:extLst>
          </p:cNvPr>
          <p:cNvSpPr txBox="1"/>
          <p:nvPr/>
        </p:nvSpPr>
        <p:spPr>
          <a:xfrm>
            <a:off x="747622" y="1316510"/>
            <a:ext cx="3194650" cy="646331"/>
          </a:xfrm>
          <a:prstGeom prst="rect">
            <a:avLst/>
          </a:prstGeom>
          <a:noFill/>
        </p:spPr>
        <p:txBody>
          <a:bodyPr wrap="square" rtlCol="0">
            <a:spAutoFit/>
          </a:bodyPr>
          <a:lstStyle/>
          <a:p>
            <a:pPr algn="just"/>
            <a:r>
              <a:rPr lang="es-CL" b="0" i="0" dirty="0">
                <a:solidFill>
                  <a:srgbClr val="000000"/>
                </a:solidFill>
                <a:effectLst/>
                <a:latin typeface="Calibri" panose="020F0502020204030204" pitchFamily="34" charset="0"/>
                <a:cs typeface="Calibri" panose="020F0502020204030204" pitchFamily="34" charset="0"/>
              </a:rPr>
              <a:t>Seleccionar el servicio contratado por cliente</a:t>
            </a:r>
            <a:endParaRPr lang="es-CL" dirty="0">
              <a:latin typeface="Calibri" panose="020F0502020204030204" pitchFamily="34" charset="0"/>
              <a:cs typeface="Calibri" panose="020F0502020204030204" pitchFamily="34" charset="0"/>
            </a:endParaRPr>
          </a:p>
        </p:txBody>
      </p:sp>
      <p:sp>
        <p:nvSpPr>
          <p:cNvPr id="6" name="CuadroTexto 5">
            <a:extLst>
              <a:ext uri="{FF2B5EF4-FFF2-40B4-BE49-F238E27FC236}">
                <a16:creationId xmlns:a16="http://schemas.microsoft.com/office/drawing/2014/main" id="{B6C73121-7D8B-E4FA-65FC-237E61BAFF7A}"/>
              </a:ext>
            </a:extLst>
          </p:cNvPr>
          <p:cNvSpPr txBox="1"/>
          <p:nvPr/>
        </p:nvSpPr>
        <p:spPr>
          <a:xfrm>
            <a:off x="902897" y="2985401"/>
            <a:ext cx="3194650" cy="369332"/>
          </a:xfrm>
          <a:prstGeom prst="rect">
            <a:avLst/>
          </a:prstGeom>
          <a:noFill/>
        </p:spPr>
        <p:txBody>
          <a:bodyPr wrap="square" rtlCol="0">
            <a:spAutoFit/>
          </a:bodyPr>
          <a:lstStyle/>
          <a:p>
            <a:pPr algn="just"/>
            <a:r>
              <a:rPr lang="es-ES" dirty="0">
                <a:solidFill>
                  <a:srgbClr val="000000"/>
                </a:solidFill>
                <a:latin typeface="Calibri" panose="020F0502020204030204" pitchFamily="34" charset="0"/>
                <a:cs typeface="Calibri" panose="020F0502020204030204" pitchFamily="34" charset="0"/>
              </a:rPr>
              <a:t>Acceso a boletas</a:t>
            </a:r>
          </a:p>
        </p:txBody>
      </p:sp>
      <p:cxnSp>
        <p:nvCxnSpPr>
          <p:cNvPr id="8" name="Conector recto de flecha 7">
            <a:extLst>
              <a:ext uri="{FF2B5EF4-FFF2-40B4-BE49-F238E27FC236}">
                <a16:creationId xmlns:a16="http://schemas.microsoft.com/office/drawing/2014/main" id="{AAF0D3B5-E491-F121-39B0-0C3D25D7695E}"/>
              </a:ext>
            </a:extLst>
          </p:cNvPr>
          <p:cNvCxnSpPr>
            <a:cxnSpLocks/>
          </p:cNvCxnSpPr>
          <p:nvPr/>
        </p:nvCxnSpPr>
        <p:spPr>
          <a:xfrm>
            <a:off x="2725947" y="3170067"/>
            <a:ext cx="1828800" cy="0"/>
          </a:xfrm>
          <a:prstGeom prst="straightConnector1">
            <a:avLst/>
          </a:prstGeom>
          <a:ln>
            <a:headEnd type="triangle"/>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00396394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CuadroTexto 10">
            <a:extLst>
              <a:ext uri="{FF2B5EF4-FFF2-40B4-BE49-F238E27FC236}">
                <a16:creationId xmlns:a16="http://schemas.microsoft.com/office/drawing/2014/main" id="{FF6BFD0A-45FF-77C7-62E6-F4F78926FB99}"/>
              </a:ext>
            </a:extLst>
          </p:cNvPr>
          <p:cNvSpPr txBox="1"/>
          <p:nvPr/>
        </p:nvSpPr>
        <p:spPr>
          <a:xfrm>
            <a:off x="604434" y="48987"/>
            <a:ext cx="6323308" cy="584775"/>
          </a:xfrm>
          <a:prstGeom prst="rect">
            <a:avLst/>
          </a:prstGeom>
          <a:noFill/>
        </p:spPr>
        <p:txBody>
          <a:bodyPr wrap="square" rtlCol="0">
            <a:spAutoFit/>
          </a:bodyPr>
          <a:lstStyle/>
          <a:p>
            <a:r>
              <a:rPr lang="es-CL" sz="3200" b="1" dirty="0"/>
              <a:t>Boleta	</a:t>
            </a:r>
          </a:p>
        </p:txBody>
      </p:sp>
      <p:sp>
        <p:nvSpPr>
          <p:cNvPr id="12" name="CuadroTexto 11">
            <a:extLst>
              <a:ext uri="{FF2B5EF4-FFF2-40B4-BE49-F238E27FC236}">
                <a16:creationId xmlns:a16="http://schemas.microsoft.com/office/drawing/2014/main" id="{C120D6CA-303D-B557-0EA0-D6CB559879A5}"/>
              </a:ext>
            </a:extLst>
          </p:cNvPr>
          <p:cNvSpPr txBox="1"/>
          <p:nvPr/>
        </p:nvSpPr>
        <p:spPr>
          <a:xfrm>
            <a:off x="653418" y="482694"/>
            <a:ext cx="6323308" cy="400110"/>
          </a:xfrm>
          <a:prstGeom prst="rect">
            <a:avLst/>
          </a:prstGeom>
          <a:noFill/>
        </p:spPr>
        <p:txBody>
          <a:bodyPr wrap="square" rtlCol="0">
            <a:spAutoFit/>
          </a:bodyPr>
          <a:lstStyle/>
          <a:p>
            <a:r>
              <a:rPr lang="es-CL" sz="2000" i="1" dirty="0">
                <a:latin typeface="Calibri Light" panose="020F0302020204030204" pitchFamily="34" charset="0"/>
                <a:cs typeface="Calibri Light" panose="020F0302020204030204" pitchFamily="34" charset="0"/>
              </a:rPr>
              <a:t>Subtítulo</a:t>
            </a:r>
          </a:p>
        </p:txBody>
      </p:sp>
      <p:pic>
        <p:nvPicPr>
          <p:cNvPr id="3" name="Imagen 2">
            <a:extLst>
              <a:ext uri="{FF2B5EF4-FFF2-40B4-BE49-F238E27FC236}">
                <a16:creationId xmlns:a16="http://schemas.microsoft.com/office/drawing/2014/main" id="{70E8E545-9F66-43F0-9E02-C7BC64384F1A}"/>
              </a:ext>
            </a:extLst>
          </p:cNvPr>
          <p:cNvPicPr>
            <a:picLocks noChangeAspect="1"/>
          </p:cNvPicPr>
          <p:nvPr/>
        </p:nvPicPr>
        <p:blipFill>
          <a:blip r:embed="rId2"/>
          <a:stretch>
            <a:fillRect/>
          </a:stretch>
        </p:blipFill>
        <p:spPr>
          <a:xfrm>
            <a:off x="6242278" y="1067469"/>
            <a:ext cx="5498291" cy="5613590"/>
          </a:xfrm>
          <a:prstGeom prst="rect">
            <a:avLst/>
          </a:prstGeom>
        </p:spPr>
      </p:pic>
      <p:sp>
        <p:nvSpPr>
          <p:cNvPr id="4" name="CuadroTexto 3">
            <a:extLst>
              <a:ext uri="{FF2B5EF4-FFF2-40B4-BE49-F238E27FC236}">
                <a16:creationId xmlns:a16="http://schemas.microsoft.com/office/drawing/2014/main" id="{07A7F01D-A1F0-844D-D12E-B6177731E5BC}"/>
              </a:ext>
            </a:extLst>
          </p:cNvPr>
          <p:cNvSpPr txBox="1"/>
          <p:nvPr/>
        </p:nvSpPr>
        <p:spPr>
          <a:xfrm>
            <a:off x="794512" y="2066658"/>
            <a:ext cx="4424470" cy="2800767"/>
          </a:xfrm>
          <a:prstGeom prst="rect">
            <a:avLst/>
          </a:prstGeom>
          <a:noFill/>
        </p:spPr>
        <p:txBody>
          <a:bodyPr wrap="square" rtlCol="0">
            <a:spAutoFit/>
          </a:bodyPr>
          <a:lstStyle/>
          <a:p>
            <a:pPr algn="l" rtl="0" fontAlgn="base"/>
            <a:r>
              <a:rPr lang="es-CL" b="0" i="0" u="none" strike="noStrike" dirty="0">
                <a:effectLst/>
                <a:latin typeface="Calibri" panose="020F0502020204030204" pitchFamily="34" charset="0"/>
                <a:cs typeface="Calibri" panose="020F0502020204030204" pitchFamily="34" charset="0"/>
              </a:rPr>
              <a:t>En la página de la boleta, en ella encontrarás:</a:t>
            </a:r>
          </a:p>
          <a:p>
            <a:pPr algn="l" rtl="0" fontAlgn="base"/>
            <a:r>
              <a:rPr lang="en-US" b="0" i="0" dirty="0">
                <a:effectLst/>
                <a:latin typeface="Calibri" panose="020F0502020204030204" pitchFamily="34" charset="0"/>
                <a:cs typeface="Calibri" panose="020F0502020204030204" pitchFamily="34" charset="0"/>
              </a:rPr>
              <a:t>​</a:t>
            </a:r>
            <a:endParaRPr lang="es-CL" b="0" i="0" dirty="0">
              <a:effectLst/>
              <a:latin typeface="Calibri" panose="020F0502020204030204" pitchFamily="34" charset="0"/>
              <a:cs typeface="Calibri" panose="020F0502020204030204" pitchFamily="34" charset="0"/>
            </a:endParaRPr>
          </a:p>
          <a:p>
            <a:pPr marL="285750" indent="-285750" algn="l" rtl="0" fontAlgn="base">
              <a:buFont typeface="Arial" panose="020B0604020202020204" pitchFamily="34" charset="0"/>
              <a:buChar char="•"/>
            </a:pPr>
            <a:r>
              <a:rPr lang="es-CL" sz="1400" b="0" i="0" u="none" strike="noStrike" dirty="0">
                <a:effectLst/>
                <a:latin typeface="Calibri" panose="020F0502020204030204" pitchFamily="34" charset="0"/>
                <a:cs typeface="Calibri" panose="020F0502020204030204" pitchFamily="34" charset="0"/>
              </a:rPr>
              <a:t>Nombre de cliente</a:t>
            </a:r>
            <a:r>
              <a:rPr lang="en-US" sz="1400" b="0" i="0" dirty="0">
                <a:effectLst/>
                <a:latin typeface="Calibri" panose="020F0502020204030204" pitchFamily="34" charset="0"/>
                <a:cs typeface="Calibri" panose="020F0502020204030204" pitchFamily="34" charset="0"/>
              </a:rPr>
              <a:t>​</a:t>
            </a:r>
            <a:endParaRPr lang="es-CL" sz="1400" b="0" i="0" dirty="0">
              <a:effectLst/>
              <a:latin typeface="Calibri" panose="020F0502020204030204" pitchFamily="34" charset="0"/>
              <a:cs typeface="Calibri" panose="020F0502020204030204" pitchFamily="34" charset="0"/>
            </a:endParaRPr>
          </a:p>
          <a:p>
            <a:pPr marL="285750" indent="-285750" algn="l" rtl="0" fontAlgn="base">
              <a:buFont typeface="Arial" panose="020B0604020202020204" pitchFamily="34" charset="0"/>
              <a:buChar char="•"/>
            </a:pPr>
            <a:r>
              <a:rPr lang="es-CL" sz="1400" b="0" i="0" u="none" strike="noStrike" dirty="0">
                <a:effectLst/>
                <a:latin typeface="Calibri" panose="020F0502020204030204" pitchFamily="34" charset="0"/>
                <a:cs typeface="Calibri" panose="020F0502020204030204" pitchFamily="34" charset="0"/>
              </a:rPr>
              <a:t>Dirección de cliente</a:t>
            </a:r>
            <a:r>
              <a:rPr lang="en-US" sz="1400" b="0" i="0" dirty="0">
                <a:effectLst/>
                <a:latin typeface="Calibri" panose="020F0502020204030204" pitchFamily="34" charset="0"/>
                <a:cs typeface="Calibri" panose="020F0502020204030204" pitchFamily="34" charset="0"/>
              </a:rPr>
              <a:t>​</a:t>
            </a:r>
            <a:endParaRPr lang="es-CL" sz="1400" b="0" i="0" dirty="0">
              <a:effectLst/>
              <a:latin typeface="Calibri" panose="020F0502020204030204" pitchFamily="34" charset="0"/>
              <a:cs typeface="Calibri" panose="020F0502020204030204" pitchFamily="34" charset="0"/>
            </a:endParaRPr>
          </a:p>
          <a:p>
            <a:pPr marL="285750" indent="-285750" algn="l" rtl="0" fontAlgn="base">
              <a:buFont typeface="Arial" panose="020B0604020202020204" pitchFamily="34" charset="0"/>
              <a:buChar char="•"/>
            </a:pPr>
            <a:r>
              <a:rPr lang="es-CL" sz="1400" b="0" i="0" u="none" strike="noStrike" dirty="0">
                <a:effectLst/>
                <a:latin typeface="Calibri" panose="020F0502020204030204" pitchFamily="34" charset="0"/>
                <a:cs typeface="Calibri" panose="020F0502020204030204" pitchFamily="34" charset="0"/>
              </a:rPr>
              <a:t>Periodo Facturado</a:t>
            </a:r>
            <a:r>
              <a:rPr lang="en-US" sz="1400" b="0" i="0" dirty="0">
                <a:effectLst/>
                <a:latin typeface="Calibri" panose="020F0502020204030204" pitchFamily="34" charset="0"/>
                <a:cs typeface="Calibri" panose="020F0502020204030204" pitchFamily="34" charset="0"/>
              </a:rPr>
              <a:t>​</a:t>
            </a:r>
            <a:endParaRPr lang="es-CL" sz="1400" b="0" i="0" dirty="0">
              <a:effectLst/>
              <a:latin typeface="Calibri" panose="020F0502020204030204" pitchFamily="34" charset="0"/>
              <a:cs typeface="Calibri" panose="020F0502020204030204" pitchFamily="34" charset="0"/>
            </a:endParaRPr>
          </a:p>
          <a:p>
            <a:pPr marL="285750" indent="-285750" algn="l" rtl="0" fontAlgn="base">
              <a:buFont typeface="Arial" panose="020B0604020202020204" pitchFamily="34" charset="0"/>
              <a:buChar char="•"/>
            </a:pPr>
            <a:r>
              <a:rPr lang="es-CL" sz="1400" b="0" i="0" u="none" strike="noStrike" dirty="0">
                <a:effectLst/>
                <a:latin typeface="Calibri" panose="020F0502020204030204" pitchFamily="34" charset="0"/>
                <a:cs typeface="Calibri" panose="020F0502020204030204" pitchFamily="34" charset="0"/>
              </a:rPr>
              <a:t>Fecha de Vencimiento</a:t>
            </a:r>
            <a:r>
              <a:rPr lang="en-US" sz="1400" b="0" i="0" dirty="0">
                <a:effectLst/>
                <a:latin typeface="Calibri" panose="020F0502020204030204" pitchFamily="34" charset="0"/>
                <a:cs typeface="Calibri" panose="020F0502020204030204" pitchFamily="34" charset="0"/>
              </a:rPr>
              <a:t>​</a:t>
            </a:r>
            <a:endParaRPr lang="es-CL" sz="1400" b="0" i="0" dirty="0">
              <a:effectLst/>
              <a:latin typeface="Calibri" panose="020F0502020204030204" pitchFamily="34" charset="0"/>
              <a:cs typeface="Calibri" panose="020F0502020204030204" pitchFamily="34" charset="0"/>
            </a:endParaRPr>
          </a:p>
          <a:p>
            <a:pPr marL="285750" indent="-285750" algn="l" rtl="0" fontAlgn="base">
              <a:buFont typeface="Arial" panose="020B0604020202020204" pitchFamily="34" charset="0"/>
              <a:buChar char="•"/>
            </a:pPr>
            <a:r>
              <a:rPr lang="es-CL" sz="1400" b="0" i="0" u="none" strike="noStrike" dirty="0">
                <a:effectLst/>
                <a:latin typeface="Calibri" panose="020F0502020204030204" pitchFamily="34" charset="0"/>
                <a:cs typeface="Calibri" panose="020F0502020204030204" pitchFamily="34" charset="0"/>
              </a:rPr>
              <a:t>Numero de cliente (RUT)</a:t>
            </a:r>
            <a:r>
              <a:rPr lang="en-US" sz="1400" b="0" i="0" dirty="0">
                <a:effectLst/>
                <a:latin typeface="Calibri" panose="020F0502020204030204" pitchFamily="34" charset="0"/>
                <a:cs typeface="Calibri" panose="020F0502020204030204" pitchFamily="34" charset="0"/>
              </a:rPr>
              <a:t>​</a:t>
            </a:r>
            <a:endParaRPr lang="es-CL" sz="1400" b="0" i="0" dirty="0">
              <a:effectLst/>
              <a:latin typeface="Calibri" panose="020F0502020204030204" pitchFamily="34" charset="0"/>
              <a:cs typeface="Calibri" panose="020F0502020204030204" pitchFamily="34" charset="0"/>
            </a:endParaRPr>
          </a:p>
          <a:p>
            <a:pPr marL="285750" indent="-285750" algn="l" rtl="0" fontAlgn="base">
              <a:buFont typeface="Arial" panose="020B0604020202020204" pitchFamily="34" charset="0"/>
              <a:buChar char="•"/>
            </a:pPr>
            <a:r>
              <a:rPr lang="es-CL" sz="1400" b="0" i="0" u="none" strike="noStrike" dirty="0">
                <a:effectLst/>
                <a:latin typeface="Calibri" panose="020F0502020204030204" pitchFamily="34" charset="0"/>
                <a:cs typeface="Calibri" panose="020F0502020204030204" pitchFamily="34" charset="0"/>
              </a:rPr>
              <a:t>Saldo anterior</a:t>
            </a:r>
            <a:r>
              <a:rPr lang="en-US" sz="1400" b="0" i="0" dirty="0">
                <a:effectLst/>
                <a:latin typeface="Calibri" panose="020F0502020204030204" pitchFamily="34" charset="0"/>
                <a:cs typeface="Calibri" panose="020F0502020204030204" pitchFamily="34" charset="0"/>
              </a:rPr>
              <a:t>​</a:t>
            </a:r>
            <a:endParaRPr lang="es-CL" sz="1400" b="0" i="0" dirty="0">
              <a:effectLst/>
              <a:latin typeface="Calibri" panose="020F0502020204030204" pitchFamily="34" charset="0"/>
              <a:cs typeface="Calibri" panose="020F0502020204030204" pitchFamily="34" charset="0"/>
            </a:endParaRPr>
          </a:p>
          <a:p>
            <a:pPr marL="285750" indent="-285750" algn="l" rtl="0" fontAlgn="base">
              <a:buFont typeface="Arial" panose="020B0604020202020204" pitchFamily="34" charset="0"/>
              <a:buChar char="•"/>
            </a:pPr>
            <a:r>
              <a:rPr lang="es-CL" sz="1400" b="0" i="0" u="none" strike="noStrike" dirty="0">
                <a:effectLst/>
                <a:latin typeface="Calibri" panose="020F0502020204030204" pitchFamily="34" charset="0"/>
                <a:cs typeface="Calibri" panose="020F0502020204030204" pitchFamily="34" charset="0"/>
              </a:rPr>
              <a:t>Monto ultimo pago</a:t>
            </a:r>
            <a:r>
              <a:rPr lang="en-US" sz="1400" b="0" i="0" dirty="0">
                <a:effectLst/>
                <a:latin typeface="Calibri" panose="020F0502020204030204" pitchFamily="34" charset="0"/>
                <a:cs typeface="Calibri" panose="020F0502020204030204" pitchFamily="34" charset="0"/>
              </a:rPr>
              <a:t>​</a:t>
            </a:r>
            <a:endParaRPr lang="es-CL" sz="1400" b="0" i="0" dirty="0">
              <a:effectLst/>
              <a:latin typeface="Calibri" panose="020F0502020204030204" pitchFamily="34" charset="0"/>
              <a:cs typeface="Calibri" panose="020F0502020204030204" pitchFamily="34" charset="0"/>
            </a:endParaRPr>
          </a:p>
          <a:p>
            <a:pPr marL="285750" indent="-285750" algn="l" rtl="0" fontAlgn="base">
              <a:buFont typeface="Arial" panose="020B0604020202020204" pitchFamily="34" charset="0"/>
              <a:buChar char="•"/>
            </a:pPr>
            <a:r>
              <a:rPr lang="es-CL" sz="1400" b="0" i="0" u="none" strike="noStrike" dirty="0">
                <a:effectLst/>
                <a:latin typeface="Calibri" panose="020F0502020204030204" pitchFamily="34" charset="0"/>
                <a:cs typeface="Calibri" panose="020F0502020204030204" pitchFamily="34" charset="0"/>
              </a:rPr>
              <a:t>Total a Pagar </a:t>
            </a:r>
            <a:r>
              <a:rPr lang="en-US" sz="1400" b="0" i="0" dirty="0">
                <a:effectLst/>
                <a:latin typeface="Calibri" panose="020F0502020204030204" pitchFamily="34" charset="0"/>
                <a:cs typeface="Calibri" panose="020F0502020204030204" pitchFamily="34" charset="0"/>
              </a:rPr>
              <a:t>​</a:t>
            </a:r>
            <a:endParaRPr lang="es-CL" sz="1400" b="0" i="0" dirty="0">
              <a:effectLst/>
              <a:latin typeface="Calibri" panose="020F0502020204030204" pitchFamily="34" charset="0"/>
              <a:cs typeface="Calibri" panose="020F0502020204030204" pitchFamily="34" charset="0"/>
            </a:endParaRPr>
          </a:p>
          <a:p>
            <a:pPr marL="285750" indent="-285750" algn="l" rtl="0" fontAlgn="base">
              <a:buFont typeface="Arial" panose="020B0604020202020204" pitchFamily="34" charset="0"/>
              <a:buChar char="•"/>
            </a:pPr>
            <a:r>
              <a:rPr lang="es-CL" sz="1400" b="0" i="0" u="none" strike="noStrike" dirty="0">
                <a:effectLst/>
                <a:latin typeface="Calibri" panose="020F0502020204030204" pitchFamily="34" charset="0"/>
                <a:cs typeface="Calibri" panose="020F0502020204030204" pitchFamily="34" charset="0"/>
              </a:rPr>
              <a:t>Servicios Contratado</a:t>
            </a:r>
            <a:r>
              <a:rPr lang="en-US" sz="1400" b="0" i="0" dirty="0">
                <a:effectLst/>
                <a:latin typeface="Calibri" panose="020F0502020204030204" pitchFamily="34" charset="0"/>
                <a:cs typeface="Calibri" panose="020F0502020204030204" pitchFamily="34" charset="0"/>
              </a:rPr>
              <a:t>​</a:t>
            </a:r>
          </a:p>
          <a:p>
            <a:pPr marL="285750" indent="-285750" algn="l" rtl="0" fontAlgn="base">
              <a:buFont typeface="Arial" panose="020B0604020202020204" pitchFamily="34" charset="0"/>
              <a:buChar char="•"/>
            </a:pPr>
            <a:r>
              <a:rPr lang="es-CL" sz="1400" b="0" i="0" dirty="0">
                <a:effectLst/>
                <a:latin typeface="Calibri" panose="020F0502020204030204" pitchFamily="34" charset="0"/>
                <a:cs typeface="Calibri" panose="020F0502020204030204" pitchFamily="34" charset="0"/>
              </a:rPr>
              <a:t>​</a:t>
            </a:r>
            <a:r>
              <a:rPr lang="es-CL" sz="1400" b="0" i="0" u="none" strike="noStrike" dirty="0">
                <a:effectLst/>
                <a:latin typeface="Calibri" panose="020F0502020204030204" pitchFamily="34" charset="0"/>
                <a:cs typeface="Calibri" panose="020F0502020204030204" pitchFamily="34" charset="0"/>
              </a:rPr>
              <a:t>Esta es la primera </a:t>
            </a:r>
            <a:r>
              <a:rPr lang="en-US" sz="1400" b="0" i="0" dirty="0">
                <a:effectLst/>
                <a:latin typeface="Calibri" panose="020F0502020204030204" pitchFamily="34" charset="0"/>
                <a:cs typeface="Calibri" panose="020F0502020204030204" pitchFamily="34" charset="0"/>
              </a:rPr>
              <a:t>​</a:t>
            </a:r>
          </a:p>
        </p:txBody>
      </p:sp>
    </p:spTree>
    <p:extLst>
      <p:ext uri="{BB962C8B-B14F-4D97-AF65-F5344CB8AC3E}">
        <p14:creationId xmlns:p14="http://schemas.microsoft.com/office/powerpoint/2010/main" val="10230847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CuadroTexto 10">
            <a:extLst>
              <a:ext uri="{FF2B5EF4-FFF2-40B4-BE49-F238E27FC236}">
                <a16:creationId xmlns:a16="http://schemas.microsoft.com/office/drawing/2014/main" id="{FF6BFD0A-45FF-77C7-62E6-F4F78926FB99}"/>
              </a:ext>
            </a:extLst>
          </p:cNvPr>
          <p:cNvSpPr txBox="1"/>
          <p:nvPr/>
        </p:nvSpPr>
        <p:spPr>
          <a:xfrm>
            <a:off x="604434" y="48987"/>
            <a:ext cx="6323308" cy="584775"/>
          </a:xfrm>
          <a:prstGeom prst="rect">
            <a:avLst/>
          </a:prstGeom>
          <a:noFill/>
        </p:spPr>
        <p:txBody>
          <a:bodyPr wrap="square" rtlCol="0">
            <a:spAutoFit/>
          </a:bodyPr>
          <a:lstStyle/>
          <a:p>
            <a:r>
              <a:rPr lang="es-CL" sz="3200" b="1" dirty="0"/>
              <a:t>Boleta	</a:t>
            </a:r>
          </a:p>
        </p:txBody>
      </p:sp>
      <p:sp>
        <p:nvSpPr>
          <p:cNvPr id="12" name="CuadroTexto 11">
            <a:extLst>
              <a:ext uri="{FF2B5EF4-FFF2-40B4-BE49-F238E27FC236}">
                <a16:creationId xmlns:a16="http://schemas.microsoft.com/office/drawing/2014/main" id="{C120D6CA-303D-B557-0EA0-D6CB559879A5}"/>
              </a:ext>
            </a:extLst>
          </p:cNvPr>
          <p:cNvSpPr txBox="1"/>
          <p:nvPr/>
        </p:nvSpPr>
        <p:spPr>
          <a:xfrm>
            <a:off x="653418" y="482694"/>
            <a:ext cx="6323308" cy="400110"/>
          </a:xfrm>
          <a:prstGeom prst="rect">
            <a:avLst/>
          </a:prstGeom>
          <a:noFill/>
        </p:spPr>
        <p:txBody>
          <a:bodyPr wrap="square" rtlCol="0">
            <a:spAutoFit/>
          </a:bodyPr>
          <a:lstStyle/>
          <a:p>
            <a:r>
              <a:rPr lang="es-CL" sz="2000" i="1" dirty="0">
                <a:latin typeface="Calibri Light" panose="020F0302020204030204" pitchFamily="34" charset="0"/>
                <a:cs typeface="Calibri Light" panose="020F0302020204030204" pitchFamily="34" charset="0"/>
              </a:rPr>
              <a:t>Subtítulo</a:t>
            </a:r>
          </a:p>
        </p:txBody>
      </p:sp>
      <p:pic>
        <p:nvPicPr>
          <p:cNvPr id="3" name="Imagen 2">
            <a:extLst>
              <a:ext uri="{FF2B5EF4-FFF2-40B4-BE49-F238E27FC236}">
                <a16:creationId xmlns:a16="http://schemas.microsoft.com/office/drawing/2014/main" id="{A04F8F7E-5624-2FD3-BF92-02A1A8969FF9}"/>
              </a:ext>
            </a:extLst>
          </p:cNvPr>
          <p:cNvPicPr>
            <a:picLocks noChangeAspect="1"/>
          </p:cNvPicPr>
          <p:nvPr/>
        </p:nvPicPr>
        <p:blipFill>
          <a:blip r:embed="rId2"/>
          <a:stretch>
            <a:fillRect/>
          </a:stretch>
        </p:blipFill>
        <p:spPr>
          <a:xfrm>
            <a:off x="5624423" y="1225438"/>
            <a:ext cx="5829882" cy="4775625"/>
          </a:xfrm>
          <a:prstGeom prst="rect">
            <a:avLst/>
          </a:prstGeom>
        </p:spPr>
      </p:pic>
      <p:sp>
        <p:nvSpPr>
          <p:cNvPr id="4" name="6 CuadroTexto">
            <a:extLst>
              <a:ext uri="{FF2B5EF4-FFF2-40B4-BE49-F238E27FC236}">
                <a16:creationId xmlns:a16="http://schemas.microsoft.com/office/drawing/2014/main" id="{A2EEE9F7-411A-728C-CC2D-6F9FBCA9A6CF}"/>
              </a:ext>
            </a:extLst>
          </p:cNvPr>
          <p:cNvSpPr txBox="1"/>
          <p:nvPr/>
        </p:nvSpPr>
        <p:spPr>
          <a:xfrm>
            <a:off x="1062393" y="1812718"/>
            <a:ext cx="3528392" cy="2708434"/>
          </a:xfrm>
          <a:prstGeom prst="rect">
            <a:avLst/>
          </a:prstGeom>
          <a:noFill/>
        </p:spPr>
        <p:txBody>
          <a:bodyPr wrap="square" rtlCol="0">
            <a:spAutoFit/>
          </a:bodyPr>
          <a:lst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buClr>
                <a:srgbClr val="FF0000"/>
              </a:buClr>
            </a:pPr>
            <a:r>
              <a:rPr lang="es-CL" dirty="0">
                <a:latin typeface="Calibri" panose="020F0502020204030204" pitchFamily="34" charset="0"/>
                <a:cs typeface="Calibri" panose="020F0502020204030204" pitchFamily="34" charset="0"/>
              </a:rPr>
              <a:t>Cuarta página de la boleta, se encuentra el detalle de los cobros:</a:t>
            </a:r>
          </a:p>
          <a:p>
            <a:pPr marL="285750" indent="-285750" algn="just">
              <a:buClr>
                <a:srgbClr val="FF0000"/>
              </a:buClr>
              <a:buFont typeface="Arial" panose="020B0604020202020204" pitchFamily="34" charset="0"/>
              <a:buChar char="•"/>
            </a:pPr>
            <a:endParaRPr lang="es-CL" sz="1600" dirty="0">
              <a:latin typeface="Calibri" panose="020F0502020204030204" pitchFamily="34" charset="0"/>
              <a:cs typeface="Calibri" panose="020F0502020204030204" pitchFamily="34" charset="0"/>
            </a:endParaRPr>
          </a:p>
          <a:p>
            <a:pPr marL="285750" indent="-285750" algn="just">
              <a:buClr>
                <a:schemeClr val="tx1"/>
              </a:buClr>
              <a:buFont typeface="Arial" panose="020B0604020202020204" pitchFamily="34" charset="0"/>
              <a:buChar char="•"/>
            </a:pPr>
            <a:r>
              <a:rPr lang="es-CL" sz="1600" dirty="0">
                <a:latin typeface="Calibri" panose="020F0502020204030204" pitchFamily="34" charset="0"/>
                <a:cs typeface="Calibri" panose="020F0502020204030204" pitchFamily="34" charset="0"/>
              </a:rPr>
              <a:t>Nombre del Play contratado</a:t>
            </a:r>
          </a:p>
          <a:p>
            <a:pPr marL="171450" indent="-171450" algn="just">
              <a:buClr>
                <a:schemeClr val="tx1"/>
              </a:buClr>
              <a:buFont typeface="Arial" panose="020B0604020202020204" pitchFamily="34" charset="0"/>
              <a:buChar char="•"/>
            </a:pPr>
            <a:endParaRPr lang="es-CL" sz="500" dirty="0">
              <a:latin typeface="Calibri" panose="020F0502020204030204" pitchFamily="34" charset="0"/>
              <a:cs typeface="Calibri" panose="020F0502020204030204" pitchFamily="34" charset="0"/>
            </a:endParaRPr>
          </a:p>
          <a:p>
            <a:pPr marL="285750" indent="-285750" algn="just">
              <a:buClr>
                <a:schemeClr val="tx1"/>
              </a:buClr>
              <a:buFont typeface="Arial" panose="020B0604020202020204" pitchFamily="34" charset="0"/>
              <a:buChar char="•"/>
            </a:pPr>
            <a:r>
              <a:rPr lang="es-CL" sz="1600" dirty="0">
                <a:latin typeface="Calibri" panose="020F0502020204030204" pitchFamily="34" charset="0"/>
                <a:cs typeface="Calibri" panose="020F0502020204030204" pitchFamily="34" charset="0"/>
              </a:rPr>
              <a:t>Detalle de cobro Plan base</a:t>
            </a:r>
          </a:p>
          <a:p>
            <a:pPr marL="171450" indent="-171450" algn="just">
              <a:buClr>
                <a:schemeClr val="tx1"/>
              </a:buClr>
              <a:buFont typeface="Arial" panose="020B0604020202020204" pitchFamily="34" charset="0"/>
              <a:buChar char="•"/>
            </a:pPr>
            <a:endParaRPr lang="es-CL" sz="500" dirty="0">
              <a:latin typeface="Calibri" panose="020F0502020204030204" pitchFamily="34" charset="0"/>
              <a:cs typeface="Calibri" panose="020F0502020204030204" pitchFamily="34" charset="0"/>
            </a:endParaRPr>
          </a:p>
          <a:p>
            <a:pPr marL="285750" indent="-285750" algn="just">
              <a:buClr>
                <a:schemeClr val="tx1"/>
              </a:buClr>
              <a:buFont typeface="Arial" panose="020B0604020202020204" pitchFamily="34" charset="0"/>
              <a:buChar char="•"/>
            </a:pPr>
            <a:r>
              <a:rPr lang="es-CL" sz="1600" dirty="0">
                <a:latin typeface="Calibri" panose="020F0502020204030204" pitchFamily="34" charset="0"/>
                <a:cs typeface="Calibri" panose="020F0502020204030204" pitchFamily="34" charset="0"/>
              </a:rPr>
              <a:t>Descuentos asociados</a:t>
            </a:r>
          </a:p>
          <a:p>
            <a:pPr marL="171450" indent="-171450" algn="just">
              <a:buClr>
                <a:schemeClr val="tx1"/>
              </a:buClr>
              <a:buFont typeface="Arial" panose="020B0604020202020204" pitchFamily="34" charset="0"/>
              <a:buChar char="•"/>
            </a:pPr>
            <a:endParaRPr lang="es-CL" sz="500" dirty="0">
              <a:latin typeface="Calibri" panose="020F0502020204030204" pitchFamily="34" charset="0"/>
              <a:cs typeface="Calibri" panose="020F0502020204030204" pitchFamily="34" charset="0"/>
            </a:endParaRPr>
          </a:p>
          <a:p>
            <a:pPr marL="285750" indent="-285750" algn="just">
              <a:buClr>
                <a:schemeClr val="tx1"/>
              </a:buClr>
              <a:buFont typeface="Arial" panose="020B0604020202020204" pitchFamily="34" charset="0"/>
              <a:buChar char="•"/>
            </a:pPr>
            <a:r>
              <a:rPr lang="es-CL" sz="1600" dirty="0">
                <a:latin typeface="Calibri" panose="020F0502020204030204" pitchFamily="34" charset="0"/>
                <a:cs typeface="Calibri" panose="020F0502020204030204" pitchFamily="34" charset="0"/>
              </a:rPr>
              <a:t>Detalle de cobros de SVA</a:t>
            </a:r>
          </a:p>
          <a:p>
            <a:pPr marL="171450" indent="-171450" algn="just">
              <a:buClr>
                <a:schemeClr val="tx1"/>
              </a:buClr>
              <a:buFont typeface="Arial" panose="020B0604020202020204" pitchFamily="34" charset="0"/>
              <a:buChar char="•"/>
            </a:pPr>
            <a:endParaRPr lang="es-CL" sz="500" dirty="0">
              <a:latin typeface="Calibri" panose="020F0502020204030204" pitchFamily="34" charset="0"/>
              <a:cs typeface="Calibri" panose="020F0502020204030204" pitchFamily="34" charset="0"/>
            </a:endParaRPr>
          </a:p>
          <a:p>
            <a:pPr marL="285750" indent="-285750" algn="just">
              <a:buClr>
                <a:schemeClr val="tx1"/>
              </a:buClr>
              <a:buFont typeface="Arial" panose="020B0604020202020204" pitchFamily="34" charset="0"/>
              <a:buChar char="•"/>
            </a:pPr>
            <a:r>
              <a:rPr lang="es-CL" sz="1600" dirty="0">
                <a:latin typeface="Calibri" panose="020F0502020204030204" pitchFamily="34" charset="0"/>
                <a:cs typeface="Calibri" panose="020F0502020204030204" pitchFamily="34" charset="0"/>
              </a:rPr>
              <a:t>Días facturados de SVA</a:t>
            </a:r>
          </a:p>
          <a:p>
            <a:endParaRPr lang="es-ES" dirty="0"/>
          </a:p>
        </p:txBody>
      </p:sp>
    </p:spTree>
    <p:extLst>
      <p:ext uri="{BB962C8B-B14F-4D97-AF65-F5344CB8AC3E}">
        <p14:creationId xmlns:p14="http://schemas.microsoft.com/office/powerpoint/2010/main" val="399585511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CuadroTexto 10">
            <a:extLst>
              <a:ext uri="{FF2B5EF4-FFF2-40B4-BE49-F238E27FC236}">
                <a16:creationId xmlns:a16="http://schemas.microsoft.com/office/drawing/2014/main" id="{FF6BFD0A-45FF-77C7-62E6-F4F78926FB99}"/>
              </a:ext>
            </a:extLst>
          </p:cNvPr>
          <p:cNvSpPr txBox="1"/>
          <p:nvPr/>
        </p:nvSpPr>
        <p:spPr>
          <a:xfrm>
            <a:off x="604434" y="48987"/>
            <a:ext cx="6323308" cy="584775"/>
          </a:xfrm>
          <a:prstGeom prst="rect">
            <a:avLst/>
          </a:prstGeom>
          <a:noFill/>
        </p:spPr>
        <p:txBody>
          <a:bodyPr wrap="square" rtlCol="0">
            <a:spAutoFit/>
          </a:bodyPr>
          <a:lstStyle/>
          <a:p>
            <a:r>
              <a:rPr lang="es-CL" sz="3200" b="1" dirty="0"/>
              <a:t>Boleta	</a:t>
            </a:r>
          </a:p>
        </p:txBody>
      </p:sp>
      <p:sp>
        <p:nvSpPr>
          <p:cNvPr id="12" name="CuadroTexto 11">
            <a:extLst>
              <a:ext uri="{FF2B5EF4-FFF2-40B4-BE49-F238E27FC236}">
                <a16:creationId xmlns:a16="http://schemas.microsoft.com/office/drawing/2014/main" id="{C120D6CA-303D-B557-0EA0-D6CB559879A5}"/>
              </a:ext>
            </a:extLst>
          </p:cNvPr>
          <p:cNvSpPr txBox="1"/>
          <p:nvPr/>
        </p:nvSpPr>
        <p:spPr>
          <a:xfrm>
            <a:off x="653418" y="482694"/>
            <a:ext cx="6323308" cy="400110"/>
          </a:xfrm>
          <a:prstGeom prst="rect">
            <a:avLst/>
          </a:prstGeom>
          <a:noFill/>
        </p:spPr>
        <p:txBody>
          <a:bodyPr wrap="square" rtlCol="0">
            <a:spAutoFit/>
          </a:bodyPr>
          <a:lstStyle/>
          <a:p>
            <a:r>
              <a:rPr lang="es-CL" sz="2000" i="1" dirty="0">
                <a:latin typeface="Calibri Light" panose="020F0302020204030204" pitchFamily="34" charset="0"/>
                <a:cs typeface="Calibri Light" panose="020F0302020204030204" pitchFamily="34" charset="0"/>
              </a:rPr>
              <a:t>Subtítulo</a:t>
            </a:r>
          </a:p>
        </p:txBody>
      </p:sp>
      <p:sp>
        <p:nvSpPr>
          <p:cNvPr id="4" name="6 CuadroTexto">
            <a:extLst>
              <a:ext uri="{FF2B5EF4-FFF2-40B4-BE49-F238E27FC236}">
                <a16:creationId xmlns:a16="http://schemas.microsoft.com/office/drawing/2014/main" id="{A2EEE9F7-411A-728C-CC2D-6F9FBCA9A6CF}"/>
              </a:ext>
            </a:extLst>
          </p:cNvPr>
          <p:cNvSpPr txBox="1"/>
          <p:nvPr/>
        </p:nvSpPr>
        <p:spPr>
          <a:xfrm>
            <a:off x="1062393" y="1812718"/>
            <a:ext cx="3528392" cy="3416320"/>
          </a:xfrm>
          <a:prstGeom prst="rect">
            <a:avLst/>
          </a:prstGeom>
          <a:noFill/>
        </p:spPr>
        <p:txBody>
          <a:bodyPr wrap="square" rtlCol="0">
            <a:spAutoFit/>
          </a:bodyPr>
          <a:lst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rtl="0" fontAlgn="base"/>
            <a:r>
              <a:rPr lang="es-CL" b="0" i="0" u="none" strike="noStrike" dirty="0">
                <a:effectLst/>
                <a:latin typeface="Calibri" panose="020F0502020204030204" pitchFamily="34" charset="0"/>
                <a:cs typeface="Calibri" panose="020F0502020204030204" pitchFamily="34" charset="0"/>
              </a:rPr>
              <a:t>En la tercera y cuarta página podremos ver el detalle de minutos utilizado</a:t>
            </a:r>
            <a:r>
              <a:rPr lang="en-US" b="0" i="0" dirty="0">
                <a:effectLst/>
                <a:latin typeface="Calibri" panose="020F0502020204030204" pitchFamily="34" charset="0"/>
                <a:cs typeface="Calibri" panose="020F0502020204030204" pitchFamily="34" charset="0"/>
              </a:rPr>
              <a:t>​</a:t>
            </a:r>
          </a:p>
          <a:p>
            <a:pPr algn="just" rtl="0" fontAlgn="base"/>
            <a:r>
              <a:rPr lang="es-CL" b="0" i="0" dirty="0">
                <a:effectLst/>
                <a:latin typeface="Calibri" panose="020F0502020204030204" pitchFamily="34" charset="0"/>
                <a:cs typeface="Calibri" panose="020F0502020204030204" pitchFamily="34" charset="0"/>
              </a:rPr>
              <a:t>​</a:t>
            </a:r>
            <a:endParaRPr lang="es-CL" sz="1400" b="0" i="0" dirty="0">
              <a:effectLst/>
              <a:latin typeface="Calibri" panose="020F0502020204030204" pitchFamily="34" charset="0"/>
              <a:cs typeface="Calibri" panose="020F0502020204030204" pitchFamily="34" charset="0"/>
            </a:endParaRPr>
          </a:p>
          <a:p>
            <a:pPr algn="just" rtl="0" fontAlgn="base"/>
            <a:r>
              <a:rPr lang="es-CL" sz="1400" b="0" i="0" u="none" strike="noStrike" dirty="0">
                <a:effectLst/>
                <a:latin typeface="Calibri" panose="020F0502020204030204" pitchFamily="34" charset="0"/>
                <a:cs typeface="Calibri" panose="020F0502020204030204" pitchFamily="34" charset="0"/>
              </a:rPr>
              <a:t>Telefonía Local y Móvil (en el caso que cliente posea plan con Telefonía). </a:t>
            </a:r>
            <a:r>
              <a:rPr lang="en-US" sz="1400" b="0" i="0" dirty="0">
                <a:effectLst/>
                <a:latin typeface="Calibri" panose="020F0502020204030204" pitchFamily="34" charset="0"/>
                <a:cs typeface="Calibri" panose="020F0502020204030204" pitchFamily="34" charset="0"/>
              </a:rPr>
              <a:t>​</a:t>
            </a:r>
          </a:p>
          <a:p>
            <a:pPr algn="just" rtl="0" fontAlgn="base"/>
            <a:r>
              <a:rPr lang="es-CL" sz="1400" b="0" i="0" u="none" strike="noStrike" dirty="0">
                <a:effectLst/>
                <a:latin typeface="Calibri" panose="020F0502020204030204" pitchFamily="34" charset="0"/>
                <a:cs typeface="Calibri" panose="020F0502020204030204" pitchFamily="34" charset="0"/>
              </a:rPr>
              <a:t>El servicio de Telefonía no posee cobros adicionales de minutos, ya que una vez utilizados los minutos el servicio se corta. En el caso de Telefonía Ilimitada luego que cliente utiliza sus minutos a celular no podrá llamar a este servicio, pero continua ilimitado para Red Fija.</a:t>
            </a:r>
            <a:endParaRPr lang="en-US" sz="1400" b="0" i="0" dirty="0">
              <a:effectLst/>
              <a:latin typeface="Calibri" panose="020F0502020204030204" pitchFamily="34" charset="0"/>
              <a:cs typeface="Calibri" panose="020F0502020204030204" pitchFamily="34" charset="0"/>
            </a:endParaRPr>
          </a:p>
          <a:p>
            <a:endParaRPr lang="es-ES" dirty="0"/>
          </a:p>
        </p:txBody>
      </p:sp>
      <p:pic>
        <p:nvPicPr>
          <p:cNvPr id="5" name="Imagen 4">
            <a:extLst>
              <a:ext uri="{FF2B5EF4-FFF2-40B4-BE49-F238E27FC236}">
                <a16:creationId xmlns:a16="http://schemas.microsoft.com/office/drawing/2014/main" id="{945E6960-14D1-A0C7-95E3-08ECBF9F1F3A}"/>
              </a:ext>
            </a:extLst>
          </p:cNvPr>
          <p:cNvPicPr>
            <a:picLocks noChangeAspect="1"/>
          </p:cNvPicPr>
          <p:nvPr/>
        </p:nvPicPr>
        <p:blipFill>
          <a:blip r:embed="rId2"/>
          <a:stretch>
            <a:fillRect/>
          </a:stretch>
        </p:blipFill>
        <p:spPr>
          <a:xfrm>
            <a:off x="5422710" y="1173578"/>
            <a:ext cx="6000334" cy="5201728"/>
          </a:xfrm>
          <a:prstGeom prst="rect">
            <a:avLst/>
          </a:prstGeom>
        </p:spPr>
      </p:pic>
    </p:spTree>
    <p:extLst>
      <p:ext uri="{BB962C8B-B14F-4D97-AF65-F5344CB8AC3E}">
        <p14:creationId xmlns:p14="http://schemas.microsoft.com/office/powerpoint/2010/main" val="426319588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uadroTexto 3">
            <a:extLst>
              <a:ext uri="{FF2B5EF4-FFF2-40B4-BE49-F238E27FC236}">
                <a16:creationId xmlns:a16="http://schemas.microsoft.com/office/drawing/2014/main" id="{0579F02D-D2F7-7095-2475-D48F2E715CE4}"/>
              </a:ext>
            </a:extLst>
          </p:cNvPr>
          <p:cNvSpPr txBox="1"/>
          <p:nvPr/>
        </p:nvSpPr>
        <p:spPr>
          <a:xfrm>
            <a:off x="604434" y="48987"/>
            <a:ext cx="6323308" cy="584775"/>
          </a:xfrm>
          <a:prstGeom prst="rect">
            <a:avLst/>
          </a:prstGeom>
          <a:noFill/>
        </p:spPr>
        <p:txBody>
          <a:bodyPr wrap="square" rtlCol="0">
            <a:spAutoFit/>
          </a:bodyPr>
          <a:lstStyle/>
          <a:p>
            <a:r>
              <a:rPr lang="es-CL" sz="3200" b="1" dirty="0"/>
              <a:t>Envíos de Boleta</a:t>
            </a:r>
          </a:p>
        </p:txBody>
      </p:sp>
      <p:sp>
        <p:nvSpPr>
          <p:cNvPr id="6" name="CuadroTexto 5">
            <a:extLst>
              <a:ext uri="{FF2B5EF4-FFF2-40B4-BE49-F238E27FC236}">
                <a16:creationId xmlns:a16="http://schemas.microsoft.com/office/drawing/2014/main" id="{082D3FD2-5198-1BF9-BF42-1AF77EF64048}"/>
              </a:ext>
            </a:extLst>
          </p:cNvPr>
          <p:cNvSpPr txBox="1"/>
          <p:nvPr/>
        </p:nvSpPr>
        <p:spPr>
          <a:xfrm>
            <a:off x="653418" y="482694"/>
            <a:ext cx="6323308" cy="400110"/>
          </a:xfrm>
          <a:prstGeom prst="rect">
            <a:avLst/>
          </a:prstGeom>
          <a:noFill/>
        </p:spPr>
        <p:txBody>
          <a:bodyPr wrap="square" rtlCol="0">
            <a:spAutoFit/>
          </a:bodyPr>
          <a:lstStyle/>
          <a:p>
            <a:r>
              <a:rPr lang="es-CL" sz="2000" i="1" dirty="0">
                <a:latin typeface="Calibri Light" panose="020F0302020204030204" pitchFamily="34" charset="0"/>
                <a:cs typeface="Calibri Light" panose="020F0302020204030204" pitchFamily="34" charset="0"/>
              </a:rPr>
              <a:t>Subtítulo</a:t>
            </a:r>
          </a:p>
        </p:txBody>
      </p:sp>
      <p:sp>
        <p:nvSpPr>
          <p:cNvPr id="8" name="CuadroTexto 7">
            <a:extLst>
              <a:ext uri="{FF2B5EF4-FFF2-40B4-BE49-F238E27FC236}">
                <a16:creationId xmlns:a16="http://schemas.microsoft.com/office/drawing/2014/main" id="{3640135B-DA0B-A1C7-903F-71BBBF0F7B20}"/>
              </a:ext>
            </a:extLst>
          </p:cNvPr>
          <p:cNvSpPr txBox="1"/>
          <p:nvPr/>
        </p:nvSpPr>
        <p:spPr>
          <a:xfrm>
            <a:off x="747622" y="1316511"/>
            <a:ext cx="10276936" cy="2585323"/>
          </a:xfrm>
          <a:prstGeom prst="rect">
            <a:avLst/>
          </a:prstGeom>
          <a:noFill/>
        </p:spPr>
        <p:txBody>
          <a:bodyPr wrap="square" rtlCol="0">
            <a:spAutoFit/>
          </a:bodyPr>
          <a:lstStyle/>
          <a:p>
            <a:pPr algn="just"/>
            <a:r>
              <a:rPr lang="es-CL" b="0" i="0" dirty="0">
                <a:solidFill>
                  <a:srgbClr val="000000"/>
                </a:solidFill>
                <a:effectLst/>
                <a:latin typeface="Calibri" panose="020F0502020204030204" pitchFamily="34" charset="0"/>
                <a:cs typeface="Calibri" panose="020F0502020204030204" pitchFamily="34" charset="0"/>
              </a:rPr>
              <a:t>Actualmente constamos con 2 medios de envíos de boleta, física y electrónica.</a:t>
            </a:r>
          </a:p>
          <a:p>
            <a:pPr algn="just"/>
            <a:endParaRPr lang="es-CL" dirty="0">
              <a:solidFill>
                <a:srgbClr val="000000"/>
              </a:solidFill>
              <a:latin typeface="Calibri" panose="020F0502020204030204" pitchFamily="34" charset="0"/>
              <a:cs typeface="Calibri" panose="020F0502020204030204" pitchFamily="34" charset="0"/>
            </a:endParaRPr>
          </a:p>
          <a:p>
            <a:pPr algn="just"/>
            <a:r>
              <a:rPr lang="es-CL" dirty="0">
                <a:latin typeface="Calibri" panose="020F0502020204030204" pitchFamily="34" charset="0"/>
                <a:cs typeface="Calibri" panose="020F0502020204030204" pitchFamily="34" charset="0"/>
              </a:rPr>
              <a:t>Para que su boleta sea enviada de forma electrónica se debe solicitar este envió, a correo electrónico del titular del servicios.</a:t>
            </a:r>
          </a:p>
          <a:p>
            <a:pPr algn="just"/>
            <a:endParaRPr lang="es-CL" dirty="0">
              <a:latin typeface="Calibri" panose="020F0502020204030204" pitchFamily="34" charset="0"/>
              <a:cs typeface="Calibri" panose="020F0502020204030204" pitchFamily="34" charset="0"/>
            </a:endParaRPr>
          </a:p>
          <a:p>
            <a:pPr algn="just"/>
            <a:r>
              <a:rPr lang="es-CL" dirty="0">
                <a:latin typeface="Calibri" panose="020F0502020204030204" pitchFamily="34" charset="0"/>
                <a:cs typeface="Calibri" panose="020F0502020204030204" pitchFamily="34" charset="0"/>
              </a:rPr>
              <a:t>Cobros asociados a nuestra boleta :</a:t>
            </a:r>
          </a:p>
          <a:p>
            <a:pPr marL="285750" indent="-285750" algn="just">
              <a:buFont typeface="Arial" panose="020B0604020202020204" pitchFamily="34" charset="0"/>
              <a:buChar char="•"/>
            </a:pPr>
            <a:r>
              <a:rPr lang="es-CL" dirty="0">
                <a:latin typeface="Calibri" panose="020F0502020204030204" pitchFamily="34" charset="0"/>
                <a:cs typeface="Calibri" panose="020F0502020204030204" pitchFamily="34" charset="0"/>
              </a:rPr>
              <a:t>Física: costo $500 mensual</a:t>
            </a:r>
          </a:p>
          <a:p>
            <a:pPr marL="285750" indent="-285750" algn="just">
              <a:buFont typeface="Arial" panose="020B0604020202020204" pitchFamily="34" charset="0"/>
              <a:buChar char="•"/>
            </a:pPr>
            <a:r>
              <a:rPr lang="es-CL" dirty="0">
                <a:latin typeface="Calibri" panose="020F0502020204030204" pitchFamily="34" charset="0"/>
                <a:cs typeface="Calibri" panose="020F0502020204030204" pitchFamily="34" charset="0"/>
              </a:rPr>
              <a:t>Electrónica: costo $0</a:t>
            </a:r>
          </a:p>
          <a:p>
            <a:pPr algn="just"/>
            <a:endParaRPr lang="es-CL" dirty="0">
              <a:latin typeface="Calibri" panose="020F0502020204030204" pitchFamily="34" charset="0"/>
              <a:cs typeface="Calibri" panose="020F0502020204030204" pitchFamily="34" charset="0"/>
            </a:endParaRPr>
          </a:p>
        </p:txBody>
      </p:sp>
      <p:pic>
        <p:nvPicPr>
          <p:cNvPr id="3" name="Imagen 2">
            <a:extLst>
              <a:ext uri="{FF2B5EF4-FFF2-40B4-BE49-F238E27FC236}">
                <a16:creationId xmlns:a16="http://schemas.microsoft.com/office/drawing/2014/main" id="{1F27772A-A65D-AE96-4C7C-BF96836DD328}"/>
              </a:ext>
            </a:extLst>
          </p:cNvPr>
          <p:cNvPicPr>
            <a:picLocks noChangeAspect="1"/>
          </p:cNvPicPr>
          <p:nvPr/>
        </p:nvPicPr>
        <p:blipFill>
          <a:blip r:embed="rId2"/>
          <a:stretch>
            <a:fillRect/>
          </a:stretch>
        </p:blipFill>
        <p:spPr>
          <a:xfrm>
            <a:off x="5462316" y="2777706"/>
            <a:ext cx="6238234" cy="2199476"/>
          </a:xfrm>
          <a:prstGeom prst="rect">
            <a:avLst/>
          </a:prstGeom>
        </p:spPr>
      </p:pic>
      <p:sp>
        <p:nvSpPr>
          <p:cNvPr id="5" name="CuadroTexto 4">
            <a:extLst>
              <a:ext uri="{FF2B5EF4-FFF2-40B4-BE49-F238E27FC236}">
                <a16:creationId xmlns:a16="http://schemas.microsoft.com/office/drawing/2014/main" id="{2057289B-8204-7B86-5FF8-F925241E626B}"/>
              </a:ext>
            </a:extLst>
          </p:cNvPr>
          <p:cNvSpPr txBox="1"/>
          <p:nvPr/>
        </p:nvSpPr>
        <p:spPr>
          <a:xfrm>
            <a:off x="1759469" y="5140047"/>
            <a:ext cx="9941082" cy="261610"/>
          </a:xfrm>
          <a:prstGeom prst="rect">
            <a:avLst/>
          </a:prstGeom>
          <a:noFill/>
        </p:spPr>
        <p:txBody>
          <a:bodyPr wrap="square" rtlCol="0">
            <a:spAutoFit/>
          </a:bodyPr>
          <a:lstStyle/>
          <a:p>
            <a:pPr algn="just"/>
            <a:r>
              <a:rPr lang="es-ES" sz="1100" i="1" dirty="0">
                <a:latin typeface="Calibri" panose="020F0502020204030204" pitchFamily="34" charset="0"/>
                <a:cs typeface="Calibri" panose="020F0502020204030204" pitchFamily="34" charset="0"/>
              </a:rPr>
              <a:t>*Recordar para envió de boleta electrónica cliente debe tener registrado su correo en la pestaña Cliente, Grupo de facturación.</a:t>
            </a:r>
          </a:p>
        </p:txBody>
      </p:sp>
    </p:spTree>
    <p:extLst>
      <p:ext uri="{BB962C8B-B14F-4D97-AF65-F5344CB8AC3E}">
        <p14:creationId xmlns:p14="http://schemas.microsoft.com/office/powerpoint/2010/main" val="176137153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uadroTexto 5">
            <a:extLst>
              <a:ext uri="{FF2B5EF4-FFF2-40B4-BE49-F238E27FC236}">
                <a16:creationId xmlns:a16="http://schemas.microsoft.com/office/drawing/2014/main" id="{FB64141E-B5D5-D77F-9939-1B15081CF4A6}"/>
              </a:ext>
            </a:extLst>
          </p:cNvPr>
          <p:cNvSpPr txBox="1"/>
          <p:nvPr/>
        </p:nvSpPr>
        <p:spPr>
          <a:xfrm>
            <a:off x="653143" y="3118757"/>
            <a:ext cx="3494314" cy="769441"/>
          </a:xfrm>
          <a:prstGeom prst="rect">
            <a:avLst/>
          </a:prstGeom>
          <a:noFill/>
        </p:spPr>
        <p:txBody>
          <a:bodyPr wrap="square" rtlCol="0">
            <a:spAutoFit/>
          </a:bodyPr>
          <a:lstStyle/>
          <a:p>
            <a:pPr algn="ctr"/>
            <a:r>
              <a:rPr lang="es-CL" sz="4400" b="1" dirty="0"/>
              <a:t>Facturación </a:t>
            </a:r>
          </a:p>
        </p:txBody>
      </p:sp>
    </p:spTree>
    <p:extLst>
      <p:ext uri="{BB962C8B-B14F-4D97-AF65-F5344CB8AC3E}">
        <p14:creationId xmlns:p14="http://schemas.microsoft.com/office/powerpoint/2010/main" val="387583589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uadroTexto 3">
            <a:extLst>
              <a:ext uri="{FF2B5EF4-FFF2-40B4-BE49-F238E27FC236}">
                <a16:creationId xmlns:a16="http://schemas.microsoft.com/office/drawing/2014/main" id="{0579F02D-D2F7-7095-2475-D48F2E715CE4}"/>
              </a:ext>
            </a:extLst>
          </p:cNvPr>
          <p:cNvSpPr txBox="1"/>
          <p:nvPr/>
        </p:nvSpPr>
        <p:spPr>
          <a:xfrm>
            <a:off x="604434" y="48987"/>
            <a:ext cx="6323308" cy="584775"/>
          </a:xfrm>
          <a:prstGeom prst="rect">
            <a:avLst/>
          </a:prstGeom>
          <a:noFill/>
        </p:spPr>
        <p:txBody>
          <a:bodyPr wrap="square" rtlCol="0">
            <a:spAutoFit/>
          </a:bodyPr>
          <a:lstStyle/>
          <a:p>
            <a:r>
              <a:rPr lang="es-CL" sz="3200" b="1" dirty="0"/>
              <a:t>Facturación </a:t>
            </a:r>
          </a:p>
        </p:txBody>
      </p:sp>
      <p:pic>
        <p:nvPicPr>
          <p:cNvPr id="3" name="Imagen 2">
            <a:extLst>
              <a:ext uri="{FF2B5EF4-FFF2-40B4-BE49-F238E27FC236}">
                <a16:creationId xmlns:a16="http://schemas.microsoft.com/office/drawing/2014/main" id="{D9C5C2D5-94A9-46BE-6468-8D3EDA88ACE9}"/>
              </a:ext>
            </a:extLst>
          </p:cNvPr>
          <p:cNvPicPr>
            <a:picLocks noChangeAspect="1"/>
          </p:cNvPicPr>
          <p:nvPr/>
        </p:nvPicPr>
        <p:blipFill>
          <a:blip r:embed="rId2"/>
          <a:stretch>
            <a:fillRect/>
          </a:stretch>
        </p:blipFill>
        <p:spPr>
          <a:xfrm>
            <a:off x="2564472" y="1018721"/>
            <a:ext cx="6993596" cy="5374961"/>
          </a:xfrm>
          <a:prstGeom prst="rect">
            <a:avLst/>
          </a:prstGeom>
        </p:spPr>
      </p:pic>
      <p:sp>
        <p:nvSpPr>
          <p:cNvPr id="5" name="Rectángulo: esquinas redondeadas 4">
            <a:extLst>
              <a:ext uri="{FF2B5EF4-FFF2-40B4-BE49-F238E27FC236}">
                <a16:creationId xmlns:a16="http://schemas.microsoft.com/office/drawing/2014/main" id="{79D5E76A-D56F-54E1-EBBA-4BFDE718E3C4}"/>
              </a:ext>
            </a:extLst>
          </p:cNvPr>
          <p:cNvSpPr/>
          <p:nvPr/>
        </p:nvSpPr>
        <p:spPr>
          <a:xfrm>
            <a:off x="4217508" y="2791634"/>
            <a:ext cx="561526" cy="149974"/>
          </a:xfrm>
          <a:prstGeom prst="round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2" name="Flecha: hacia la izquierda 1">
            <a:extLst>
              <a:ext uri="{FF2B5EF4-FFF2-40B4-BE49-F238E27FC236}">
                <a16:creationId xmlns:a16="http://schemas.microsoft.com/office/drawing/2014/main" id="{FA61464E-11C8-F707-9AB3-0C1BD4CA76DD}"/>
              </a:ext>
            </a:extLst>
          </p:cNvPr>
          <p:cNvSpPr/>
          <p:nvPr/>
        </p:nvSpPr>
        <p:spPr>
          <a:xfrm>
            <a:off x="4779034" y="2791633"/>
            <a:ext cx="439947" cy="149975"/>
          </a:xfrm>
          <a:prstGeom prst="leftArrow">
            <a:avLst/>
          </a:prstGeom>
          <a:solidFill>
            <a:srgbClr val="FF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sz="1000" dirty="0">
              <a:ln w="0"/>
              <a:solidFill>
                <a:schemeClr val="tx1"/>
              </a:solidFill>
              <a:effectLst>
                <a:outerShdw blurRad="38100" dist="19050" dir="2700000" algn="tl" rotWithShape="0">
                  <a:schemeClr val="dk1">
                    <a:alpha val="40000"/>
                  </a:schemeClr>
                </a:outerShdw>
              </a:effectLst>
            </a:endParaRPr>
          </a:p>
        </p:txBody>
      </p:sp>
    </p:spTree>
    <p:extLst>
      <p:ext uri="{BB962C8B-B14F-4D97-AF65-F5344CB8AC3E}">
        <p14:creationId xmlns:p14="http://schemas.microsoft.com/office/powerpoint/2010/main" val="25246587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uadroTexto 3">
            <a:extLst>
              <a:ext uri="{FF2B5EF4-FFF2-40B4-BE49-F238E27FC236}">
                <a16:creationId xmlns:a16="http://schemas.microsoft.com/office/drawing/2014/main" id="{0579F02D-D2F7-7095-2475-D48F2E715CE4}"/>
              </a:ext>
            </a:extLst>
          </p:cNvPr>
          <p:cNvSpPr txBox="1"/>
          <p:nvPr/>
        </p:nvSpPr>
        <p:spPr>
          <a:xfrm>
            <a:off x="604434" y="48987"/>
            <a:ext cx="6323308" cy="584775"/>
          </a:xfrm>
          <a:prstGeom prst="rect">
            <a:avLst/>
          </a:prstGeom>
          <a:noFill/>
        </p:spPr>
        <p:txBody>
          <a:bodyPr wrap="square" rtlCol="0">
            <a:spAutoFit/>
          </a:bodyPr>
          <a:lstStyle/>
          <a:p>
            <a:r>
              <a:rPr lang="es-CL" sz="3200" b="1" dirty="0"/>
              <a:t>Facturación </a:t>
            </a:r>
          </a:p>
        </p:txBody>
      </p:sp>
      <p:pic>
        <p:nvPicPr>
          <p:cNvPr id="10" name="Imagen 9">
            <a:extLst>
              <a:ext uri="{FF2B5EF4-FFF2-40B4-BE49-F238E27FC236}">
                <a16:creationId xmlns:a16="http://schemas.microsoft.com/office/drawing/2014/main" id="{A3D2BCB4-EC54-54E1-DD8C-AE4CC727FE93}"/>
              </a:ext>
            </a:extLst>
          </p:cNvPr>
          <p:cNvPicPr>
            <a:picLocks noChangeAspect="1"/>
          </p:cNvPicPr>
          <p:nvPr/>
        </p:nvPicPr>
        <p:blipFill>
          <a:blip r:embed="rId2"/>
          <a:stretch>
            <a:fillRect/>
          </a:stretch>
        </p:blipFill>
        <p:spPr>
          <a:xfrm>
            <a:off x="622347" y="1887588"/>
            <a:ext cx="6137373" cy="2131452"/>
          </a:xfrm>
          <a:prstGeom prst="rect">
            <a:avLst/>
          </a:prstGeom>
        </p:spPr>
      </p:pic>
      <p:pic>
        <p:nvPicPr>
          <p:cNvPr id="12" name="Imagen 11">
            <a:extLst>
              <a:ext uri="{FF2B5EF4-FFF2-40B4-BE49-F238E27FC236}">
                <a16:creationId xmlns:a16="http://schemas.microsoft.com/office/drawing/2014/main" id="{584C78CB-66B5-CF9B-7C49-8AE9066D80BA}"/>
              </a:ext>
            </a:extLst>
          </p:cNvPr>
          <p:cNvPicPr>
            <a:picLocks noChangeAspect="1"/>
          </p:cNvPicPr>
          <p:nvPr/>
        </p:nvPicPr>
        <p:blipFill>
          <a:blip r:embed="rId3"/>
          <a:stretch>
            <a:fillRect/>
          </a:stretch>
        </p:blipFill>
        <p:spPr>
          <a:xfrm>
            <a:off x="5887430" y="3489699"/>
            <a:ext cx="5986034" cy="2002680"/>
          </a:xfrm>
          <a:prstGeom prst="rect">
            <a:avLst/>
          </a:prstGeom>
        </p:spPr>
      </p:pic>
      <p:sp>
        <p:nvSpPr>
          <p:cNvPr id="17" name="Rectángulo: esquinas redondeadas 16">
            <a:extLst>
              <a:ext uri="{FF2B5EF4-FFF2-40B4-BE49-F238E27FC236}">
                <a16:creationId xmlns:a16="http://schemas.microsoft.com/office/drawing/2014/main" id="{62092721-7567-EDFF-4AC6-A4C02217BC39}"/>
              </a:ext>
            </a:extLst>
          </p:cNvPr>
          <p:cNvSpPr/>
          <p:nvPr/>
        </p:nvSpPr>
        <p:spPr>
          <a:xfrm>
            <a:off x="10045192" y="4698319"/>
            <a:ext cx="493508" cy="100012"/>
          </a:xfrm>
          <a:prstGeom prst="round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23" name="Rectángulo: esquinas redondeadas 22">
            <a:extLst>
              <a:ext uri="{FF2B5EF4-FFF2-40B4-BE49-F238E27FC236}">
                <a16:creationId xmlns:a16="http://schemas.microsoft.com/office/drawing/2014/main" id="{4DA15618-F3F9-4ABA-90EE-28D9438B9AFE}"/>
              </a:ext>
            </a:extLst>
          </p:cNvPr>
          <p:cNvSpPr/>
          <p:nvPr/>
        </p:nvSpPr>
        <p:spPr>
          <a:xfrm>
            <a:off x="9322098" y="4698319"/>
            <a:ext cx="493508" cy="100012"/>
          </a:xfrm>
          <a:prstGeom prst="round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24" name="Rectángulo: esquinas redondeadas 23">
            <a:extLst>
              <a:ext uri="{FF2B5EF4-FFF2-40B4-BE49-F238E27FC236}">
                <a16:creationId xmlns:a16="http://schemas.microsoft.com/office/drawing/2014/main" id="{286344B8-9FE6-C712-30A9-74242E3FC7A7}"/>
              </a:ext>
            </a:extLst>
          </p:cNvPr>
          <p:cNvSpPr/>
          <p:nvPr/>
        </p:nvSpPr>
        <p:spPr>
          <a:xfrm>
            <a:off x="7515333" y="4681067"/>
            <a:ext cx="540151" cy="100012"/>
          </a:xfrm>
          <a:prstGeom prst="round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25" name="Rectángulo: esquinas redondeadas 24">
            <a:extLst>
              <a:ext uri="{FF2B5EF4-FFF2-40B4-BE49-F238E27FC236}">
                <a16:creationId xmlns:a16="http://schemas.microsoft.com/office/drawing/2014/main" id="{E9EC999B-FC73-F5FC-C587-69F2E8753CBF}"/>
              </a:ext>
            </a:extLst>
          </p:cNvPr>
          <p:cNvSpPr/>
          <p:nvPr/>
        </p:nvSpPr>
        <p:spPr>
          <a:xfrm>
            <a:off x="8440352" y="4681067"/>
            <a:ext cx="540151" cy="100012"/>
          </a:xfrm>
          <a:prstGeom prst="round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26" name="Rectángulo: esquinas redondeadas 25">
            <a:extLst>
              <a:ext uri="{FF2B5EF4-FFF2-40B4-BE49-F238E27FC236}">
                <a16:creationId xmlns:a16="http://schemas.microsoft.com/office/drawing/2014/main" id="{A65BA963-9EC8-93A3-7E63-3B0BBBE8C00F}"/>
              </a:ext>
            </a:extLst>
          </p:cNvPr>
          <p:cNvSpPr/>
          <p:nvPr/>
        </p:nvSpPr>
        <p:spPr>
          <a:xfrm>
            <a:off x="1687424" y="3108132"/>
            <a:ext cx="486433" cy="144026"/>
          </a:xfrm>
          <a:prstGeom prst="round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27" name="CuadroTexto 26">
            <a:extLst>
              <a:ext uri="{FF2B5EF4-FFF2-40B4-BE49-F238E27FC236}">
                <a16:creationId xmlns:a16="http://schemas.microsoft.com/office/drawing/2014/main" id="{C83A5388-69DE-AECF-2B34-98BECC5EA32E}"/>
              </a:ext>
            </a:extLst>
          </p:cNvPr>
          <p:cNvSpPr txBox="1"/>
          <p:nvPr/>
        </p:nvSpPr>
        <p:spPr>
          <a:xfrm>
            <a:off x="7325560" y="5014762"/>
            <a:ext cx="977899" cy="338554"/>
          </a:xfrm>
          <a:prstGeom prst="rect">
            <a:avLst/>
          </a:prstGeom>
          <a:noFill/>
        </p:spPr>
        <p:txBody>
          <a:bodyPr wrap="square" rtlCol="0">
            <a:spAutoFit/>
          </a:bodyPr>
          <a:lstStyle/>
          <a:p>
            <a:pPr algn="ctr"/>
            <a:r>
              <a:rPr lang="es-ES" sz="800" dirty="0">
                <a:solidFill>
                  <a:srgbClr val="002060"/>
                </a:solidFill>
              </a:rPr>
              <a:t>Pagos realizado por el cliente</a:t>
            </a:r>
            <a:endParaRPr lang="es-CL" sz="800" dirty="0">
              <a:solidFill>
                <a:srgbClr val="002060"/>
              </a:solidFill>
            </a:endParaRPr>
          </a:p>
        </p:txBody>
      </p:sp>
      <p:sp>
        <p:nvSpPr>
          <p:cNvPr id="28" name="CuadroTexto 27">
            <a:extLst>
              <a:ext uri="{FF2B5EF4-FFF2-40B4-BE49-F238E27FC236}">
                <a16:creationId xmlns:a16="http://schemas.microsoft.com/office/drawing/2014/main" id="{D4FAE706-EA3F-0FD8-17CA-200B6DFFA480}"/>
              </a:ext>
            </a:extLst>
          </p:cNvPr>
          <p:cNvSpPr txBox="1"/>
          <p:nvPr/>
        </p:nvSpPr>
        <p:spPr>
          <a:xfrm>
            <a:off x="8321684" y="4938693"/>
            <a:ext cx="759024" cy="461665"/>
          </a:xfrm>
          <a:prstGeom prst="rect">
            <a:avLst/>
          </a:prstGeom>
          <a:noFill/>
        </p:spPr>
        <p:txBody>
          <a:bodyPr wrap="square" rtlCol="0">
            <a:spAutoFit/>
          </a:bodyPr>
          <a:lstStyle/>
          <a:p>
            <a:pPr algn="ctr"/>
            <a:r>
              <a:rPr lang="es-ES" sz="800" dirty="0">
                <a:solidFill>
                  <a:srgbClr val="002060"/>
                </a:solidFill>
              </a:rPr>
              <a:t>Ajustes realizados en el mes</a:t>
            </a:r>
            <a:endParaRPr lang="es-CL" sz="800" dirty="0">
              <a:solidFill>
                <a:srgbClr val="002060"/>
              </a:solidFill>
            </a:endParaRPr>
          </a:p>
        </p:txBody>
      </p:sp>
      <p:sp>
        <p:nvSpPr>
          <p:cNvPr id="29" name="CuadroTexto 28">
            <a:extLst>
              <a:ext uri="{FF2B5EF4-FFF2-40B4-BE49-F238E27FC236}">
                <a16:creationId xmlns:a16="http://schemas.microsoft.com/office/drawing/2014/main" id="{F7DCACE1-C2C0-C83E-ED5F-7B5E895382EC}"/>
              </a:ext>
            </a:extLst>
          </p:cNvPr>
          <p:cNvSpPr txBox="1"/>
          <p:nvPr/>
        </p:nvSpPr>
        <p:spPr>
          <a:xfrm>
            <a:off x="9068648" y="4938693"/>
            <a:ext cx="977899" cy="338554"/>
          </a:xfrm>
          <a:prstGeom prst="rect">
            <a:avLst/>
          </a:prstGeom>
          <a:noFill/>
        </p:spPr>
        <p:txBody>
          <a:bodyPr wrap="square" rtlCol="0">
            <a:spAutoFit/>
          </a:bodyPr>
          <a:lstStyle/>
          <a:p>
            <a:pPr algn="ctr"/>
            <a:r>
              <a:rPr lang="es-ES" sz="800" dirty="0">
                <a:solidFill>
                  <a:srgbClr val="002060"/>
                </a:solidFill>
              </a:rPr>
              <a:t>Ciclos de facturación </a:t>
            </a:r>
            <a:endParaRPr lang="es-CL" sz="800" dirty="0">
              <a:solidFill>
                <a:srgbClr val="002060"/>
              </a:solidFill>
            </a:endParaRPr>
          </a:p>
        </p:txBody>
      </p:sp>
      <p:sp>
        <p:nvSpPr>
          <p:cNvPr id="30" name="CuadroTexto 29">
            <a:extLst>
              <a:ext uri="{FF2B5EF4-FFF2-40B4-BE49-F238E27FC236}">
                <a16:creationId xmlns:a16="http://schemas.microsoft.com/office/drawing/2014/main" id="{D58C2406-B13E-7FCC-72D5-B41DDD36229B}"/>
              </a:ext>
            </a:extLst>
          </p:cNvPr>
          <p:cNvSpPr txBox="1"/>
          <p:nvPr/>
        </p:nvSpPr>
        <p:spPr>
          <a:xfrm>
            <a:off x="9933160" y="4938693"/>
            <a:ext cx="977899" cy="215444"/>
          </a:xfrm>
          <a:prstGeom prst="rect">
            <a:avLst/>
          </a:prstGeom>
          <a:noFill/>
        </p:spPr>
        <p:txBody>
          <a:bodyPr wrap="square" rtlCol="0">
            <a:spAutoFit/>
          </a:bodyPr>
          <a:lstStyle/>
          <a:p>
            <a:pPr algn="ctr"/>
            <a:r>
              <a:rPr lang="es-ES" sz="800" dirty="0">
                <a:solidFill>
                  <a:srgbClr val="002060"/>
                </a:solidFill>
              </a:rPr>
              <a:t>Fechas de pago</a:t>
            </a:r>
            <a:endParaRPr lang="es-CL" sz="800" dirty="0">
              <a:solidFill>
                <a:srgbClr val="002060"/>
              </a:solidFill>
            </a:endParaRPr>
          </a:p>
        </p:txBody>
      </p:sp>
      <p:sp>
        <p:nvSpPr>
          <p:cNvPr id="31" name="CuadroTexto 30">
            <a:extLst>
              <a:ext uri="{FF2B5EF4-FFF2-40B4-BE49-F238E27FC236}">
                <a16:creationId xmlns:a16="http://schemas.microsoft.com/office/drawing/2014/main" id="{5D8B0E5C-BF32-5B4D-23AC-D538B7B35A60}"/>
              </a:ext>
            </a:extLst>
          </p:cNvPr>
          <p:cNvSpPr txBox="1"/>
          <p:nvPr/>
        </p:nvSpPr>
        <p:spPr>
          <a:xfrm>
            <a:off x="1441690" y="3297045"/>
            <a:ext cx="977899" cy="338554"/>
          </a:xfrm>
          <a:prstGeom prst="rect">
            <a:avLst/>
          </a:prstGeom>
          <a:noFill/>
        </p:spPr>
        <p:txBody>
          <a:bodyPr wrap="square" rtlCol="0">
            <a:spAutoFit/>
          </a:bodyPr>
          <a:lstStyle/>
          <a:p>
            <a:pPr algn="ctr"/>
            <a:r>
              <a:rPr lang="es-ES" sz="800" dirty="0">
                <a:solidFill>
                  <a:srgbClr val="002060"/>
                </a:solidFill>
              </a:rPr>
              <a:t>Números de Boletas</a:t>
            </a:r>
            <a:endParaRPr lang="es-CL" sz="800" dirty="0">
              <a:solidFill>
                <a:srgbClr val="002060"/>
              </a:solidFill>
            </a:endParaRPr>
          </a:p>
        </p:txBody>
      </p:sp>
      <p:sp>
        <p:nvSpPr>
          <p:cNvPr id="2" name="CuadroTexto 1">
            <a:extLst>
              <a:ext uri="{FF2B5EF4-FFF2-40B4-BE49-F238E27FC236}">
                <a16:creationId xmlns:a16="http://schemas.microsoft.com/office/drawing/2014/main" id="{FBBD3EE3-E194-0EE3-CD54-C9E43523388A}"/>
              </a:ext>
            </a:extLst>
          </p:cNvPr>
          <p:cNvSpPr txBox="1"/>
          <p:nvPr/>
        </p:nvSpPr>
        <p:spPr>
          <a:xfrm>
            <a:off x="474453" y="952057"/>
            <a:ext cx="11399011" cy="646331"/>
          </a:xfrm>
          <a:prstGeom prst="rect">
            <a:avLst/>
          </a:prstGeom>
          <a:noFill/>
        </p:spPr>
        <p:txBody>
          <a:bodyPr wrap="square" rtlCol="0">
            <a:spAutoFit/>
          </a:bodyPr>
          <a:lstStyle/>
          <a:p>
            <a:pPr algn="just"/>
            <a:r>
              <a:rPr lang="es-ES" dirty="0">
                <a:latin typeface="Calibri" panose="020F0502020204030204" pitchFamily="34" charset="0"/>
                <a:cs typeface="Calibri" panose="020F0502020204030204" pitchFamily="34" charset="0"/>
              </a:rPr>
              <a:t>En el ítem Facturación se podrán identificar: Numero de boleta, pagos, ajustes realizados, ciclos de facturación, fecha de vencimiento, saldos pendientes.</a:t>
            </a:r>
          </a:p>
        </p:txBody>
      </p:sp>
      <p:sp>
        <p:nvSpPr>
          <p:cNvPr id="3" name="Rectángulo: esquinas redondeadas 2">
            <a:extLst>
              <a:ext uri="{FF2B5EF4-FFF2-40B4-BE49-F238E27FC236}">
                <a16:creationId xmlns:a16="http://schemas.microsoft.com/office/drawing/2014/main" id="{0E990158-85B0-0683-222A-B5FA2E3217F9}"/>
              </a:ext>
            </a:extLst>
          </p:cNvPr>
          <p:cNvSpPr/>
          <p:nvPr/>
        </p:nvSpPr>
        <p:spPr>
          <a:xfrm>
            <a:off x="5160993" y="2301873"/>
            <a:ext cx="486433" cy="144026"/>
          </a:xfrm>
          <a:prstGeom prst="round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5" name="CuadroTexto 4">
            <a:extLst>
              <a:ext uri="{FF2B5EF4-FFF2-40B4-BE49-F238E27FC236}">
                <a16:creationId xmlns:a16="http://schemas.microsoft.com/office/drawing/2014/main" id="{361F4358-99BA-2108-AD06-6E2C48E68FDB}"/>
              </a:ext>
            </a:extLst>
          </p:cNvPr>
          <p:cNvSpPr txBox="1"/>
          <p:nvPr/>
        </p:nvSpPr>
        <p:spPr>
          <a:xfrm>
            <a:off x="5543290" y="2275995"/>
            <a:ext cx="1280316" cy="215444"/>
          </a:xfrm>
          <a:prstGeom prst="rect">
            <a:avLst/>
          </a:prstGeom>
          <a:noFill/>
        </p:spPr>
        <p:txBody>
          <a:bodyPr wrap="square" rtlCol="0">
            <a:spAutoFit/>
          </a:bodyPr>
          <a:lstStyle/>
          <a:p>
            <a:pPr algn="ctr"/>
            <a:r>
              <a:rPr lang="es-ES" sz="800" dirty="0">
                <a:solidFill>
                  <a:srgbClr val="002060"/>
                </a:solidFill>
              </a:rPr>
              <a:t>Fecha de vencimiento</a:t>
            </a:r>
            <a:endParaRPr lang="es-CL" sz="800" dirty="0">
              <a:solidFill>
                <a:srgbClr val="002060"/>
              </a:solidFill>
            </a:endParaRPr>
          </a:p>
        </p:txBody>
      </p:sp>
    </p:spTree>
    <p:extLst>
      <p:ext uri="{BB962C8B-B14F-4D97-AF65-F5344CB8AC3E}">
        <p14:creationId xmlns:p14="http://schemas.microsoft.com/office/powerpoint/2010/main" val="127710171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uadroTexto 3">
            <a:extLst>
              <a:ext uri="{FF2B5EF4-FFF2-40B4-BE49-F238E27FC236}">
                <a16:creationId xmlns:a16="http://schemas.microsoft.com/office/drawing/2014/main" id="{0579F02D-D2F7-7095-2475-D48F2E715CE4}"/>
              </a:ext>
            </a:extLst>
          </p:cNvPr>
          <p:cNvSpPr txBox="1"/>
          <p:nvPr/>
        </p:nvSpPr>
        <p:spPr>
          <a:xfrm>
            <a:off x="604434" y="48987"/>
            <a:ext cx="6323308" cy="584775"/>
          </a:xfrm>
          <a:prstGeom prst="rect">
            <a:avLst/>
          </a:prstGeom>
          <a:noFill/>
        </p:spPr>
        <p:txBody>
          <a:bodyPr wrap="square" rtlCol="0">
            <a:spAutoFit/>
          </a:bodyPr>
          <a:lstStyle/>
          <a:p>
            <a:r>
              <a:rPr lang="es-CL" sz="3200" b="1" dirty="0"/>
              <a:t>Facturación </a:t>
            </a:r>
          </a:p>
        </p:txBody>
      </p:sp>
      <p:pic>
        <p:nvPicPr>
          <p:cNvPr id="3" name="Imagen 2">
            <a:extLst>
              <a:ext uri="{FF2B5EF4-FFF2-40B4-BE49-F238E27FC236}">
                <a16:creationId xmlns:a16="http://schemas.microsoft.com/office/drawing/2014/main" id="{3BC7AEBE-86B5-16C3-6B02-11C4359880FD}"/>
              </a:ext>
            </a:extLst>
          </p:cNvPr>
          <p:cNvPicPr>
            <a:picLocks noChangeAspect="1"/>
          </p:cNvPicPr>
          <p:nvPr/>
        </p:nvPicPr>
        <p:blipFill>
          <a:blip r:embed="rId2"/>
          <a:stretch>
            <a:fillRect/>
          </a:stretch>
        </p:blipFill>
        <p:spPr>
          <a:xfrm>
            <a:off x="485690" y="1757064"/>
            <a:ext cx="5551805" cy="2833805"/>
          </a:xfrm>
          <a:prstGeom prst="rect">
            <a:avLst/>
          </a:prstGeom>
        </p:spPr>
      </p:pic>
      <p:pic>
        <p:nvPicPr>
          <p:cNvPr id="9" name="Imagen 8">
            <a:extLst>
              <a:ext uri="{FF2B5EF4-FFF2-40B4-BE49-F238E27FC236}">
                <a16:creationId xmlns:a16="http://schemas.microsoft.com/office/drawing/2014/main" id="{7E12FADB-BFB3-CA25-EBCC-268E1B118659}"/>
              </a:ext>
            </a:extLst>
          </p:cNvPr>
          <p:cNvPicPr>
            <a:picLocks noChangeAspect="1"/>
          </p:cNvPicPr>
          <p:nvPr/>
        </p:nvPicPr>
        <p:blipFill>
          <a:blip r:embed="rId3"/>
          <a:stretch>
            <a:fillRect/>
          </a:stretch>
        </p:blipFill>
        <p:spPr>
          <a:xfrm>
            <a:off x="6276975" y="1894441"/>
            <a:ext cx="4981575" cy="1436204"/>
          </a:xfrm>
          <a:prstGeom prst="rect">
            <a:avLst/>
          </a:prstGeom>
        </p:spPr>
      </p:pic>
      <p:sp>
        <p:nvSpPr>
          <p:cNvPr id="18" name="CuadroTexto 17">
            <a:extLst>
              <a:ext uri="{FF2B5EF4-FFF2-40B4-BE49-F238E27FC236}">
                <a16:creationId xmlns:a16="http://schemas.microsoft.com/office/drawing/2014/main" id="{5559E649-2383-9A29-623F-4DCD6A8B4626}"/>
              </a:ext>
            </a:extLst>
          </p:cNvPr>
          <p:cNvSpPr txBox="1"/>
          <p:nvPr/>
        </p:nvSpPr>
        <p:spPr>
          <a:xfrm>
            <a:off x="6653420" y="3636762"/>
            <a:ext cx="4605130" cy="1908215"/>
          </a:xfrm>
          <a:prstGeom prst="rect">
            <a:avLst/>
          </a:prstGeom>
          <a:noFill/>
        </p:spPr>
        <p:txBody>
          <a:bodyPr wrap="square" rtlCol="0">
            <a:spAutoFit/>
          </a:bodyPr>
          <a:lstStyle/>
          <a:p>
            <a:pPr algn="just"/>
            <a:r>
              <a:rPr lang="es-ES" dirty="0">
                <a:latin typeface="Calibri" panose="020F0502020204030204" pitchFamily="34" charset="0"/>
                <a:cs typeface="Calibri" panose="020F0502020204030204" pitchFamily="34" charset="0"/>
              </a:rPr>
              <a:t>Seleccionando el servicio TELEFLOC-TELEVB o INTERB se desplegara la ventana  de cada servicio y se podrá identificar que se está cobrando y cuál es el monto de cada servicios</a:t>
            </a:r>
          </a:p>
          <a:p>
            <a:pPr algn="just"/>
            <a:endParaRPr lang="es-ES" dirty="0">
              <a:latin typeface="Calibri" panose="020F0502020204030204" pitchFamily="34" charset="0"/>
              <a:cs typeface="Calibri" panose="020F0502020204030204" pitchFamily="34" charset="0"/>
            </a:endParaRPr>
          </a:p>
          <a:p>
            <a:pPr algn="just"/>
            <a:endParaRPr lang="es-ES" dirty="0">
              <a:latin typeface="Calibri" panose="020F0502020204030204" pitchFamily="34" charset="0"/>
              <a:cs typeface="Calibri" panose="020F0502020204030204" pitchFamily="34" charset="0"/>
            </a:endParaRPr>
          </a:p>
          <a:p>
            <a:pPr algn="just"/>
            <a:r>
              <a:rPr lang="es-ES" sz="1000" i="1" dirty="0">
                <a:latin typeface="Calibri" panose="020F0502020204030204" pitchFamily="34" charset="0"/>
                <a:cs typeface="Calibri" panose="020F0502020204030204" pitchFamily="34" charset="0"/>
              </a:rPr>
              <a:t>Recordar que los valores de cada servicio varían dependiendo de la paquetización </a:t>
            </a:r>
          </a:p>
        </p:txBody>
      </p:sp>
      <p:sp>
        <p:nvSpPr>
          <p:cNvPr id="5" name="Rectángulo: esquinas redondeadas 4">
            <a:extLst>
              <a:ext uri="{FF2B5EF4-FFF2-40B4-BE49-F238E27FC236}">
                <a16:creationId xmlns:a16="http://schemas.microsoft.com/office/drawing/2014/main" id="{43A380ED-EB48-D27C-2BE5-2607211E073A}"/>
              </a:ext>
            </a:extLst>
          </p:cNvPr>
          <p:cNvSpPr/>
          <p:nvPr/>
        </p:nvSpPr>
        <p:spPr>
          <a:xfrm>
            <a:off x="530537" y="4459856"/>
            <a:ext cx="513259" cy="105132"/>
          </a:xfrm>
          <a:prstGeom prst="round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2" name="Rectángulo: esquinas redondeadas 1">
            <a:extLst>
              <a:ext uri="{FF2B5EF4-FFF2-40B4-BE49-F238E27FC236}">
                <a16:creationId xmlns:a16="http://schemas.microsoft.com/office/drawing/2014/main" id="{E6182A95-35A8-F16D-CCEF-480E40F733AA}"/>
              </a:ext>
            </a:extLst>
          </p:cNvPr>
          <p:cNvSpPr/>
          <p:nvPr/>
        </p:nvSpPr>
        <p:spPr>
          <a:xfrm>
            <a:off x="6755042" y="2928047"/>
            <a:ext cx="513259" cy="122387"/>
          </a:xfrm>
          <a:prstGeom prst="round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7" name="CuadroTexto 6">
            <a:extLst>
              <a:ext uri="{FF2B5EF4-FFF2-40B4-BE49-F238E27FC236}">
                <a16:creationId xmlns:a16="http://schemas.microsoft.com/office/drawing/2014/main" id="{0A827281-6A4C-4D23-67E2-70EC591B0CF8}"/>
              </a:ext>
            </a:extLst>
          </p:cNvPr>
          <p:cNvSpPr txBox="1"/>
          <p:nvPr/>
        </p:nvSpPr>
        <p:spPr>
          <a:xfrm>
            <a:off x="474453" y="1090078"/>
            <a:ext cx="11399011" cy="369332"/>
          </a:xfrm>
          <a:prstGeom prst="rect">
            <a:avLst/>
          </a:prstGeom>
          <a:noFill/>
        </p:spPr>
        <p:txBody>
          <a:bodyPr wrap="square" rtlCol="0">
            <a:spAutoFit/>
          </a:bodyPr>
          <a:lstStyle/>
          <a:p>
            <a:pPr algn="just"/>
            <a:r>
              <a:rPr lang="es-ES" dirty="0">
                <a:latin typeface="Calibri" panose="020F0502020204030204" pitchFamily="34" charset="0"/>
                <a:cs typeface="Calibri" panose="020F0502020204030204" pitchFamily="34" charset="0"/>
              </a:rPr>
              <a:t>En el ítem Cargos del mes se podrá identificar los cobros asociados a la facturación del mes de forma detallada  </a:t>
            </a:r>
          </a:p>
        </p:txBody>
      </p:sp>
      <p:sp>
        <p:nvSpPr>
          <p:cNvPr id="8" name="CuadroTexto 7">
            <a:extLst>
              <a:ext uri="{FF2B5EF4-FFF2-40B4-BE49-F238E27FC236}">
                <a16:creationId xmlns:a16="http://schemas.microsoft.com/office/drawing/2014/main" id="{E251F6A9-AAFD-918E-3CDF-E23C2F0061E6}"/>
              </a:ext>
            </a:extLst>
          </p:cNvPr>
          <p:cNvSpPr txBox="1"/>
          <p:nvPr/>
        </p:nvSpPr>
        <p:spPr>
          <a:xfrm>
            <a:off x="208749" y="2464278"/>
            <a:ext cx="321788" cy="369332"/>
          </a:xfrm>
          <a:prstGeom prst="rect">
            <a:avLst/>
          </a:prstGeom>
          <a:noFill/>
        </p:spPr>
        <p:txBody>
          <a:bodyPr wrap="square" rtlCol="0">
            <a:spAutoFit/>
          </a:bodyPr>
          <a:lstStyle/>
          <a:p>
            <a:r>
              <a:rPr lang="es-ES" dirty="0">
                <a:solidFill>
                  <a:srgbClr val="FF0000"/>
                </a:solidFill>
              </a:rPr>
              <a:t>1</a:t>
            </a:r>
            <a:endParaRPr lang="es-CL" dirty="0">
              <a:solidFill>
                <a:srgbClr val="FF0000"/>
              </a:solidFill>
            </a:endParaRPr>
          </a:p>
        </p:txBody>
      </p:sp>
      <p:sp>
        <p:nvSpPr>
          <p:cNvPr id="12" name="CuadroTexto 11">
            <a:extLst>
              <a:ext uri="{FF2B5EF4-FFF2-40B4-BE49-F238E27FC236}">
                <a16:creationId xmlns:a16="http://schemas.microsoft.com/office/drawing/2014/main" id="{81058AE9-DF34-9B8F-D64E-E32593DA88BC}"/>
              </a:ext>
            </a:extLst>
          </p:cNvPr>
          <p:cNvSpPr txBox="1"/>
          <p:nvPr/>
        </p:nvSpPr>
        <p:spPr>
          <a:xfrm>
            <a:off x="231173" y="4172590"/>
            <a:ext cx="321788" cy="369332"/>
          </a:xfrm>
          <a:prstGeom prst="rect">
            <a:avLst/>
          </a:prstGeom>
          <a:noFill/>
        </p:spPr>
        <p:txBody>
          <a:bodyPr wrap="square" rtlCol="0">
            <a:spAutoFit/>
          </a:bodyPr>
          <a:lstStyle/>
          <a:p>
            <a:r>
              <a:rPr lang="es-ES" dirty="0">
                <a:solidFill>
                  <a:srgbClr val="FF0000"/>
                </a:solidFill>
              </a:rPr>
              <a:t>2</a:t>
            </a:r>
            <a:endParaRPr lang="es-CL" dirty="0">
              <a:solidFill>
                <a:srgbClr val="FF0000"/>
              </a:solidFill>
            </a:endParaRPr>
          </a:p>
        </p:txBody>
      </p:sp>
      <p:sp>
        <p:nvSpPr>
          <p:cNvPr id="13" name="CuadroTexto 12">
            <a:extLst>
              <a:ext uri="{FF2B5EF4-FFF2-40B4-BE49-F238E27FC236}">
                <a16:creationId xmlns:a16="http://schemas.microsoft.com/office/drawing/2014/main" id="{0BC2B6AF-E929-8AC1-7264-2D84972DE5E3}"/>
              </a:ext>
            </a:extLst>
          </p:cNvPr>
          <p:cNvSpPr txBox="1"/>
          <p:nvPr/>
        </p:nvSpPr>
        <p:spPr>
          <a:xfrm>
            <a:off x="6492526" y="2803373"/>
            <a:ext cx="321788" cy="369332"/>
          </a:xfrm>
          <a:prstGeom prst="rect">
            <a:avLst/>
          </a:prstGeom>
          <a:noFill/>
        </p:spPr>
        <p:txBody>
          <a:bodyPr wrap="square" rtlCol="0">
            <a:spAutoFit/>
          </a:bodyPr>
          <a:lstStyle/>
          <a:p>
            <a:r>
              <a:rPr lang="es-ES" dirty="0">
                <a:solidFill>
                  <a:srgbClr val="FF0000"/>
                </a:solidFill>
              </a:rPr>
              <a:t>3</a:t>
            </a:r>
            <a:endParaRPr lang="es-CL" dirty="0">
              <a:solidFill>
                <a:srgbClr val="FF0000"/>
              </a:solidFill>
            </a:endParaRPr>
          </a:p>
        </p:txBody>
      </p:sp>
      <p:sp>
        <p:nvSpPr>
          <p:cNvPr id="14" name="Rectángulo: esquinas redondeadas 13">
            <a:extLst>
              <a:ext uri="{FF2B5EF4-FFF2-40B4-BE49-F238E27FC236}">
                <a16:creationId xmlns:a16="http://schemas.microsoft.com/office/drawing/2014/main" id="{009E3F66-BE7A-6CBD-0479-35A99DFC176E}"/>
              </a:ext>
            </a:extLst>
          </p:cNvPr>
          <p:cNvSpPr/>
          <p:nvPr/>
        </p:nvSpPr>
        <p:spPr>
          <a:xfrm>
            <a:off x="530537" y="4341635"/>
            <a:ext cx="513259" cy="122387"/>
          </a:xfrm>
          <a:prstGeom prst="round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15" name="Rectángulo: esquinas redondeadas 14">
            <a:extLst>
              <a:ext uri="{FF2B5EF4-FFF2-40B4-BE49-F238E27FC236}">
                <a16:creationId xmlns:a16="http://schemas.microsoft.com/office/drawing/2014/main" id="{18341D8A-E3D9-B5E0-3821-6104681AAFAF}"/>
              </a:ext>
            </a:extLst>
          </p:cNvPr>
          <p:cNvSpPr/>
          <p:nvPr/>
        </p:nvSpPr>
        <p:spPr>
          <a:xfrm>
            <a:off x="536549" y="4225791"/>
            <a:ext cx="507247" cy="105133"/>
          </a:xfrm>
          <a:prstGeom prst="round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16" name="Rectángulo: esquinas redondeadas 15">
            <a:extLst>
              <a:ext uri="{FF2B5EF4-FFF2-40B4-BE49-F238E27FC236}">
                <a16:creationId xmlns:a16="http://schemas.microsoft.com/office/drawing/2014/main" id="{F4BF1FA2-EE02-7C66-927F-261D0AF4ABAA}"/>
              </a:ext>
            </a:extLst>
          </p:cNvPr>
          <p:cNvSpPr/>
          <p:nvPr/>
        </p:nvSpPr>
        <p:spPr>
          <a:xfrm>
            <a:off x="530537" y="4129051"/>
            <a:ext cx="513259" cy="92486"/>
          </a:xfrm>
          <a:prstGeom prst="round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Tree>
    <p:extLst>
      <p:ext uri="{BB962C8B-B14F-4D97-AF65-F5344CB8AC3E}">
        <p14:creationId xmlns:p14="http://schemas.microsoft.com/office/powerpoint/2010/main" val="275250921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uadroTexto 5">
            <a:extLst>
              <a:ext uri="{FF2B5EF4-FFF2-40B4-BE49-F238E27FC236}">
                <a16:creationId xmlns:a16="http://schemas.microsoft.com/office/drawing/2014/main" id="{FB64141E-B5D5-D77F-9939-1B15081CF4A6}"/>
              </a:ext>
            </a:extLst>
          </p:cNvPr>
          <p:cNvSpPr txBox="1"/>
          <p:nvPr/>
        </p:nvSpPr>
        <p:spPr>
          <a:xfrm>
            <a:off x="653143" y="3118757"/>
            <a:ext cx="3494314" cy="769441"/>
          </a:xfrm>
          <a:prstGeom prst="rect">
            <a:avLst/>
          </a:prstGeom>
          <a:noFill/>
        </p:spPr>
        <p:txBody>
          <a:bodyPr wrap="square" rtlCol="0">
            <a:spAutoFit/>
          </a:bodyPr>
          <a:lstStyle/>
          <a:p>
            <a:pPr algn="ctr"/>
            <a:r>
              <a:rPr lang="es-CL" sz="4400" b="1" dirty="0"/>
              <a:t>IPC</a:t>
            </a:r>
          </a:p>
        </p:txBody>
      </p:sp>
    </p:spTree>
    <p:extLst>
      <p:ext uri="{BB962C8B-B14F-4D97-AF65-F5344CB8AC3E}">
        <p14:creationId xmlns:p14="http://schemas.microsoft.com/office/powerpoint/2010/main" val="84483365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C10A0B06-6870-C75A-D0A3-913F563BA0A5}"/>
              </a:ext>
            </a:extLst>
          </p:cNvPr>
          <p:cNvSpPr txBox="1"/>
          <p:nvPr/>
        </p:nvSpPr>
        <p:spPr>
          <a:xfrm>
            <a:off x="604434" y="48987"/>
            <a:ext cx="6323308" cy="584775"/>
          </a:xfrm>
          <a:prstGeom prst="rect">
            <a:avLst/>
          </a:prstGeom>
          <a:noFill/>
        </p:spPr>
        <p:txBody>
          <a:bodyPr wrap="square" rtlCol="0">
            <a:spAutoFit/>
          </a:bodyPr>
          <a:lstStyle/>
          <a:p>
            <a:r>
              <a:rPr lang="es-CL" sz="3200" b="1" dirty="0"/>
              <a:t>¿Qué es el IPC?</a:t>
            </a:r>
          </a:p>
        </p:txBody>
      </p:sp>
      <p:sp>
        <p:nvSpPr>
          <p:cNvPr id="3" name="CuadroTexto 2">
            <a:extLst>
              <a:ext uri="{FF2B5EF4-FFF2-40B4-BE49-F238E27FC236}">
                <a16:creationId xmlns:a16="http://schemas.microsoft.com/office/drawing/2014/main" id="{37AB3147-47C2-304C-05C0-25D0E9018150}"/>
              </a:ext>
            </a:extLst>
          </p:cNvPr>
          <p:cNvSpPr txBox="1"/>
          <p:nvPr/>
        </p:nvSpPr>
        <p:spPr>
          <a:xfrm>
            <a:off x="653418" y="482694"/>
            <a:ext cx="6323308" cy="400110"/>
          </a:xfrm>
          <a:prstGeom prst="rect">
            <a:avLst/>
          </a:prstGeom>
          <a:noFill/>
        </p:spPr>
        <p:txBody>
          <a:bodyPr wrap="square" rtlCol="0">
            <a:spAutoFit/>
          </a:bodyPr>
          <a:lstStyle/>
          <a:p>
            <a:r>
              <a:rPr lang="es-CL" sz="2000" i="1" dirty="0">
                <a:latin typeface="Calibri Light" panose="020F0302020204030204" pitchFamily="34" charset="0"/>
                <a:cs typeface="Calibri Light" panose="020F0302020204030204" pitchFamily="34" charset="0"/>
              </a:rPr>
              <a:t>Subtítulo</a:t>
            </a:r>
          </a:p>
        </p:txBody>
      </p:sp>
      <p:sp>
        <p:nvSpPr>
          <p:cNvPr id="5" name="CuadroTexto 4">
            <a:extLst>
              <a:ext uri="{FF2B5EF4-FFF2-40B4-BE49-F238E27FC236}">
                <a16:creationId xmlns:a16="http://schemas.microsoft.com/office/drawing/2014/main" id="{9467FD42-A884-875D-EBC8-41E7DE27E9E4}"/>
              </a:ext>
            </a:extLst>
          </p:cNvPr>
          <p:cNvSpPr txBox="1"/>
          <p:nvPr/>
        </p:nvSpPr>
        <p:spPr>
          <a:xfrm>
            <a:off x="604434" y="1400135"/>
            <a:ext cx="5981896" cy="2585323"/>
          </a:xfrm>
          <a:prstGeom prst="rect">
            <a:avLst/>
          </a:prstGeom>
          <a:noFill/>
        </p:spPr>
        <p:txBody>
          <a:bodyPr wrap="square" rtlCol="0">
            <a:spAutoFit/>
          </a:bodyPr>
          <a:lstStyle/>
          <a:p>
            <a:pPr algn="just"/>
            <a:r>
              <a:rPr lang="es-ES" dirty="0">
                <a:latin typeface="Calibri" panose="020F0502020204030204" pitchFamily="34" charset="0"/>
                <a:cs typeface="Calibri" panose="020F0502020204030204" pitchFamily="34" charset="0"/>
              </a:rPr>
              <a:t>El IPC corresponde al </a:t>
            </a:r>
            <a:r>
              <a:rPr lang="es-ES" i="1" dirty="0">
                <a:latin typeface="Calibri" panose="020F0502020204030204" pitchFamily="34" charset="0"/>
                <a:cs typeface="Calibri" panose="020F0502020204030204" pitchFamily="34" charset="0"/>
              </a:rPr>
              <a:t>índice de precio al consumidor</a:t>
            </a:r>
            <a:r>
              <a:rPr lang="es-ES" dirty="0">
                <a:latin typeface="Calibri" panose="020F0502020204030204" pitchFamily="34" charset="0"/>
                <a:cs typeface="Calibri" panose="020F0502020204030204" pitchFamily="34" charset="0"/>
              </a:rPr>
              <a:t>, que es un indicador económico en el que se valora un conjunto de productos.</a:t>
            </a:r>
          </a:p>
          <a:p>
            <a:pPr algn="just"/>
            <a:endParaRPr lang="es-ES" dirty="0">
              <a:latin typeface="Calibri" panose="020F0502020204030204" pitchFamily="34" charset="0"/>
              <a:cs typeface="Calibri" panose="020F0502020204030204" pitchFamily="34" charset="0"/>
            </a:endParaRPr>
          </a:p>
          <a:p>
            <a:pPr algn="just"/>
            <a:r>
              <a:rPr lang="es-ES" dirty="0">
                <a:latin typeface="Calibri" panose="020F0502020204030204" pitchFamily="34" charset="0"/>
                <a:cs typeface="Calibri" panose="020F0502020204030204" pitchFamily="34" charset="0"/>
              </a:rPr>
              <a:t>Como compañía realizamos el ajuste de IPC cada 3 meses , en los meses de marzo,julio,septiembre y diciembre.</a:t>
            </a:r>
          </a:p>
          <a:p>
            <a:pPr algn="just"/>
            <a:endParaRPr lang="es-ES" dirty="0">
              <a:latin typeface="Calibri" panose="020F0502020204030204" pitchFamily="34" charset="0"/>
              <a:cs typeface="Calibri" panose="020F0502020204030204" pitchFamily="34" charset="0"/>
            </a:endParaRPr>
          </a:p>
          <a:p>
            <a:pPr algn="just"/>
            <a:r>
              <a:rPr lang="es-ES" dirty="0">
                <a:latin typeface="Calibri" panose="020F0502020204030204" pitchFamily="34" charset="0"/>
                <a:cs typeface="Calibri" panose="020F0502020204030204" pitchFamily="34" charset="0"/>
              </a:rPr>
              <a:t>Nuestros ajustes se encuentran estipulado en la Clausula nº4 del contrato.</a:t>
            </a:r>
          </a:p>
        </p:txBody>
      </p:sp>
      <p:pic>
        <p:nvPicPr>
          <p:cNvPr id="6" name="Imagen 5">
            <a:extLst>
              <a:ext uri="{FF2B5EF4-FFF2-40B4-BE49-F238E27FC236}">
                <a16:creationId xmlns:a16="http://schemas.microsoft.com/office/drawing/2014/main" id="{5B59CE09-6742-36CF-37EE-7C19DE3D4CEF}"/>
              </a:ext>
            </a:extLst>
          </p:cNvPr>
          <p:cNvPicPr>
            <a:picLocks noChangeAspect="1"/>
          </p:cNvPicPr>
          <p:nvPr/>
        </p:nvPicPr>
        <p:blipFill>
          <a:blip r:embed="rId2"/>
          <a:stretch>
            <a:fillRect/>
          </a:stretch>
        </p:blipFill>
        <p:spPr>
          <a:xfrm>
            <a:off x="8317395" y="2223880"/>
            <a:ext cx="1612041" cy="1550039"/>
          </a:xfrm>
          <a:prstGeom prst="rect">
            <a:avLst/>
          </a:prstGeom>
        </p:spPr>
      </p:pic>
    </p:spTree>
    <p:extLst>
      <p:ext uri="{BB962C8B-B14F-4D97-AF65-F5344CB8AC3E}">
        <p14:creationId xmlns:p14="http://schemas.microsoft.com/office/powerpoint/2010/main" val="30034614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uadroTexto 3">
            <a:extLst>
              <a:ext uri="{FF2B5EF4-FFF2-40B4-BE49-F238E27FC236}">
                <a16:creationId xmlns:a16="http://schemas.microsoft.com/office/drawing/2014/main" id="{0579F02D-D2F7-7095-2475-D48F2E715CE4}"/>
              </a:ext>
            </a:extLst>
          </p:cNvPr>
          <p:cNvSpPr txBox="1"/>
          <p:nvPr/>
        </p:nvSpPr>
        <p:spPr>
          <a:xfrm>
            <a:off x="604434" y="48987"/>
            <a:ext cx="6323308" cy="584775"/>
          </a:xfrm>
          <a:prstGeom prst="rect">
            <a:avLst/>
          </a:prstGeom>
          <a:noFill/>
        </p:spPr>
        <p:txBody>
          <a:bodyPr wrap="square" rtlCol="0">
            <a:spAutoFit/>
          </a:bodyPr>
          <a:lstStyle/>
          <a:p>
            <a:r>
              <a:rPr lang="es-ES" sz="3200" b="1" dirty="0"/>
              <a:t>¿C</a:t>
            </a:r>
            <a:r>
              <a:rPr lang="es-CL" sz="3200" b="1" dirty="0"/>
              <a:t>omo nos afecta el IPC? </a:t>
            </a:r>
          </a:p>
        </p:txBody>
      </p:sp>
      <p:sp>
        <p:nvSpPr>
          <p:cNvPr id="6" name="CuadroTexto 5">
            <a:extLst>
              <a:ext uri="{FF2B5EF4-FFF2-40B4-BE49-F238E27FC236}">
                <a16:creationId xmlns:a16="http://schemas.microsoft.com/office/drawing/2014/main" id="{082D3FD2-5198-1BF9-BF42-1AF77EF64048}"/>
              </a:ext>
            </a:extLst>
          </p:cNvPr>
          <p:cNvSpPr txBox="1"/>
          <p:nvPr/>
        </p:nvSpPr>
        <p:spPr>
          <a:xfrm>
            <a:off x="653418" y="482694"/>
            <a:ext cx="6323308" cy="400110"/>
          </a:xfrm>
          <a:prstGeom prst="rect">
            <a:avLst/>
          </a:prstGeom>
          <a:noFill/>
        </p:spPr>
        <p:txBody>
          <a:bodyPr wrap="square" rtlCol="0">
            <a:spAutoFit/>
          </a:bodyPr>
          <a:lstStyle/>
          <a:p>
            <a:r>
              <a:rPr lang="es-CL" sz="2000" i="1" dirty="0">
                <a:latin typeface="Calibri Light" panose="020F0302020204030204" pitchFamily="34" charset="0"/>
                <a:cs typeface="Calibri Light" panose="020F0302020204030204" pitchFamily="34" charset="0"/>
              </a:rPr>
              <a:t>Subtítulo</a:t>
            </a:r>
          </a:p>
        </p:txBody>
      </p:sp>
      <p:sp>
        <p:nvSpPr>
          <p:cNvPr id="8" name="CuadroTexto 7">
            <a:extLst>
              <a:ext uri="{FF2B5EF4-FFF2-40B4-BE49-F238E27FC236}">
                <a16:creationId xmlns:a16="http://schemas.microsoft.com/office/drawing/2014/main" id="{3640135B-DA0B-A1C7-903F-71BBBF0F7B20}"/>
              </a:ext>
            </a:extLst>
          </p:cNvPr>
          <p:cNvSpPr txBox="1"/>
          <p:nvPr/>
        </p:nvSpPr>
        <p:spPr>
          <a:xfrm>
            <a:off x="1075425" y="1391819"/>
            <a:ext cx="10078529" cy="2031325"/>
          </a:xfrm>
          <a:prstGeom prst="rect">
            <a:avLst/>
          </a:prstGeom>
          <a:noFill/>
        </p:spPr>
        <p:txBody>
          <a:bodyPr wrap="square" rtlCol="0">
            <a:spAutoFit/>
          </a:bodyPr>
          <a:lstStyle/>
          <a:p>
            <a:pPr algn="just"/>
            <a:r>
              <a:rPr lang="es-CL" b="0" i="0" dirty="0">
                <a:solidFill>
                  <a:srgbClr val="000000"/>
                </a:solidFill>
                <a:effectLst/>
                <a:latin typeface="Calibri" panose="020F0502020204030204" pitchFamily="34" charset="0"/>
                <a:cs typeface="Calibri" panose="020F0502020204030204" pitchFamily="34" charset="0"/>
              </a:rPr>
              <a:t>Actualmente como empresa el IPC se ve reflejado tanto en servicio hogar como en el servicio móvil.</a:t>
            </a:r>
          </a:p>
          <a:p>
            <a:pPr algn="just"/>
            <a:endParaRPr lang="es-CL" dirty="0">
              <a:solidFill>
                <a:srgbClr val="000000"/>
              </a:solidFill>
              <a:latin typeface="Calibri" panose="020F0502020204030204" pitchFamily="34" charset="0"/>
              <a:cs typeface="Calibri" panose="020F0502020204030204" pitchFamily="34" charset="0"/>
            </a:endParaRPr>
          </a:p>
          <a:p>
            <a:pPr algn="just"/>
            <a:r>
              <a:rPr lang="es-CL" dirty="0">
                <a:solidFill>
                  <a:srgbClr val="000000"/>
                </a:solidFill>
                <a:latin typeface="Calibri" panose="020F0502020204030204" pitchFamily="34" charset="0"/>
                <a:cs typeface="Calibri" panose="020F0502020204030204" pitchFamily="34" charset="0"/>
              </a:rPr>
              <a:t>En el servicio hogar, el IPC se reflejara en:</a:t>
            </a:r>
          </a:p>
          <a:p>
            <a:pPr marL="285750" indent="-285750" algn="just">
              <a:buFont typeface="Arial" panose="020B0604020202020204" pitchFamily="34" charset="0"/>
              <a:buChar char="•"/>
            </a:pPr>
            <a:r>
              <a:rPr lang="es-CL" b="0" i="0" dirty="0">
                <a:solidFill>
                  <a:srgbClr val="000000"/>
                </a:solidFill>
                <a:effectLst/>
                <a:latin typeface="Calibri" panose="020F0502020204030204" pitchFamily="34" charset="0"/>
                <a:cs typeface="Calibri" panose="020F0502020204030204" pitchFamily="34" charset="0"/>
              </a:rPr>
              <a:t>Cargo fijo de plan base</a:t>
            </a:r>
          </a:p>
          <a:p>
            <a:pPr marL="285750" indent="-285750" algn="just">
              <a:buFont typeface="Arial" panose="020B0604020202020204" pitchFamily="34" charset="0"/>
              <a:buChar char="•"/>
            </a:pPr>
            <a:r>
              <a:rPr lang="es-CL" dirty="0">
                <a:solidFill>
                  <a:srgbClr val="000000"/>
                </a:solidFill>
                <a:latin typeface="Calibri" panose="020F0502020204030204" pitchFamily="34" charset="0"/>
                <a:cs typeface="Calibri" panose="020F0502020204030204" pitchFamily="34" charset="0"/>
              </a:rPr>
              <a:t>Cargo fijo de canales premium</a:t>
            </a:r>
          </a:p>
          <a:p>
            <a:pPr marL="285750" indent="-285750" algn="just">
              <a:buFont typeface="Arial" panose="020B0604020202020204" pitchFamily="34" charset="0"/>
              <a:buChar char="•"/>
            </a:pPr>
            <a:r>
              <a:rPr lang="es-CL" dirty="0">
                <a:solidFill>
                  <a:srgbClr val="000000"/>
                </a:solidFill>
                <a:latin typeface="Calibri" panose="020F0502020204030204" pitchFamily="34" charset="0"/>
                <a:cs typeface="Calibri" panose="020F0502020204030204" pitchFamily="34" charset="0"/>
              </a:rPr>
              <a:t>Decodificadores HFC/FTTH</a:t>
            </a:r>
            <a:endParaRPr lang="es-CL" b="0" i="0" dirty="0">
              <a:solidFill>
                <a:srgbClr val="000000"/>
              </a:solidFill>
              <a:effectLst/>
              <a:latin typeface="Calibri" panose="020F0502020204030204" pitchFamily="34" charset="0"/>
              <a:cs typeface="Calibri" panose="020F0502020204030204" pitchFamily="34" charset="0"/>
            </a:endParaRPr>
          </a:p>
          <a:p>
            <a:pPr algn="just"/>
            <a:r>
              <a:rPr lang="es-CL" b="0" i="0" dirty="0">
                <a:solidFill>
                  <a:srgbClr val="000000"/>
                </a:solidFill>
                <a:effectLst/>
                <a:latin typeface="Calibri" panose="020F0502020204030204" pitchFamily="34" charset="0"/>
                <a:cs typeface="Calibri" panose="020F0502020204030204" pitchFamily="34" charset="0"/>
              </a:rPr>
              <a:t> </a:t>
            </a:r>
            <a:endParaRPr lang="es-CL" dirty="0">
              <a:latin typeface="Calibri" panose="020F0502020204030204" pitchFamily="34" charset="0"/>
              <a:cs typeface="Calibri" panose="020F0502020204030204" pitchFamily="34" charset="0"/>
            </a:endParaRPr>
          </a:p>
        </p:txBody>
      </p:sp>
      <p:sp>
        <p:nvSpPr>
          <p:cNvPr id="2" name="CuadroTexto 1">
            <a:extLst>
              <a:ext uri="{FF2B5EF4-FFF2-40B4-BE49-F238E27FC236}">
                <a16:creationId xmlns:a16="http://schemas.microsoft.com/office/drawing/2014/main" id="{0B20EC6F-F6DD-BBE8-1E3F-1314E49EDD3C}"/>
              </a:ext>
            </a:extLst>
          </p:cNvPr>
          <p:cNvSpPr txBox="1"/>
          <p:nvPr/>
        </p:nvSpPr>
        <p:spPr>
          <a:xfrm>
            <a:off x="1075425" y="3423144"/>
            <a:ext cx="5246914" cy="1754326"/>
          </a:xfrm>
          <a:prstGeom prst="rect">
            <a:avLst/>
          </a:prstGeom>
          <a:noFill/>
        </p:spPr>
        <p:txBody>
          <a:bodyPr wrap="square" rtlCol="0">
            <a:spAutoFit/>
          </a:bodyPr>
          <a:lstStyle/>
          <a:p>
            <a:pPr algn="just"/>
            <a:r>
              <a:rPr lang="es-ES" dirty="0">
                <a:latin typeface="Calibri" panose="020F0502020204030204" pitchFamily="34" charset="0"/>
                <a:cs typeface="Calibri" panose="020F0502020204030204" pitchFamily="34" charset="0"/>
              </a:rPr>
              <a:t>Explicación a cliente:</a:t>
            </a:r>
          </a:p>
          <a:p>
            <a:pPr algn="just"/>
            <a:r>
              <a:rPr lang="es-ES" i="1" dirty="0">
                <a:latin typeface="Calibri" panose="020F0502020204030204" pitchFamily="34" charset="0"/>
                <a:cs typeface="Calibri" panose="020F0502020204030204" pitchFamily="34" charset="0"/>
              </a:rPr>
              <a:t>“Señora maría  , el aumento en su boleta corresponde al reajuste de IPC. Sus servicios son reajustado </a:t>
            </a:r>
            <a:r>
              <a:rPr lang="es-ES" i="1" dirty="0" err="1">
                <a:latin typeface="Calibri" panose="020F0502020204030204" pitchFamily="34" charset="0"/>
                <a:cs typeface="Calibri" panose="020F0502020204030204" pitchFamily="34" charset="0"/>
              </a:rPr>
              <a:t>deacuerdo</a:t>
            </a:r>
            <a:r>
              <a:rPr lang="es-ES" i="1" dirty="0">
                <a:latin typeface="Calibri" panose="020F0502020204030204" pitchFamily="34" charset="0"/>
                <a:cs typeface="Calibri" panose="020F0502020204030204" pitchFamily="34" charset="0"/>
              </a:rPr>
              <a:t> a este indicador de manera trimestral. Esta información se encuentra estipulada en la clausula nº4 de su contrato de servicio”</a:t>
            </a:r>
            <a:r>
              <a:rPr lang="es-ES" dirty="0">
                <a:latin typeface="Calibri" panose="020F0502020204030204" pitchFamily="34" charset="0"/>
                <a:cs typeface="Calibri" panose="020F0502020204030204" pitchFamily="34" charset="0"/>
              </a:rPr>
              <a:t> </a:t>
            </a:r>
            <a:endParaRPr lang="es-CL" dirty="0">
              <a:latin typeface="Calibri" panose="020F0502020204030204" pitchFamily="34" charset="0"/>
              <a:cs typeface="Calibri" panose="020F0502020204030204" pitchFamily="34" charset="0"/>
            </a:endParaRPr>
          </a:p>
        </p:txBody>
      </p:sp>
      <p:pic>
        <p:nvPicPr>
          <p:cNvPr id="3" name="Imagen 2">
            <a:extLst>
              <a:ext uri="{FF2B5EF4-FFF2-40B4-BE49-F238E27FC236}">
                <a16:creationId xmlns:a16="http://schemas.microsoft.com/office/drawing/2014/main" id="{709AE64E-3D46-EB7F-0485-05317A47FAC0}"/>
              </a:ext>
            </a:extLst>
          </p:cNvPr>
          <p:cNvPicPr>
            <a:picLocks noChangeAspect="1"/>
          </p:cNvPicPr>
          <p:nvPr/>
        </p:nvPicPr>
        <p:blipFill>
          <a:blip r:embed="rId2"/>
          <a:stretch>
            <a:fillRect/>
          </a:stretch>
        </p:blipFill>
        <p:spPr>
          <a:xfrm>
            <a:off x="7872525" y="2755852"/>
            <a:ext cx="1883950" cy="1883950"/>
          </a:xfrm>
          <a:prstGeom prst="rect">
            <a:avLst/>
          </a:prstGeom>
        </p:spPr>
      </p:pic>
    </p:spTree>
    <p:extLst>
      <p:ext uri="{BB962C8B-B14F-4D97-AF65-F5344CB8AC3E}">
        <p14:creationId xmlns:p14="http://schemas.microsoft.com/office/powerpoint/2010/main" val="409833318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uadroTexto 3">
            <a:extLst>
              <a:ext uri="{FF2B5EF4-FFF2-40B4-BE49-F238E27FC236}">
                <a16:creationId xmlns:a16="http://schemas.microsoft.com/office/drawing/2014/main" id="{0579F02D-D2F7-7095-2475-D48F2E715CE4}"/>
              </a:ext>
            </a:extLst>
          </p:cNvPr>
          <p:cNvSpPr txBox="1"/>
          <p:nvPr/>
        </p:nvSpPr>
        <p:spPr>
          <a:xfrm>
            <a:off x="604434" y="48987"/>
            <a:ext cx="6323308" cy="584775"/>
          </a:xfrm>
          <a:prstGeom prst="rect">
            <a:avLst/>
          </a:prstGeom>
          <a:noFill/>
        </p:spPr>
        <p:txBody>
          <a:bodyPr wrap="square" rtlCol="0">
            <a:spAutoFit/>
          </a:bodyPr>
          <a:lstStyle/>
          <a:p>
            <a:r>
              <a:rPr lang="es-ES" sz="3200" b="1" dirty="0"/>
              <a:t>¿Dónde ver el IPC en SUR</a:t>
            </a:r>
            <a:r>
              <a:rPr lang="es-CL" sz="3200" b="1" dirty="0"/>
              <a:t>? </a:t>
            </a:r>
          </a:p>
        </p:txBody>
      </p:sp>
      <p:sp>
        <p:nvSpPr>
          <p:cNvPr id="8" name="CuadroTexto 7">
            <a:extLst>
              <a:ext uri="{FF2B5EF4-FFF2-40B4-BE49-F238E27FC236}">
                <a16:creationId xmlns:a16="http://schemas.microsoft.com/office/drawing/2014/main" id="{3640135B-DA0B-A1C7-903F-71BBBF0F7B20}"/>
              </a:ext>
            </a:extLst>
          </p:cNvPr>
          <p:cNvSpPr txBox="1"/>
          <p:nvPr/>
        </p:nvSpPr>
        <p:spPr>
          <a:xfrm>
            <a:off x="1075425" y="1391819"/>
            <a:ext cx="10078529" cy="2308324"/>
          </a:xfrm>
          <a:prstGeom prst="rect">
            <a:avLst/>
          </a:prstGeom>
          <a:noFill/>
        </p:spPr>
        <p:txBody>
          <a:bodyPr wrap="square" lIns="91440" tIns="45720" rIns="91440" bIns="45720" rtlCol="0" anchor="t">
            <a:spAutoFit/>
          </a:bodyPr>
          <a:lstStyle/>
          <a:p>
            <a:pPr algn="just"/>
            <a:r>
              <a:rPr lang="es-CL" dirty="0">
                <a:solidFill>
                  <a:srgbClr val="000000"/>
                </a:solidFill>
                <a:latin typeface="Calibri"/>
                <a:cs typeface="Calibri"/>
              </a:rPr>
              <a:t>En SUR hay una nueva función para reajustes. En la lupa, podrás abrir un menú con el histórico de reajustes del plan, verás el precio inicial y los reajustados en el tiempo</a:t>
            </a:r>
            <a:endParaRPr lang="en-US" dirty="0">
              <a:solidFill>
                <a:srgbClr val="000000"/>
              </a:solidFill>
              <a:latin typeface="Calibri"/>
              <a:cs typeface="Calibri"/>
            </a:endParaRPr>
          </a:p>
          <a:p>
            <a:pPr algn="just"/>
            <a:endParaRPr lang="es-CL" dirty="0">
              <a:solidFill>
                <a:srgbClr val="000000"/>
              </a:solidFill>
              <a:latin typeface="Calibri" panose="020F0502020204030204" pitchFamily="34" charset="0"/>
              <a:cs typeface="Calibri" panose="020F0502020204030204" pitchFamily="34" charset="0"/>
            </a:endParaRPr>
          </a:p>
          <a:p>
            <a:pPr algn="just"/>
            <a:r>
              <a:rPr lang="es-CL" dirty="0">
                <a:solidFill>
                  <a:srgbClr val="000000"/>
                </a:solidFill>
                <a:latin typeface="Calibri"/>
                <a:cs typeface="Calibri"/>
              </a:rPr>
              <a:t>En el servicio hogar, el IPC se reflejará en:</a:t>
            </a:r>
          </a:p>
          <a:p>
            <a:pPr marL="285750" indent="-285750" algn="just">
              <a:buFont typeface="Arial" panose="020B0604020202020204" pitchFamily="34" charset="0"/>
              <a:buChar char="•"/>
            </a:pPr>
            <a:r>
              <a:rPr lang="es-CL" b="0" i="0" dirty="0">
                <a:solidFill>
                  <a:srgbClr val="000000"/>
                </a:solidFill>
                <a:effectLst/>
                <a:latin typeface="Calibri" panose="020F0502020204030204" pitchFamily="34" charset="0"/>
                <a:cs typeface="Calibri" panose="020F0502020204030204" pitchFamily="34" charset="0"/>
              </a:rPr>
              <a:t>Cargo fijo de plan base</a:t>
            </a:r>
          </a:p>
          <a:p>
            <a:pPr marL="285750" indent="-285750" algn="just">
              <a:buFont typeface="Arial" panose="020B0604020202020204" pitchFamily="34" charset="0"/>
              <a:buChar char="•"/>
            </a:pPr>
            <a:r>
              <a:rPr lang="es-CL" dirty="0">
                <a:solidFill>
                  <a:srgbClr val="000000"/>
                </a:solidFill>
                <a:latin typeface="Calibri" panose="020F0502020204030204" pitchFamily="34" charset="0"/>
                <a:cs typeface="Calibri" panose="020F0502020204030204" pitchFamily="34" charset="0"/>
              </a:rPr>
              <a:t>Cargo fijo de canales premium</a:t>
            </a:r>
          </a:p>
          <a:p>
            <a:pPr marL="285750" indent="-285750" algn="just">
              <a:buFont typeface="Arial" panose="020B0604020202020204" pitchFamily="34" charset="0"/>
              <a:buChar char="•"/>
            </a:pPr>
            <a:r>
              <a:rPr lang="es-CL" dirty="0">
                <a:solidFill>
                  <a:srgbClr val="000000"/>
                </a:solidFill>
                <a:latin typeface="Calibri" panose="020F0502020204030204" pitchFamily="34" charset="0"/>
                <a:cs typeface="Calibri" panose="020F0502020204030204" pitchFamily="34" charset="0"/>
              </a:rPr>
              <a:t>Decodificadores HFC/FTTH</a:t>
            </a:r>
            <a:endParaRPr lang="es-CL" b="0" i="0" dirty="0">
              <a:solidFill>
                <a:srgbClr val="000000"/>
              </a:solidFill>
              <a:effectLst/>
              <a:latin typeface="Calibri" panose="020F0502020204030204" pitchFamily="34" charset="0"/>
              <a:cs typeface="Calibri" panose="020F0502020204030204" pitchFamily="34" charset="0"/>
            </a:endParaRPr>
          </a:p>
          <a:p>
            <a:pPr algn="just"/>
            <a:r>
              <a:rPr lang="es-CL" b="0" i="0" dirty="0">
                <a:solidFill>
                  <a:srgbClr val="000000"/>
                </a:solidFill>
                <a:effectLst/>
                <a:latin typeface="Calibri" panose="020F0502020204030204" pitchFamily="34" charset="0"/>
                <a:cs typeface="Calibri" panose="020F0502020204030204" pitchFamily="34" charset="0"/>
              </a:rPr>
              <a:t> </a:t>
            </a:r>
            <a:endParaRPr lang="es-CL" dirty="0">
              <a:latin typeface="Calibri" panose="020F0502020204030204" pitchFamily="34" charset="0"/>
              <a:cs typeface="Calibri" panose="020F0502020204030204" pitchFamily="34" charset="0"/>
            </a:endParaRPr>
          </a:p>
        </p:txBody>
      </p:sp>
      <p:sp>
        <p:nvSpPr>
          <p:cNvPr id="2" name="CuadroTexto 1">
            <a:extLst>
              <a:ext uri="{FF2B5EF4-FFF2-40B4-BE49-F238E27FC236}">
                <a16:creationId xmlns:a16="http://schemas.microsoft.com/office/drawing/2014/main" id="{0B20EC6F-F6DD-BBE8-1E3F-1314E49EDD3C}"/>
              </a:ext>
            </a:extLst>
          </p:cNvPr>
          <p:cNvSpPr txBox="1"/>
          <p:nvPr/>
        </p:nvSpPr>
        <p:spPr>
          <a:xfrm>
            <a:off x="1075425" y="3423144"/>
            <a:ext cx="5246914" cy="1754326"/>
          </a:xfrm>
          <a:prstGeom prst="rect">
            <a:avLst/>
          </a:prstGeom>
          <a:noFill/>
        </p:spPr>
        <p:txBody>
          <a:bodyPr wrap="square" lIns="91440" tIns="45720" rIns="91440" bIns="45720" rtlCol="0" anchor="t">
            <a:spAutoFit/>
          </a:bodyPr>
          <a:lstStyle/>
          <a:p>
            <a:pPr algn="just"/>
            <a:r>
              <a:rPr lang="es-ES" dirty="0">
                <a:latin typeface="Calibri" panose="020F0502020204030204" pitchFamily="34" charset="0"/>
                <a:cs typeface="Calibri" panose="020F0502020204030204" pitchFamily="34" charset="0"/>
              </a:rPr>
              <a:t>Explicación a cliente:</a:t>
            </a:r>
          </a:p>
          <a:p>
            <a:pPr algn="just"/>
            <a:r>
              <a:rPr lang="es-ES" i="1" dirty="0">
                <a:latin typeface="Calibri"/>
                <a:cs typeface="Calibri"/>
              </a:rPr>
              <a:t>“Señora maría  , el aumento en su boleta corresponde al reajuste de IPC. Sus servicios son reajustado </a:t>
            </a:r>
            <a:r>
              <a:rPr lang="es-ES" i="1" dirty="0" err="1">
                <a:latin typeface="Calibri"/>
                <a:cs typeface="Calibri"/>
              </a:rPr>
              <a:t>deacuerdo</a:t>
            </a:r>
            <a:r>
              <a:rPr lang="es-ES" i="1" dirty="0">
                <a:latin typeface="Calibri"/>
                <a:cs typeface="Calibri"/>
              </a:rPr>
              <a:t> a este indicador de manera trimestral. Esta información se encuentra estipulada en la cláusula nº4 de su contrato de servicio”</a:t>
            </a:r>
            <a:r>
              <a:rPr lang="es-ES" dirty="0">
                <a:latin typeface="Calibri"/>
                <a:cs typeface="Calibri"/>
              </a:rPr>
              <a:t> </a:t>
            </a:r>
            <a:endParaRPr lang="es-CL" dirty="0">
              <a:latin typeface="Calibri" panose="020F0502020204030204" pitchFamily="34" charset="0"/>
              <a:cs typeface="Calibri" panose="020F0502020204030204" pitchFamily="34" charset="0"/>
            </a:endParaRPr>
          </a:p>
        </p:txBody>
      </p:sp>
      <p:pic>
        <p:nvPicPr>
          <p:cNvPr id="5" name="Picture 5">
            <a:extLst>
              <a:ext uri="{FF2B5EF4-FFF2-40B4-BE49-F238E27FC236}">
                <a16:creationId xmlns:a16="http://schemas.microsoft.com/office/drawing/2014/main" id="{916866E0-C3C9-F8B8-CC22-FC16FD43C80B}"/>
              </a:ext>
            </a:extLst>
          </p:cNvPr>
          <p:cNvPicPr>
            <a:picLocks noChangeAspect="1"/>
          </p:cNvPicPr>
          <p:nvPr/>
        </p:nvPicPr>
        <p:blipFill>
          <a:blip r:embed="rId2"/>
          <a:stretch>
            <a:fillRect/>
          </a:stretch>
        </p:blipFill>
        <p:spPr>
          <a:xfrm>
            <a:off x="6535947" y="2323784"/>
            <a:ext cx="5259237" cy="3590659"/>
          </a:xfrm>
          <a:prstGeom prst="rect">
            <a:avLst/>
          </a:prstGeom>
        </p:spPr>
      </p:pic>
    </p:spTree>
    <p:extLst>
      <p:ext uri="{BB962C8B-B14F-4D97-AF65-F5344CB8AC3E}">
        <p14:creationId xmlns:p14="http://schemas.microsoft.com/office/powerpoint/2010/main" val="138581292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65657523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03726565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Marcador de fecha 3">
            <a:extLst>
              <a:ext uri="{FF2B5EF4-FFF2-40B4-BE49-F238E27FC236}">
                <a16:creationId xmlns:a16="http://schemas.microsoft.com/office/drawing/2014/main" id="{D9FC04B1-CA88-8FF6-FE4B-D5B8E769B27B}"/>
              </a:ext>
            </a:extLst>
          </p:cNvPr>
          <p:cNvSpPr txBox="1">
            <a:spLocks/>
          </p:cNvSpPr>
          <p:nvPr/>
        </p:nvSpPr>
        <p:spPr>
          <a:xfrm>
            <a:off x="838200" y="6356350"/>
            <a:ext cx="2743200" cy="365125"/>
          </a:xfrm>
          <a:prstGeom prst="rect">
            <a:avLst/>
          </a:prstGeom>
        </p:spPr>
        <p:txBody>
          <a:bodyPr vert="horz" lIns="91440" tIns="45720" rIns="91440" bIns="45720" rtlCol="0" anchor="ctr"/>
          <a:lstStyle>
            <a:defPPr>
              <a:defRPr lang="es-CL"/>
            </a:defPPr>
            <a:lvl1pPr marL="0" algn="l"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719A3457-F8BA-2248-8346-1819D549271F}" type="datetimeFigureOut">
              <a:rPr lang="es-CL" smtClean="0"/>
              <a:pPr/>
              <a:t>30-03-2023</a:t>
            </a:fld>
            <a:endParaRPr lang="es-CL"/>
          </a:p>
        </p:txBody>
      </p:sp>
      <p:sp>
        <p:nvSpPr>
          <p:cNvPr id="12" name="Marcador de número de diapositiva 5">
            <a:extLst>
              <a:ext uri="{FF2B5EF4-FFF2-40B4-BE49-F238E27FC236}">
                <a16:creationId xmlns:a16="http://schemas.microsoft.com/office/drawing/2014/main" id="{E6EBA124-AC72-E3AB-799B-DE89F5634928}"/>
              </a:ext>
            </a:extLst>
          </p:cNvPr>
          <p:cNvSpPr txBox="1">
            <a:spLocks/>
          </p:cNvSpPr>
          <p:nvPr/>
        </p:nvSpPr>
        <p:spPr>
          <a:xfrm>
            <a:off x="8610600" y="6356350"/>
            <a:ext cx="2743200" cy="365125"/>
          </a:xfrm>
          <a:prstGeom prst="rect">
            <a:avLst/>
          </a:prstGeom>
        </p:spPr>
        <p:txBody>
          <a:bodyPr vert="horz" lIns="91440" tIns="45720" rIns="91440" bIns="45720" rtlCol="0" anchor="ctr"/>
          <a:lstStyle>
            <a:defPPr>
              <a:defRPr lang="es-CL"/>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8595267A-CF7D-F64B-89A4-860D92A323AE}" type="slidenum">
              <a:rPr lang="es-CL" smtClean="0"/>
              <a:pPr/>
              <a:t>17</a:t>
            </a:fld>
            <a:endParaRPr lang="es-CL"/>
          </a:p>
        </p:txBody>
      </p:sp>
      <p:pic>
        <p:nvPicPr>
          <p:cNvPr id="13" name="Imagen 12">
            <a:extLst>
              <a:ext uri="{FF2B5EF4-FFF2-40B4-BE49-F238E27FC236}">
                <a16:creationId xmlns:a16="http://schemas.microsoft.com/office/drawing/2014/main" id="{798AC53D-5059-5FD5-9779-BAE9491060D0}"/>
              </a:ext>
            </a:extLst>
          </p:cNvPr>
          <p:cNvPicPr>
            <a:picLocks noChangeAspect="1"/>
          </p:cNvPicPr>
          <p:nvPr/>
        </p:nvPicPr>
        <p:blipFill>
          <a:blip r:embed="rId2"/>
          <a:stretch>
            <a:fillRect/>
          </a:stretch>
        </p:blipFill>
        <p:spPr>
          <a:xfrm>
            <a:off x="-1" y="0"/>
            <a:ext cx="12196291" cy="6858000"/>
          </a:xfrm>
          <a:prstGeom prst="rect">
            <a:avLst/>
          </a:prstGeom>
        </p:spPr>
      </p:pic>
      <p:pic>
        <p:nvPicPr>
          <p:cNvPr id="14" name="Imagen 13">
            <a:extLst>
              <a:ext uri="{FF2B5EF4-FFF2-40B4-BE49-F238E27FC236}">
                <a16:creationId xmlns:a16="http://schemas.microsoft.com/office/drawing/2014/main" id="{F7A036B5-C907-0C90-8401-901E1643EBFE}"/>
              </a:ext>
            </a:extLst>
          </p:cNvPr>
          <p:cNvPicPr>
            <a:picLocks noChangeAspect="1"/>
          </p:cNvPicPr>
          <p:nvPr/>
        </p:nvPicPr>
        <p:blipFill>
          <a:blip r:embed="rId3"/>
          <a:stretch>
            <a:fillRect/>
          </a:stretch>
        </p:blipFill>
        <p:spPr>
          <a:xfrm>
            <a:off x="5444613" y="0"/>
            <a:ext cx="6747387" cy="6959600"/>
          </a:xfrm>
          <a:prstGeom prst="rect">
            <a:avLst/>
          </a:prstGeom>
        </p:spPr>
      </p:pic>
      <p:pic>
        <p:nvPicPr>
          <p:cNvPr id="15" name="Imagen 14">
            <a:extLst>
              <a:ext uri="{FF2B5EF4-FFF2-40B4-BE49-F238E27FC236}">
                <a16:creationId xmlns:a16="http://schemas.microsoft.com/office/drawing/2014/main" id="{30B4D9F4-F711-A1DC-1A4D-F6D91F209461}"/>
              </a:ext>
            </a:extLst>
          </p:cNvPr>
          <p:cNvPicPr>
            <a:picLocks noChangeAspect="1"/>
          </p:cNvPicPr>
          <p:nvPr/>
        </p:nvPicPr>
        <p:blipFill>
          <a:blip r:embed="rId4"/>
          <a:stretch>
            <a:fillRect/>
          </a:stretch>
        </p:blipFill>
        <p:spPr>
          <a:xfrm>
            <a:off x="5685740" y="4402667"/>
            <a:ext cx="2221854" cy="2318808"/>
          </a:xfrm>
          <a:prstGeom prst="rect">
            <a:avLst/>
          </a:prstGeom>
        </p:spPr>
      </p:pic>
      <p:pic>
        <p:nvPicPr>
          <p:cNvPr id="17" name="Imagen 16">
            <a:extLst>
              <a:ext uri="{FF2B5EF4-FFF2-40B4-BE49-F238E27FC236}">
                <a16:creationId xmlns:a16="http://schemas.microsoft.com/office/drawing/2014/main" id="{3577C49A-80B6-B0F6-B93E-E84A98A029E2}"/>
              </a:ext>
            </a:extLst>
          </p:cNvPr>
          <p:cNvPicPr>
            <a:picLocks noChangeAspect="1"/>
          </p:cNvPicPr>
          <p:nvPr/>
        </p:nvPicPr>
        <p:blipFill>
          <a:blip r:embed="rId5"/>
          <a:stretch>
            <a:fillRect/>
          </a:stretch>
        </p:blipFill>
        <p:spPr>
          <a:xfrm>
            <a:off x="-59812" y="3606800"/>
            <a:ext cx="3771900" cy="3302000"/>
          </a:xfrm>
          <a:prstGeom prst="rect">
            <a:avLst/>
          </a:prstGeom>
        </p:spPr>
      </p:pic>
      <p:pic>
        <p:nvPicPr>
          <p:cNvPr id="18" name="Imagen 17">
            <a:extLst>
              <a:ext uri="{FF2B5EF4-FFF2-40B4-BE49-F238E27FC236}">
                <a16:creationId xmlns:a16="http://schemas.microsoft.com/office/drawing/2014/main" id="{0CB29B98-028E-04D4-9B0F-1237C7E8C935}"/>
              </a:ext>
            </a:extLst>
          </p:cNvPr>
          <p:cNvPicPr>
            <a:picLocks noChangeAspect="1"/>
          </p:cNvPicPr>
          <p:nvPr/>
        </p:nvPicPr>
        <p:blipFill>
          <a:blip r:embed="rId6"/>
          <a:stretch>
            <a:fillRect/>
          </a:stretch>
        </p:blipFill>
        <p:spPr>
          <a:xfrm>
            <a:off x="6273800" y="3282950"/>
            <a:ext cx="2159000" cy="2997200"/>
          </a:xfrm>
          <a:prstGeom prst="rect">
            <a:avLst/>
          </a:prstGeom>
        </p:spPr>
      </p:pic>
      <p:pic>
        <p:nvPicPr>
          <p:cNvPr id="19" name="Imagen 18">
            <a:extLst>
              <a:ext uri="{FF2B5EF4-FFF2-40B4-BE49-F238E27FC236}">
                <a16:creationId xmlns:a16="http://schemas.microsoft.com/office/drawing/2014/main" id="{FE03E5AE-5CA7-F33C-30F9-1317972CE5DC}"/>
              </a:ext>
            </a:extLst>
          </p:cNvPr>
          <p:cNvPicPr>
            <a:picLocks noChangeAspect="1"/>
          </p:cNvPicPr>
          <p:nvPr/>
        </p:nvPicPr>
        <p:blipFill>
          <a:blip r:embed="rId7"/>
          <a:stretch>
            <a:fillRect/>
          </a:stretch>
        </p:blipFill>
        <p:spPr>
          <a:xfrm>
            <a:off x="8718550" y="-50800"/>
            <a:ext cx="2527300" cy="1295400"/>
          </a:xfrm>
          <a:prstGeom prst="rect">
            <a:avLst/>
          </a:prstGeom>
        </p:spPr>
      </p:pic>
      <p:pic>
        <p:nvPicPr>
          <p:cNvPr id="2" name="Imagen 1">
            <a:extLst>
              <a:ext uri="{FF2B5EF4-FFF2-40B4-BE49-F238E27FC236}">
                <a16:creationId xmlns:a16="http://schemas.microsoft.com/office/drawing/2014/main" id="{CF322026-8602-E0D3-8584-B5385D8F74E1}"/>
              </a:ext>
            </a:extLst>
          </p:cNvPr>
          <p:cNvPicPr>
            <a:picLocks noChangeAspect="1"/>
          </p:cNvPicPr>
          <p:nvPr/>
        </p:nvPicPr>
        <p:blipFill>
          <a:blip r:embed="rId8"/>
          <a:stretch>
            <a:fillRect/>
          </a:stretch>
        </p:blipFill>
        <p:spPr>
          <a:xfrm>
            <a:off x="116800" y="2726197"/>
            <a:ext cx="5862970" cy="1827213"/>
          </a:xfrm>
          <a:prstGeom prst="rect">
            <a:avLst/>
          </a:prstGeom>
        </p:spPr>
      </p:pic>
      <p:sp>
        <p:nvSpPr>
          <p:cNvPr id="3" name="CuadroTexto 2">
            <a:extLst>
              <a:ext uri="{FF2B5EF4-FFF2-40B4-BE49-F238E27FC236}">
                <a16:creationId xmlns:a16="http://schemas.microsoft.com/office/drawing/2014/main" id="{ECDAB15C-E4A1-F86F-38E4-22C4324F5203}"/>
              </a:ext>
            </a:extLst>
          </p:cNvPr>
          <p:cNvSpPr txBox="1"/>
          <p:nvPr/>
        </p:nvSpPr>
        <p:spPr>
          <a:xfrm>
            <a:off x="1772383" y="2624597"/>
            <a:ext cx="3378200" cy="707886"/>
          </a:xfrm>
          <a:prstGeom prst="rect">
            <a:avLst/>
          </a:prstGeom>
          <a:noFill/>
        </p:spPr>
        <p:txBody>
          <a:bodyPr wrap="square" rtlCol="0">
            <a:spAutoFit/>
          </a:bodyPr>
          <a:lstStyle/>
          <a:p>
            <a:pPr algn="ctr"/>
            <a:r>
              <a:rPr lang="es-CL" sz="4000" b="1" dirty="0">
                <a:solidFill>
                  <a:srgbClr val="FAAD0A"/>
                </a:solidFill>
              </a:rPr>
              <a:t>¡GRACIAS!</a:t>
            </a:r>
          </a:p>
        </p:txBody>
      </p:sp>
    </p:spTree>
    <p:extLst>
      <p:ext uri="{BB962C8B-B14F-4D97-AF65-F5344CB8AC3E}">
        <p14:creationId xmlns:p14="http://schemas.microsoft.com/office/powerpoint/2010/main" val="263047087"/>
      </p:ext>
    </p:extLst>
  </p:cSld>
  <p:clrMapOvr>
    <a:masterClrMapping/>
  </p:clrMapOvr>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iseño personalizado">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7764</TotalTime>
  <Words>662</Words>
  <Application>Microsoft Office PowerPoint</Application>
  <PresentationFormat>Widescreen</PresentationFormat>
  <Paragraphs>99</Paragraphs>
  <Slides>17</Slides>
  <Notes>0</Notes>
  <HiddenSlides>0</HiddenSlides>
  <MMClips>0</MMClips>
  <ScaleCrop>false</ScaleCrop>
  <HeadingPairs>
    <vt:vector size="4" baseType="variant">
      <vt:variant>
        <vt:lpstr>Theme</vt:lpstr>
      </vt:variant>
      <vt:variant>
        <vt:i4>2</vt:i4>
      </vt:variant>
      <vt:variant>
        <vt:lpstr>Slide Titles</vt:lpstr>
      </vt:variant>
      <vt:variant>
        <vt:i4>17</vt:i4>
      </vt:variant>
    </vt:vector>
  </HeadingPairs>
  <TitlesOfParts>
    <vt:vector size="19" baseType="lpstr">
      <vt:lpstr>Tema de Office</vt:lpstr>
      <vt:lpstr>Diseño personalizado</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Paula Smith</dc:creator>
  <cp:lastModifiedBy>Nicolas Henriquez</cp:lastModifiedBy>
  <cp:revision>22</cp:revision>
  <dcterms:created xsi:type="dcterms:W3CDTF">2023-02-20T13:59:36Z</dcterms:created>
  <dcterms:modified xsi:type="dcterms:W3CDTF">2023-03-30T19:25:02Z</dcterms:modified>
</cp:coreProperties>
</file>