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6" r:id="rId2"/>
    <p:sldMasterId id="2147483648" r:id="rId3"/>
  </p:sldMasterIdLst>
  <p:sldIdLst>
    <p:sldId id="256" r:id="rId4"/>
    <p:sldId id="259" r:id="rId5"/>
    <p:sldId id="270" r:id="rId6"/>
    <p:sldId id="269" r:id="rId7"/>
    <p:sldId id="265" r:id="rId8"/>
    <p:sldId id="264" r:id="rId9"/>
    <p:sldId id="266" r:id="rId10"/>
    <p:sldId id="271" r:id="rId11"/>
    <p:sldId id="272" r:id="rId12"/>
    <p:sldId id="273" r:id="rId13"/>
    <p:sldId id="274" r:id="rId14"/>
    <p:sldId id="261" r:id="rId15"/>
    <p:sldId id="263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B055E2-A395-0297-41F3-8080FDD0ADF1}" v="78" dt="2023-04-18T15:10:51.054"/>
    <p1510:client id="{2BC15D34-A778-79E5-5301-F3ABC4D9446B}" v="3" dt="2023-04-20T12:52:21.9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353"/>
  </p:normalViewPr>
  <p:slideViewPr>
    <p:cSldViewPr snapToGrid="0">
      <p:cViewPr>
        <p:scale>
          <a:sx n="125" d="100"/>
          <a:sy n="125" d="100"/>
        </p:scale>
        <p:origin x="90" y="-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microsoft.com/office/2016/11/relationships/changesInfo" Target="changesInfos/changesInfo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ergara Sandoval Jose Alejandro, CLAROCHILE" userId="S::jose.vergara@clarochile.cl::3d0533c6-ee20-40d3-b206-d198e2d4e017" providerId="AD" clId="Web-{24B055E2-A395-0297-41F3-8080FDD0ADF1}"/>
    <pc:docChg chg="modSld">
      <pc:chgData name="Vergara Sandoval Jose Alejandro, CLAROCHILE" userId="S::jose.vergara@clarochile.cl::3d0533c6-ee20-40d3-b206-d198e2d4e017" providerId="AD" clId="Web-{24B055E2-A395-0297-41F3-8080FDD0ADF1}" dt="2023-04-18T15:10:48.554" v="54" actId="20577"/>
      <pc:docMkLst>
        <pc:docMk/>
      </pc:docMkLst>
      <pc:sldChg chg="modSp">
        <pc:chgData name="Vergara Sandoval Jose Alejandro, CLAROCHILE" userId="S::jose.vergara@clarochile.cl::3d0533c6-ee20-40d3-b206-d198e2d4e017" providerId="AD" clId="Web-{24B055E2-A395-0297-41F3-8080FDD0ADF1}" dt="2023-04-18T15:09:25.848" v="41" actId="20577"/>
        <pc:sldMkLst>
          <pc:docMk/>
          <pc:sldMk cId="3003963940" sldId="259"/>
        </pc:sldMkLst>
        <pc:spChg chg="mod">
          <ac:chgData name="Vergara Sandoval Jose Alejandro, CLAROCHILE" userId="S::jose.vergara@clarochile.cl::3d0533c6-ee20-40d3-b206-d198e2d4e017" providerId="AD" clId="Web-{24B055E2-A395-0297-41F3-8080FDD0ADF1}" dt="2023-04-18T15:09:25.848" v="41" actId="20577"/>
          <ac:spMkLst>
            <pc:docMk/>
            <pc:sldMk cId="3003963940" sldId="259"/>
            <ac:spMk id="6" creationId="{E405743E-8CF8-282F-2011-52E4FE0DF906}"/>
          </ac:spMkLst>
        </pc:spChg>
      </pc:sldChg>
      <pc:sldChg chg="modSp">
        <pc:chgData name="Vergara Sandoval Jose Alejandro, CLAROCHILE" userId="S::jose.vergara@clarochile.cl::3d0533c6-ee20-40d3-b206-d198e2d4e017" providerId="AD" clId="Web-{24B055E2-A395-0297-41F3-8080FDD0ADF1}" dt="2023-04-18T15:10:48.554" v="54" actId="20577"/>
        <pc:sldMkLst>
          <pc:docMk/>
          <pc:sldMk cId="300346146" sldId="264"/>
        </pc:sldMkLst>
        <pc:spChg chg="mod">
          <ac:chgData name="Vergara Sandoval Jose Alejandro, CLAROCHILE" userId="S::jose.vergara@clarochile.cl::3d0533c6-ee20-40d3-b206-d198e2d4e017" providerId="AD" clId="Web-{24B055E2-A395-0297-41F3-8080FDD0ADF1}" dt="2023-04-18T15:10:48.554" v="54" actId="20577"/>
          <ac:spMkLst>
            <pc:docMk/>
            <pc:sldMk cId="300346146" sldId="264"/>
            <ac:spMk id="5" creationId="{9467FD42-A884-875D-EBC8-41E7DE27E9E4}"/>
          </ac:spMkLst>
        </pc:spChg>
      </pc:sldChg>
    </pc:docChg>
  </pc:docChgLst>
  <pc:docChgLst>
    <pc:chgData name="Henriquez Gonzalez Nicolas Andres, CLAROCHILE" userId="S::nicolas.henriquez@clarochile.cl::713137e2-eea8-4f61-9c15-09817a6bcc35" providerId="AD" clId="Web-{2BC15D34-A778-79E5-5301-F3ABC4D9446B}"/>
    <pc:docChg chg="addSld delSld sldOrd addMainMaster modMainMaster">
      <pc:chgData name="Henriquez Gonzalez Nicolas Andres, CLAROCHILE" userId="S::nicolas.henriquez@clarochile.cl::713137e2-eea8-4f61-9c15-09817a6bcc35" providerId="AD" clId="Web-{2BC15D34-A778-79E5-5301-F3ABC4D9446B}" dt="2023-04-20T12:52:21.922" v="2"/>
      <pc:docMkLst>
        <pc:docMk/>
      </pc:docMkLst>
      <pc:sldChg chg="ord">
        <pc:chgData name="Henriquez Gonzalez Nicolas Andres, CLAROCHILE" userId="S::nicolas.henriquez@clarochile.cl::713137e2-eea8-4f61-9c15-09817a6bcc35" providerId="AD" clId="Web-{2BC15D34-A778-79E5-5301-F3ABC4D9446B}" dt="2023-04-20T12:52:15.062" v="1"/>
        <pc:sldMkLst>
          <pc:docMk/>
          <pc:sldMk cId="1656575234" sldId="261"/>
        </pc:sldMkLst>
      </pc:sldChg>
      <pc:sldChg chg="del">
        <pc:chgData name="Henriquez Gonzalez Nicolas Andres, CLAROCHILE" userId="S::nicolas.henriquez@clarochile.cl::713137e2-eea8-4f61-9c15-09817a6bcc35" providerId="AD" clId="Web-{2BC15D34-A778-79E5-5301-F3ABC4D9446B}" dt="2023-04-20T12:52:21.922" v="2"/>
        <pc:sldMkLst>
          <pc:docMk/>
          <pc:sldMk cId="1037265650" sldId="268"/>
        </pc:sldMkLst>
      </pc:sldChg>
      <pc:sldChg chg="add">
        <pc:chgData name="Henriquez Gonzalez Nicolas Andres, CLAROCHILE" userId="S::nicolas.henriquez@clarochile.cl::713137e2-eea8-4f61-9c15-09817a6bcc35" providerId="AD" clId="Web-{2BC15D34-A778-79E5-5301-F3ABC4D9446B}" dt="2023-04-20T12:52:11.656" v="0"/>
        <pc:sldMkLst>
          <pc:docMk/>
          <pc:sldMk cId="866189855" sldId="274"/>
        </pc:sldMkLst>
      </pc:sldChg>
      <pc:sldMasterChg chg="add addSldLayout">
        <pc:chgData name="Henriquez Gonzalez Nicolas Andres, CLAROCHILE" userId="S::nicolas.henriquez@clarochile.cl::713137e2-eea8-4f61-9c15-09817a6bcc35" providerId="AD" clId="Web-{2BC15D34-A778-79E5-5301-F3ABC4D9446B}" dt="2023-04-20T12:52:11.656" v="0"/>
        <pc:sldMasterMkLst>
          <pc:docMk/>
          <pc:sldMasterMk cId="849799785" sldId="2147483648"/>
        </pc:sldMasterMkLst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1638664633" sldId="2147483649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1093683387" sldId="2147483650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469522526" sldId="2147483651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1469044194" sldId="2147483652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44804526" sldId="2147483653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1870494735" sldId="2147483654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1612223329" sldId="2147483655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2966113072" sldId="2147483656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837236521" sldId="2147483657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1437714854" sldId="2147483658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849799785" sldId="2147483648"/>
            <pc:sldLayoutMk cId="3426909420" sldId="214748365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2BC15D34-A778-79E5-5301-F3ABC4D9446B}" dt="2023-04-20T12:52:11.656" v="0"/>
        <pc:sldMasterMkLst>
          <pc:docMk/>
          <pc:sldMasterMk cId="2841544797" sldId="2147483660"/>
        </pc:sldMasterMkLst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2841544797" sldId="2147483660"/>
            <pc:sldLayoutMk cId="3432697726" sldId="2147483661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2841544797" sldId="2147483660"/>
            <pc:sldLayoutMk cId="1784466283" sldId="2147483662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2841544797" sldId="2147483660"/>
            <pc:sldLayoutMk cId="3746890249" sldId="2147483663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2841544797" sldId="2147483660"/>
            <pc:sldLayoutMk cId="1985066060" sldId="2147483664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2841544797" sldId="2147483660"/>
            <pc:sldLayoutMk cId="1407211750" sldId="2147483665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2841544797" sldId="2147483660"/>
            <pc:sldLayoutMk cId="4157413775" sldId="214748366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2BC15D34-A778-79E5-5301-F3ABC4D9446B}" dt="2023-04-20T12:52:11.656" v="0"/>
        <pc:sldMasterMkLst>
          <pc:docMk/>
          <pc:sldMasterMk cId="1019474684" sldId="2147483666"/>
        </pc:sldMasterMkLst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1019474684" sldId="2147483666"/>
            <pc:sldLayoutMk cId="3462254904" sldId="2147483667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2BC15D34-A778-79E5-5301-F3ABC4D9446B}" dt="2023-04-20T12:52:11.656" v="0"/>
          <pc:sldLayoutMkLst>
            <pc:docMk/>
            <pc:sldMasterMk cId="1019474684" sldId="2147483666"/>
            <pc:sldLayoutMk cId="4060745576" sldId="2147483668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 dirty="0">
                <a:solidFill>
                  <a:srgbClr val="0998A7"/>
                </a:solidFill>
              </a:rPr>
              <a:t>Lo </a:t>
            </a:r>
            <a:r>
              <a:rPr lang="es-CL" sz="4800" b="1" dirty="0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95838-78F8-670F-82FF-F9CB87B1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34376-A5F9-E3C1-60C2-B62E9E7F5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845FBB-6E98-EF27-C24B-970A8E77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D28DCA-1D6F-175B-435D-816CF7A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27E8F-0A95-99D3-6BD9-6B5C18FF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8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5F0FE-12CF-2978-E204-B379CD0F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8B9F49-13B4-EA42-3AB9-553D3401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5AE33F-6DE7-B412-A88B-7C7963C90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9F88F5-90FF-ABC1-435F-3A3C2FFC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C8835-3AC8-0955-2F9C-41F89F8B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9522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8910D-2AFA-0CB9-3D1C-19AB1BC5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E92810-5376-C751-F718-F0710EDE9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A309DC-36CC-CA3B-A1F8-510EBA932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C07127-6A11-13B6-05CD-C6DAFC75F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08ECB4-E4AF-C16C-F194-9320400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9B536B-C4DC-09B6-A0C5-01FE33C6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044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AC43A-C684-D33A-058E-4E95AEE97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5788DE-16F7-1CAD-40E8-B66F091AB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3AA0EF-14B1-7AC8-B573-5CE36F309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D43060-1137-EA46-53E7-664ABD6BE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ED660E-C4C2-CA8E-A4BD-34DC651BE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C0A2F-C85E-EEC7-3E79-9ABF4810B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1055DFA-10A5-B75B-3B44-A39D5B6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7C2356-2532-8CD5-0C2F-56BC854F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029FE-A42C-328C-4AF7-C4FFEF5AA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731344-0682-4DA7-8F99-F1D092F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DF1C4A-81F2-AE0A-27B6-19941ABD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0530BF-3026-D3F6-33C9-8DACF998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049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411AEF-ACB2-1B54-6A10-A0AABB36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CB5BF54-20B9-035E-8820-CFFF7C6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33AC-64ED-8AA8-A352-F52C54EF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22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CB35B-2990-AE2C-C8C5-DD5166B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7A67CC-CF99-AE68-2892-8D1510A4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CB2322A-9CA9-84B2-95C6-A0DA88EC5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259F613-D876-7346-93D0-7FEF044D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BA2243-DAC5-C743-45CD-8F6BA616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0B0B76-7586-36FB-7D27-6C1D811B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6113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256C8-1FD8-238C-33DD-597B3290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C00987-2C90-FD44-B028-DE6909527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14A9D4-5523-DB27-C1E5-B6D6A550B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F72463-42B9-6D25-43E6-49A70BF2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119AD7-46B3-2B2B-F8D9-16076588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652B5D-A766-2146-78D3-414627CC1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23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E5727-512B-7D8D-DA88-A5B409D1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9B9442-BB40-6495-B423-0312A433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29770B-33FE-B21A-2FB6-85575ECF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D6C0B-1C74-7ED2-F2D2-F8FD331A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A1EEB-2413-6930-DD6C-393D3682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714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99AE06E-E6B1-9B56-1B35-65B53BEC7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A829B8-0553-80C2-A268-12C87BD87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370B83-FFFC-13A4-8449-B7EAB140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E1BE73-4ECC-E081-7915-21216BBA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F445A1-E55B-C3E6-6139-12BC774F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690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9" r:id="rId5"/>
    <p:sldLayoutId id="214748366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C95F0E-466F-BF9C-3C8F-28304A91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F6369D-844D-71B2-02F2-EDFB77B57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C9B409-C671-610D-EADF-F931CB928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17217-A11F-8770-A085-B14FAD7C0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3137D3-63E9-46BC-B342-230A72086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79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pps.grupokonecta.com/t2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200.14.249.91/estadoCliente/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KT2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KT2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EED0B61-9342-8E42-6034-843E23F72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45" y="1172975"/>
            <a:ext cx="6215494" cy="451205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E405743E-8CF8-282F-2011-52E4FE0DF906}"/>
              </a:ext>
            </a:extLst>
          </p:cNvPr>
          <p:cNvSpPr txBox="1"/>
          <p:nvPr/>
        </p:nvSpPr>
        <p:spPr>
          <a:xfrm>
            <a:off x="7068312" y="1325880"/>
            <a:ext cx="427460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KT2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Plataforma de consultas que sirve para identificar nodos con fallas masivas en servicios HFC/FTTH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 ingresar el link es </a:t>
            </a: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https://apps.grupokonecta.com/t2/</a:t>
            </a:r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Donde se debe ingresar con usuario y contraseña que les indicaran.</a:t>
            </a:r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KT2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B64021B-1DCB-BABB-DCFC-61AF51DA6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6633" y="1297308"/>
            <a:ext cx="3801005" cy="1009791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B0D5759-5893-5919-963B-F6E128AE05E1}"/>
              </a:ext>
            </a:extLst>
          </p:cNvPr>
          <p:cNvSpPr txBox="1"/>
          <p:nvPr/>
        </p:nvSpPr>
        <p:spPr>
          <a:xfrm>
            <a:off x="710184" y="1297308"/>
            <a:ext cx="5246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 seleccionar revisar nodo nos dará la opción para buscar información del nodo del cliente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7563AFE-89CD-6B70-EBE3-86442C572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319" y="2493215"/>
            <a:ext cx="6192114" cy="2057687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499EA52B-116D-01CD-DEFE-B0A3FD73317C}"/>
              </a:ext>
            </a:extLst>
          </p:cNvPr>
          <p:cNvSpPr txBox="1"/>
          <p:nvPr/>
        </p:nvSpPr>
        <p:spPr>
          <a:xfrm>
            <a:off x="849086" y="2894015"/>
            <a:ext cx="524691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Ingresados el nodo y luego buscar</a:t>
            </a: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sz="11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Recuerda no tener espacios al inicio y fin del nodo al buscar </a:t>
            </a:r>
            <a:endParaRPr lang="es-CL" sz="11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722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KT2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Estado de nodo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35E32C6-3B0F-24B2-E94D-EE6B8B50C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418" y="1316511"/>
            <a:ext cx="7086798" cy="1561913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7564373-9E1F-C29F-98B3-58F5E0C87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281" y="2935635"/>
            <a:ext cx="6922558" cy="2605853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29E1BD5-CE6E-BF53-19AF-81DD26CA245E}"/>
              </a:ext>
            </a:extLst>
          </p:cNvPr>
          <p:cNvSpPr txBox="1"/>
          <p:nvPr/>
        </p:nvSpPr>
        <p:spPr>
          <a:xfrm>
            <a:off x="8174736" y="2555258"/>
            <a:ext cx="2820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Nodo sin incidencia o falla reportada</a:t>
            </a:r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AB82B43-4DDA-EE90-C39D-63DAC36D1CBB}"/>
              </a:ext>
            </a:extLst>
          </p:cNvPr>
          <p:cNvSpPr txBox="1"/>
          <p:nvPr/>
        </p:nvSpPr>
        <p:spPr>
          <a:xfrm>
            <a:off x="8052816" y="4238561"/>
            <a:ext cx="28207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Nodo con falla reportada, indica el tiempo estimado de solución y motivo de falla, por ejemplo </a:t>
            </a:r>
            <a:r>
              <a:rPr lang="es-CL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Corte de fibra óptica </a:t>
            </a:r>
            <a:endParaRPr lang="es-CL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734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B64141E-B5D5-D77F-9939-1B15081CF4A6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Estado de cliente</a:t>
            </a:r>
          </a:p>
        </p:txBody>
      </p:sp>
    </p:spTree>
    <p:extLst>
      <p:ext uri="{BB962C8B-B14F-4D97-AF65-F5344CB8AC3E}">
        <p14:creationId xmlns:p14="http://schemas.microsoft.com/office/powerpoint/2010/main" val="1665400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Estado Clientes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467FD42-A884-875D-EBC8-41E7DE27E9E4}"/>
              </a:ext>
            </a:extLst>
          </p:cNvPr>
          <p:cNvSpPr txBox="1"/>
          <p:nvPr/>
        </p:nvSpPr>
        <p:spPr>
          <a:xfrm>
            <a:off x="6096000" y="2047116"/>
            <a:ext cx="5246914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s-CL" dirty="0">
                <a:ea typeface="+mn-lt"/>
                <a:cs typeface="+mn-lt"/>
              </a:rPr>
              <a:t>Es un sistema técnico que permite revisar el estado de nodos en detalle (Tiempo del estado del nodo, numero de módems impactados, estresados, sin niveles, QoE y revisar el estado de los equipos del cliente ( módem, decodificadores).</a:t>
            </a:r>
            <a:endParaRPr lang="es-ES" dirty="0">
              <a:ea typeface="+mn-lt"/>
              <a:cs typeface="+mn-lt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/>
              <a:cs typeface="Calibri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/>
              <a:cs typeface="Calibri"/>
            </a:endParaRP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/>
                <a:cs typeface="Calibri"/>
              </a:rPr>
              <a:t>Para ingresar el link es </a:t>
            </a:r>
            <a:r>
              <a:rPr lang="es-CL" dirty="0">
                <a:solidFill>
                  <a:srgbClr val="000000"/>
                </a:solidFill>
                <a:latin typeface="Calibri"/>
                <a:cs typeface="Calibri"/>
                <a:hlinkClick r:id="rId2"/>
              </a:rPr>
              <a:t>http://200.14.249.91/estadoCliente/</a:t>
            </a:r>
            <a:endParaRPr lang="es-CL" dirty="0">
              <a:solidFill>
                <a:srgbClr val="000000"/>
              </a:solidFill>
              <a:latin typeface="Calibri"/>
              <a:cs typeface="Calibri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Donde se debe ingresar con usuario y contraseña que les indicaran.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8302E55-A3F8-87BC-CC83-2B8331E74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434" y="1143299"/>
            <a:ext cx="4807843" cy="474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Estado Clientes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8137DE3-F9BB-BD5C-A9D8-E44550C90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150" y="1060479"/>
            <a:ext cx="8982908" cy="284400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73BFF6E-74B1-F19B-B152-F7E4FD2E5ED6}"/>
              </a:ext>
            </a:extLst>
          </p:cNvPr>
          <p:cNvSpPr txBox="1"/>
          <p:nvPr/>
        </p:nvSpPr>
        <p:spPr>
          <a:xfrm>
            <a:off x="1222248" y="2184276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5A9AD85-8B82-E8E9-44C7-1EB050BFE9A8}"/>
              </a:ext>
            </a:extLst>
          </p:cNvPr>
          <p:cNvSpPr txBox="1"/>
          <p:nvPr/>
        </p:nvSpPr>
        <p:spPr>
          <a:xfrm>
            <a:off x="1834896" y="2184276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6633DA5-D5A1-B456-E305-4585115E8801}"/>
              </a:ext>
            </a:extLst>
          </p:cNvPr>
          <p:cNvSpPr txBox="1"/>
          <p:nvPr/>
        </p:nvSpPr>
        <p:spPr>
          <a:xfrm>
            <a:off x="2621280" y="2184276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FA036E4-10FB-3B7C-B657-9048B1E78516}"/>
              </a:ext>
            </a:extLst>
          </p:cNvPr>
          <p:cNvSpPr txBox="1"/>
          <p:nvPr/>
        </p:nvSpPr>
        <p:spPr>
          <a:xfrm>
            <a:off x="3407664" y="2184276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15E23B0-0BCD-0465-64F8-63C4C19948BF}"/>
              </a:ext>
            </a:extLst>
          </p:cNvPr>
          <p:cNvSpPr txBox="1"/>
          <p:nvPr/>
        </p:nvSpPr>
        <p:spPr>
          <a:xfrm>
            <a:off x="4361541" y="2184276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999D503-CBE4-E898-0921-E9C915938E3D}"/>
              </a:ext>
            </a:extLst>
          </p:cNvPr>
          <p:cNvSpPr txBox="1"/>
          <p:nvPr/>
        </p:nvSpPr>
        <p:spPr>
          <a:xfrm>
            <a:off x="1072150" y="4022575"/>
            <a:ext cx="9873218" cy="2318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Opción</a:t>
            </a:r>
            <a:r>
              <a:rPr lang="es-ES" sz="18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para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volver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</a:t>
            </a:r>
            <a:r>
              <a:rPr lang="es-ES" sz="18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menú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principal,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decir,</a:t>
            </a:r>
            <a:r>
              <a:rPr lang="es-ES" sz="18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retorna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8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“Pantalla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Principal” (en este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caso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mantiene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800" spc="-39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misma pantalla).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Módulo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para</a:t>
            </a:r>
            <a:r>
              <a:rPr lang="es-ES" sz="1800" spc="-3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realizar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diagnóstico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</a:t>
            </a:r>
            <a:r>
              <a:rPr lang="es-ES" sz="18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servicio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8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cliente.</a:t>
            </a:r>
            <a:endParaRPr lang="es-CL" sz="18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CL" spc="-5" dirty="0">
                <a:solidFill>
                  <a:srgbClr val="2C2925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M</a:t>
            </a:r>
            <a:r>
              <a:rPr lang="es-ES" sz="1800" spc="-5" dirty="0" err="1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ódulo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para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revisar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 red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 los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nodos.</a:t>
            </a:r>
            <a:endParaRPr lang="es-CL" sz="18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ts val="2160"/>
              </a:lnSpc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Opción</a:t>
            </a:r>
            <a:r>
              <a:rPr lang="es-ES" sz="1800" spc="8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para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cambiar</a:t>
            </a:r>
            <a:r>
              <a:rPr lang="es-ES" sz="1800" spc="7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contraseña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cuenta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usuario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 err="1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logueada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cuenta</a:t>
            </a:r>
            <a:r>
              <a:rPr lang="es-ES" sz="1800" spc="9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genérica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para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tu</a:t>
            </a:r>
            <a:r>
              <a:rPr lang="es-ES" sz="1800" spc="8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canal,</a:t>
            </a:r>
            <a:r>
              <a:rPr lang="es-ES" sz="1800" spc="7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realices</a:t>
            </a:r>
            <a:r>
              <a:rPr lang="es-ES" sz="18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cambios</a:t>
            </a:r>
            <a:r>
              <a:rPr lang="es-ES" sz="18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contraseña.</a:t>
            </a:r>
            <a:endParaRPr lang="es-CL" sz="18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Salir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8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herramienta</a:t>
            </a:r>
            <a:endParaRPr lang="es-CL" sz="18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101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Estado Clientes</a:t>
            </a:r>
          </a:p>
          <a:p>
            <a:endParaRPr lang="es-CL" sz="3200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6B1A817-B015-571C-CC9B-BE9A85D6A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70" y="1286031"/>
            <a:ext cx="11049093" cy="2794518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7CCD4BC-ECA7-E2E0-1C0A-EB5878FBA87B}"/>
              </a:ext>
            </a:extLst>
          </p:cNvPr>
          <p:cNvSpPr/>
          <p:nvPr/>
        </p:nvSpPr>
        <p:spPr>
          <a:xfrm>
            <a:off x="1307592" y="1399032"/>
            <a:ext cx="9912096" cy="41148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CA8B93D-3B56-F89C-D3DB-DDEA48F5B90B}"/>
              </a:ext>
            </a:extLst>
          </p:cNvPr>
          <p:cNvSpPr/>
          <p:nvPr/>
        </p:nvSpPr>
        <p:spPr>
          <a:xfrm>
            <a:off x="896112" y="2459736"/>
            <a:ext cx="905256" cy="165129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7C3FC52A-139A-8FD4-6205-248F27654850}"/>
              </a:ext>
            </a:extLst>
          </p:cNvPr>
          <p:cNvSpPr/>
          <p:nvPr/>
        </p:nvSpPr>
        <p:spPr>
          <a:xfrm>
            <a:off x="3901440" y="2490216"/>
            <a:ext cx="771144" cy="1620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1EDA91F-30B7-EE3D-85BB-4AD83305DADD}"/>
              </a:ext>
            </a:extLst>
          </p:cNvPr>
          <p:cNvSpPr/>
          <p:nvPr/>
        </p:nvSpPr>
        <p:spPr>
          <a:xfrm>
            <a:off x="6022486" y="2444496"/>
            <a:ext cx="1496932" cy="166653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BCC0C8D-026F-95B0-DC89-85983CF58C74}"/>
              </a:ext>
            </a:extLst>
          </p:cNvPr>
          <p:cNvSpPr/>
          <p:nvPr/>
        </p:nvSpPr>
        <p:spPr>
          <a:xfrm>
            <a:off x="9323832" y="2490216"/>
            <a:ext cx="1301496" cy="1620813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BC43E8A-86CB-5B07-EAC2-3D5E4CE1356B}"/>
              </a:ext>
            </a:extLst>
          </p:cNvPr>
          <p:cNvSpPr txBox="1"/>
          <p:nvPr/>
        </p:nvSpPr>
        <p:spPr>
          <a:xfrm>
            <a:off x="1028700" y="1416750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FDFC860-A21B-BF6F-BEE7-4ADB688BA04B}"/>
              </a:ext>
            </a:extLst>
          </p:cNvPr>
          <p:cNvSpPr txBox="1"/>
          <p:nvPr/>
        </p:nvSpPr>
        <p:spPr>
          <a:xfrm>
            <a:off x="11219688" y="2060186"/>
            <a:ext cx="3177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AD0BA1E-9DDD-D52E-9244-26CC5C64A5CE}"/>
              </a:ext>
            </a:extLst>
          </p:cNvPr>
          <p:cNvSpPr txBox="1"/>
          <p:nvPr/>
        </p:nvSpPr>
        <p:spPr>
          <a:xfrm>
            <a:off x="595995" y="2532676"/>
            <a:ext cx="2720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EEA4079-5B37-9114-DF4E-B9B54C49A58F}"/>
              </a:ext>
            </a:extLst>
          </p:cNvPr>
          <p:cNvSpPr txBox="1"/>
          <p:nvPr/>
        </p:nvSpPr>
        <p:spPr>
          <a:xfrm>
            <a:off x="3605782" y="2532676"/>
            <a:ext cx="2720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E586E358-6844-A6AD-2D7D-DEDC2A84F986}"/>
              </a:ext>
            </a:extLst>
          </p:cNvPr>
          <p:cNvSpPr txBox="1"/>
          <p:nvPr/>
        </p:nvSpPr>
        <p:spPr>
          <a:xfrm>
            <a:off x="5750452" y="2529890"/>
            <a:ext cx="2720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4EBDDE6-99B4-CFEE-C082-6BE7952373A1}"/>
              </a:ext>
            </a:extLst>
          </p:cNvPr>
          <p:cNvSpPr txBox="1"/>
          <p:nvPr/>
        </p:nvSpPr>
        <p:spPr>
          <a:xfrm>
            <a:off x="9051798" y="2498624"/>
            <a:ext cx="2720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0652CE91-8FEF-80E4-BBAF-C82C996280FC}"/>
              </a:ext>
            </a:extLst>
          </p:cNvPr>
          <p:cNvSpPr txBox="1"/>
          <p:nvPr/>
        </p:nvSpPr>
        <p:spPr>
          <a:xfrm>
            <a:off x="2670048" y="4240375"/>
            <a:ext cx="9299448" cy="2085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ts val="2180"/>
              </a:lnSpc>
              <a:spcBef>
                <a:spcPts val="140"/>
              </a:spcBef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Barra</a:t>
            </a:r>
            <a:r>
              <a:rPr lang="es-ES" sz="1400" spc="-3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cantidad de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nodos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determinado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estado.</a:t>
            </a:r>
          </a:p>
          <a:p>
            <a:pPr marL="342900" indent="-342900">
              <a:lnSpc>
                <a:spcPts val="2180"/>
              </a:lnSpc>
              <a:spcBef>
                <a:spcPts val="140"/>
              </a:spcBef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Barra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 búsqueda, donde se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debe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ingresar el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nombre</a:t>
            </a:r>
            <a:r>
              <a:rPr lang="es-ES" sz="1400" spc="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 algún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 que se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requiera consultar en específico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>
              <a:lnSpc>
                <a:spcPts val="2180"/>
              </a:lnSpc>
              <a:spcBef>
                <a:spcPts val="140"/>
              </a:spcBef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Semáforo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nodo,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según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color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indent="-342900">
              <a:lnSpc>
                <a:spcPts val="2180"/>
              </a:lnSpc>
              <a:spcBef>
                <a:spcPts val="140"/>
              </a:spcBef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Identificación del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ts val="2160"/>
              </a:lnSpc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Cable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modem</a:t>
            </a:r>
            <a:r>
              <a:rPr lang="es-ES" sz="1400" spc="-3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impactado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</a:t>
            </a:r>
            <a:r>
              <a:rPr lang="es-ES" sz="1400" spc="-4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estresado,</a:t>
            </a:r>
            <a:r>
              <a:rPr lang="es-ES" sz="1400" spc="-4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determinarán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400" spc="-4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tipo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revisión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spc="-4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realizar.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ts val="2160"/>
              </a:lnSpc>
              <a:buClr>
                <a:srgbClr val="2C2925"/>
              </a:buClr>
              <a:buSzPts val="1800"/>
              <a:buFont typeface="+mj-lt"/>
              <a:buAutoNum type="arabicPeriod"/>
              <a:tabLst>
                <a:tab pos="736600" algn="l"/>
                <a:tab pos="73723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Tiempo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transcurrido desde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 el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encuentra en el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indicado.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lnSpc>
                <a:spcPts val="2180"/>
              </a:lnSpc>
              <a:spcBef>
                <a:spcPts val="140"/>
              </a:spcBef>
              <a:buClr>
                <a:srgbClr val="2C2925"/>
              </a:buClr>
              <a:buSzPts val="1800"/>
              <a:buFont typeface="Calibri" panose="020F0502020204030204" pitchFamily="34" charset="0"/>
              <a:buAutoNum type="arabicPeriod"/>
              <a:tabLst>
                <a:tab pos="736600" algn="l"/>
                <a:tab pos="737235" algn="l"/>
              </a:tabLst>
            </a:pPr>
            <a:endParaRPr lang="es-CL" sz="11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187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Estado Clientes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Semáforo </a:t>
            </a: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F4A502B7-19C3-4106-EB28-25EA250BD4CC}"/>
              </a:ext>
            </a:extLst>
          </p:cNvPr>
          <p:cNvGrpSpPr>
            <a:grpSpLocks/>
          </p:cNvGrpSpPr>
          <p:nvPr/>
        </p:nvGrpSpPr>
        <p:grpSpPr bwMode="auto">
          <a:xfrm>
            <a:off x="653418" y="1316510"/>
            <a:ext cx="10034047" cy="4589219"/>
            <a:chOff x="1741" y="-382"/>
            <a:chExt cx="16779" cy="8431"/>
          </a:xfrm>
        </p:grpSpPr>
        <p:sp>
          <p:nvSpPr>
            <p:cNvPr id="3" name="Freeform 4">
              <a:extLst>
                <a:ext uri="{FF2B5EF4-FFF2-40B4-BE49-F238E27FC236}">
                  <a16:creationId xmlns:a16="http://schemas.microsoft.com/office/drawing/2014/main" id="{DBB72B88-8D12-AE85-1D15-3965C59803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" y="6220"/>
              <a:ext cx="14458" cy="1628"/>
            </a:xfrm>
            <a:custGeom>
              <a:avLst/>
              <a:gdLst>
                <a:gd name="T0" fmla="+- 0 18520 4062"/>
                <a:gd name="T1" fmla="*/ T0 w 14458"/>
                <a:gd name="T2" fmla="+- 0 6492 6220"/>
                <a:gd name="T3" fmla="*/ 6492 h 1628"/>
                <a:gd name="T4" fmla="+- 0 18520 4062"/>
                <a:gd name="T5" fmla="*/ T4 w 14458"/>
                <a:gd name="T6" fmla="+- 0 7576 6220"/>
                <a:gd name="T7" fmla="*/ 7576 h 1628"/>
                <a:gd name="T8" fmla="+- 0 18510 4062"/>
                <a:gd name="T9" fmla="*/ T8 w 14458"/>
                <a:gd name="T10" fmla="+- 0 7649 6220"/>
                <a:gd name="T11" fmla="*/ 7649 h 1628"/>
                <a:gd name="T12" fmla="+- 0 18483 4062"/>
                <a:gd name="T13" fmla="*/ T12 w 14458"/>
                <a:gd name="T14" fmla="+- 0 7713 6220"/>
                <a:gd name="T15" fmla="*/ 7713 h 1628"/>
                <a:gd name="T16" fmla="+- 0 18440 4062"/>
                <a:gd name="T17" fmla="*/ T16 w 14458"/>
                <a:gd name="T18" fmla="+- 0 7768 6220"/>
                <a:gd name="T19" fmla="*/ 7768 h 1628"/>
                <a:gd name="T20" fmla="+- 0 18385 4062"/>
                <a:gd name="T21" fmla="*/ T20 w 14458"/>
                <a:gd name="T22" fmla="+- 0 7811 6220"/>
                <a:gd name="T23" fmla="*/ 7811 h 1628"/>
                <a:gd name="T24" fmla="+- 0 18321 4062"/>
                <a:gd name="T25" fmla="*/ T24 w 14458"/>
                <a:gd name="T26" fmla="+- 0 7838 6220"/>
                <a:gd name="T27" fmla="*/ 7838 h 1628"/>
                <a:gd name="T28" fmla="+- 0 18248 4062"/>
                <a:gd name="T29" fmla="*/ T28 w 14458"/>
                <a:gd name="T30" fmla="+- 0 7848 6220"/>
                <a:gd name="T31" fmla="*/ 7848 h 1628"/>
                <a:gd name="T32" fmla="+- 0 4062 4062"/>
                <a:gd name="T33" fmla="*/ T32 w 14458"/>
                <a:gd name="T34" fmla="+- 0 7848 6220"/>
                <a:gd name="T35" fmla="*/ 7848 h 1628"/>
                <a:gd name="T36" fmla="+- 0 4062 4062"/>
                <a:gd name="T37" fmla="*/ T36 w 14458"/>
                <a:gd name="T38" fmla="+- 0 6220 6220"/>
                <a:gd name="T39" fmla="*/ 6220 h 1628"/>
                <a:gd name="T40" fmla="+- 0 18248 4062"/>
                <a:gd name="T41" fmla="*/ T40 w 14458"/>
                <a:gd name="T42" fmla="+- 0 6220 6220"/>
                <a:gd name="T43" fmla="*/ 6220 h 1628"/>
                <a:gd name="T44" fmla="+- 0 18321 4062"/>
                <a:gd name="T45" fmla="*/ T44 w 14458"/>
                <a:gd name="T46" fmla="+- 0 6230 6220"/>
                <a:gd name="T47" fmla="*/ 6230 h 1628"/>
                <a:gd name="T48" fmla="+- 0 18385 4062"/>
                <a:gd name="T49" fmla="*/ T48 w 14458"/>
                <a:gd name="T50" fmla="+- 0 6258 6220"/>
                <a:gd name="T51" fmla="*/ 6258 h 1628"/>
                <a:gd name="T52" fmla="+- 0 18440 4062"/>
                <a:gd name="T53" fmla="*/ T52 w 14458"/>
                <a:gd name="T54" fmla="+- 0 6300 6220"/>
                <a:gd name="T55" fmla="*/ 6300 h 1628"/>
                <a:gd name="T56" fmla="+- 0 18483 4062"/>
                <a:gd name="T57" fmla="*/ T56 w 14458"/>
                <a:gd name="T58" fmla="+- 0 6355 6220"/>
                <a:gd name="T59" fmla="*/ 6355 h 1628"/>
                <a:gd name="T60" fmla="+- 0 18510 4062"/>
                <a:gd name="T61" fmla="*/ T60 w 14458"/>
                <a:gd name="T62" fmla="+- 0 6420 6220"/>
                <a:gd name="T63" fmla="*/ 6420 h 1628"/>
                <a:gd name="T64" fmla="+- 0 18520 4062"/>
                <a:gd name="T65" fmla="*/ T64 w 14458"/>
                <a:gd name="T66" fmla="+- 0 6492 6220"/>
                <a:gd name="T67" fmla="*/ 6492 h 16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14458" h="1628">
                  <a:moveTo>
                    <a:pt x="14458" y="272"/>
                  </a:moveTo>
                  <a:lnTo>
                    <a:pt x="14458" y="1356"/>
                  </a:lnTo>
                  <a:lnTo>
                    <a:pt x="14448" y="1429"/>
                  </a:lnTo>
                  <a:lnTo>
                    <a:pt x="14421" y="1493"/>
                  </a:lnTo>
                  <a:lnTo>
                    <a:pt x="14378" y="1548"/>
                  </a:lnTo>
                  <a:lnTo>
                    <a:pt x="14323" y="1591"/>
                  </a:lnTo>
                  <a:lnTo>
                    <a:pt x="14259" y="1618"/>
                  </a:lnTo>
                  <a:lnTo>
                    <a:pt x="14186" y="1628"/>
                  </a:lnTo>
                  <a:lnTo>
                    <a:pt x="0" y="1628"/>
                  </a:lnTo>
                  <a:lnTo>
                    <a:pt x="0" y="0"/>
                  </a:lnTo>
                  <a:lnTo>
                    <a:pt x="14186" y="0"/>
                  </a:lnTo>
                  <a:lnTo>
                    <a:pt x="14259" y="10"/>
                  </a:lnTo>
                  <a:lnTo>
                    <a:pt x="14323" y="38"/>
                  </a:lnTo>
                  <a:lnTo>
                    <a:pt x="14378" y="80"/>
                  </a:lnTo>
                  <a:lnTo>
                    <a:pt x="14421" y="135"/>
                  </a:lnTo>
                  <a:lnTo>
                    <a:pt x="14448" y="200"/>
                  </a:lnTo>
                  <a:lnTo>
                    <a:pt x="14458" y="272"/>
                  </a:lnTo>
                  <a:close/>
                </a:path>
              </a:pathLst>
            </a:custGeom>
            <a:noFill/>
            <a:ln w="25908">
              <a:solidFill>
                <a:srgbClr val="00AF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ABAE18FE-F21E-8996-0D5E-E7FCAE4F7A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6018"/>
              <a:ext cx="2556" cy="2031"/>
            </a:xfrm>
            <a:custGeom>
              <a:avLst/>
              <a:gdLst>
                <a:gd name="T0" fmla="+- 0 3959 1741"/>
                <a:gd name="T1" fmla="*/ T0 w 2556"/>
                <a:gd name="T2" fmla="+- 0 6019 6019"/>
                <a:gd name="T3" fmla="*/ 6019 h 2031"/>
                <a:gd name="T4" fmla="+- 0 2080 1741"/>
                <a:gd name="T5" fmla="*/ T4 w 2556"/>
                <a:gd name="T6" fmla="+- 0 6019 6019"/>
                <a:gd name="T7" fmla="*/ 6019 h 2031"/>
                <a:gd name="T8" fmla="+- 0 2002 1741"/>
                <a:gd name="T9" fmla="*/ T8 w 2556"/>
                <a:gd name="T10" fmla="+- 0 6028 6019"/>
                <a:gd name="T11" fmla="*/ 6028 h 2031"/>
                <a:gd name="T12" fmla="+- 0 1931 1741"/>
                <a:gd name="T13" fmla="*/ T12 w 2556"/>
                <a:gd name="T14" fmla="+- 0 6053 6019"/>
                <a:gd name="T15" fmla="*/ 6053 h 2031"/>
                <a:gd name="T16" fmla="+- 0 1868 1741"/>
                <a:gd name="T17" fmla="*/ T16 w 2556"/>
                <a:gd name="T18" fmla="+- 0 6093 6019"/>
                <a:gd name="T19" fmla="*/ 6093 h 2031"/>
                <a:gd name="T20" fmla="+- 0 1816 1741"/>
                <a:gd name="T21" fmla="*/ T20 w 2556"/>
                <a:gd name="T22" fmla="+- 0 6146 6019"/>
                <a:gd name="T23" fmla="*/ 6146 h 2031"/>
                <a:gd name="T24" fmla="+- 0 1776 1741"/>
                <a:gd name="T25" fmla="*/ T24 w 2556"/>
                <a:gd name="T26" fmla="+- 0 6209 6019"/>
                <a:gd name="T27" fmla="*/ 6209 h 2031"/>
                <a:gd name="T28" fmla="+- 0 1750 1741"/>
                <a:gd name="T29" fmla="*/ T28 w 2556"/>
                <a:gd name="T30" fmla="+- 0 6280 6019"/>
                <a:gd name="T31" fmla="*/ 6280 h 2031"/>
                <a:gd name="T32" fmla="+- 0 1741 1741"/>
                <a:gd name="T33" fmla="*/ T32 w 2556"/>
                <a:gd name="T34" fmla="+- 0 6357 6019"/>
                <a:gd name="T35" fmla="*/ 6357 h 2031"/>
                <a:gd name="T36" fmla="+- 0 1741 1741"/>
                <a:gd name="T37" fmla="*/ T36 w 2556"/>
                <a:gd name="T38" fmla="+- 0 7711 6019"/>
                <a:gd name="T39" fmla="*/ 7711 h 2031"/>
                <a:gd name="T40" fmla="+- 0 1750 1741"/>
                <a:gd name="T41" fmla="*/ T40 w 2556"/>
                <a:gd name="T42" fmla="+- 0 7788 6019"/>
                <a:gd name="T43" fmla="*/ 7788 h 2031"/>
                <a:gd name="T44" fmla="+- 0 1776 1741"/>
                <a:gd name="T45" fmla="*/ T44 w 2556"/>
                <a:gd name="T46" fmla="+- 0 7860 6019"/>
                <a:gd name="T47" fmla="*/ 7860 h 2031"/>
                <a:gd name="T48" fmla="+- 0 1816 1741"/>
                <a:gd name="T49" fmla="*/ T48 w 2556"/>
                <a:gd name="T50" fmla="+- 0 7923 6019"/>
                <a:gd name="T51" fmla="*/ 7923 h 2031"/>
                <a:gd name="T52" fmla="+- 0 1868 1741"/>
                <a:gd name="T53" fmla="*/ T52 w 2556"/>
                <a:gd name="T54" fmla="+- 0 7975 6019"/>
                <a:gd name="T55" fmla="*/ 7975 h 2031"/>
                <a:gd name="T56" fmla="+- 0 1931 1741"/>
                <a:gd name="T57" fmla="*/ T56 w 2556"/>
                <a:gd name="T58" fmla="+- 0 8015 6019"/>
                <a:gd name="T59" fmla="*/ 8015 h 2031"/>
                <a:gd name="T60" fmla="+- 0 2002 1741"/>
                <a:gd name="T61" fmla="*/ T60 w 2556"/>
                <a:gd name="T62" fmla="+- 0 8040 6019"/>
                <a:gd name="T63" fmla="*/ 8040 h 2031"/>
                <a:gd name="T64" fmla="+- 0 2080 1741"/>
                <a:gd name="T65" fmla="*/ T64 w 2556"/>
                <a:gd name="T66" fmla="+- 0 8049 6019"/>
                <a:gd name="T67" fmla="*/ 8049 h 2031"/>
                <a:gd name="T68" fmla="+- 0 3959 1741"/>
                <a:gd name="T69" fmla="*/ T68 w 2556"/>
                <a:gd name="T70" fmla="+- 0 8049 6019"/>
                <a:gd name="T71" fmla="*/ 8049 h 2031"/>
                <a:gd name="T72" fmla="+- 0 4036 1741"/>
                <a:gd name="T73" fmla="*/ T72 w 2556"/>
                <a:gd name="T74" fmla="+- 0 8040 6019"/>
                <a:gd name="T75" fmla="*/ 8040 h 2031"/>
                <a:gd name="T76" fmla="+- 0 4108 1741"/>
                <a:gd name="T77" fmla="*/ T76 w 2556"/>
                <a:gd name="T78" fmla="+- 0 8015 6019"/>
                <a:gd name="T79" fmla="*/ 8015 h 2031"/>
                <a:gd name="T80" fmla="+- 0 4170 1741"/>
                <a:gd name="T81" fmla="*/ T80 w 2556"/>
                <a:gd name="T82" fmla="+- 0 7975 6019"/>
                <a:gd name="T83" fmla="*/ 7975 h 2031"/>
                <a:gd name="T84" fmla="+- 0 4223 1741"/>
                <a:gd name="T85" fmla="*/ T84 w 2556"/>
                <a:gd name="T86" fmla="+- 0 7923 6019"/>
                <a:gd name="T87" fmla="*/ 7923 h 2031"/>
                <a:gd name="T88" fmla="+- 0 4263 1741"/>
                <a:gd name="T89" fmla="*/ T88 w 2556"/>
                <a:gd name="T90" fmla="+- 0 7860 6019"/>
                <a:gd name="T91" fmla="*/ 7860 h 2031"/>
                <a:gd name="T92" fmla="+- 0 4288 1741"/>
                <a:gd name="T93" fmla="*/ T92 w 2556"/>
                <a:gd name="T94" fmla="+- 0 7788 6019"/>
                <a:gd name="T95" fmla="*/ 7788 h 2031"/>
                <a:gd name="T96" fmla="+- 0 4297 1741"/>
                <a:gd name="T97" fmla="*/ T96 w 2556"/>
                <a:gd name="T98" fmla="+- 0 7711 6019"/>
                <a:gd name="T99" fmla="*/ 7711 h 2031"/>
                <a:gd name="T100" fmla="+- 0 4297 1741"/>
                <a:gd name="T101" fmla="*/ T100 w 2556"/>
                <a:gd name="T102" fmla="+- 0 6357 6019"/>
                <a:gd name="T103" fmla="*/ 6357 h 2031"/>
                <a:gd name="T104" fmla="+- 0 4288 1741"/>
                <a:gd name="T105" fmla="*/ T104 w 2556"/>
                <a:gd name="T106" fmla="+- 0 6280 6019"/>
                <a:gd name="T107" fmla="*/ 6280 h 2031"/>
                <a:gd name="T108" fmla="+- 0 4263 1741"/>
                <a:gd name="T109" fmla="*/ T108 w 2556"/>
                <a:gd name="T110" fmla="+- 0 6209 6019"/>
                <a:gd name="T111" fmla="*/ 6209 h 2031"/>
                <a:gd name="T112" fmla="+- 0 4223 1741"/>
                <a:gd name="T113" fmla="*/ T112 w 2556"/>
                <a:gd name="T114" fmla="+- 0 6146 6019"/>
                <a:gd name="T115" fmla="*/ 6146 h 2031"/>
                <a:gd name="T116" fmla="+- 0 4170 1741"/>
                <a:gd name="T117" fmla="*/ T116 w 2556"/>
                <a:gd name="T118" fmla="+- 0 6093 6019"/>
                <a:gd name="T119" fmla="*/ 6093 h 2031"/>
                <a:gd name="T120" fmla="+- 0 4108 1741"/>
                <a:gd name="T121" fmla="*/ T120 w 2556"/>
                <a:gd name="T122" fmla="+- 0 6053 6019"/>
                <a:gd name="T123" fmla="*/ 6053 h 2031"/>
                <a:gd name="T124" fmla="+- 0 4036 1741"/>
                <a:gd name="T125" fmla="*/ T124 w 2556"/>
                <a:gd name="T126" fmla="+- 0 6028 6019"/>
                <a:gd name="T127" fmla="*/ 6028 h 2031"/>
                <a:gd name="T128" fmla="+- 0 3959 1741"/>
                <a:gd name="T129" fmla="*/ T128 w 2556"/>
                <a:gd name="T130" fmla="+- 0 6019 6019"/>
                <a:gd name="T131" fmla="*/ 6019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2218" y="0"/>
                  </a:moveTo>
                  <a:lnTo>
                    <a:pt x="339" y="0"/>
                  </a:lnTo>
                  <a:lnTo>
                    <a:pt x="261" y="9"/>
                  </a:lnTo>
                  <a:lnTo>
                    <a:pt x="190" y="34"/>
                  </a:lnTo>
                  <a:lnTo>
                    <a:pt x="127" y="74"/>
                  </a:lnTo>
                  <a:lnTo>
                    <a:pt x="75" y="127"/>
                  </a:lnTo>
                  <a:lnTo>
                    <a:pt x="35" y="190"/>
                  </a:lnTo>
                  <a:lnTo>
                    <a:pt x="9" y="261"/>
                  </a:lnTo>
                  <a:lnTo>
                    <a:pt x="0" y="338"/>
                  </a:lnTo>
                  <a:lnTo>
                    <a:pt x="0" y="1692"/>
                  </a:lnTo>
                  <a:lnTo>
                    <a:pt x="9" y="1769"/>
                  </a:lnTo>
                  <a:lnTo>
                    <a:pt x="35" y="1841"/>
                  </a:lnTo>
                  <a:lnTo>
                    <a:pt x="75" y="1904"/>
                  </a:lnTo>
                  <a:lnTo>
                    <a:pt x="127" y="1956"/>
                  </a:lnTo>
                  <a:lnTo>
                    <a:pt x="190" y="1996"/>
                  </a:lnTo>
                  <a:lnTo>
                    <a:pt x="261" y="2021"/>
                  </a:lnTo>
                  <a:lnTo>
                    <a:pt x="339" y="2030"/>
                  </a:lnTo>
                  <a:lnTo>
                    <a:pt x="2218" y="2030"/>
                  </a:lnTo>
                  <a:lnTo>
                    <a:pt x="2295" y="2021"/>
                  </a:lnTo>
                  <a:lnTo>
                    <a:pt x="2367" y="1996"/>
                  </a:lnTo>
                  <a:lnTo>
                    <a:pt x="2429" y="1956"/>
                  </a:lnTo>
                  <a:lnTo>
                    <a:pt x="2482" y="1904"/>
                  </a:lnTo>
                  <a:lnTo>
                    <a:pt x="2522" y="1841"/>
                  </a:lnTo>
                  <a:lnTo>
                    <a:pt x="2547" y="1769"/>
                  </a:lnTo>
                  <a:lnTo>
                    <a:pt x="2556" y="1692"/>
                  </a:lnTo>
                  <a:lnTo>
                    <a:pt x="2556" y="338"/>
                  </a:lnTo>
                  <a:lnTo>
                    <a:pt x="2547" y="261"/>
                  </a:lnTo>
                  <a:lnTo>
                    <a:pt x="2522" y="190"/>
                  </a:lnTo>
                  <a:lnTo>
                    <a:pt x="2482" y="127"/>
                  </a:lnTo>
                  <a:lnTo>
                    <a:pt x="2429" y="74"/>
                  </a:lnTo>
                  <a:lnTo>
                    <a:pt x="2367" y="34"/>
                  </a:lnTo>
                  <a:lnTo>
                    <a:pt x="2295" y="9"/>
                  </a:lnTo>
                  <a:lnTo>
                    <a:pt x="2218" y="0"/>
                  </a:lnTo>
                  <a:close/>
                </a:path>
              </a:pathLst>
            </a:custGeom>
            <a:solidFill>
              <a:srgbClr val="00AF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s-CL" sz="1800" spc="-10" dirty="0">
                  <a:effectLst/>
                  <a:ea typeface="Calibri" panose="020F0502020204030204" pitchFamily="34" charset="0"/>
                </a:rPr>
                <a:t>S</a:t>
              </a:r>
              <a:r>
                <a:rPr lang="es-ES" sz="1800" spc="-10" dirty="0" err="1">
                  <a:effectLst/>
                  <a:ea typeface="Calibri" panose="020F0502020204030204" pitchFamily="34" charset="0"/>
                </a:rPr>
                <a:t>emáforo</a:t>
              </a:r>
              <a:r>
                <a:rPr lang="es-ES" sz="1800" spc="-395" dirty="0">
                  <a:effectLst/>
                  <a:ea typeface="Calibri" panose="020F0502020204030204" pitchFamily="34" charset="0"/>
                </a:rPr>
                <a:t> </a:t>
              </a:r>
              <a:r>
                <a:rPr lang="es-ES" sz="1800" dirty="0">
                  <a:effectLst/>
                  <a:ea typeface="Calibri" panose="020F0502020204030204" pitchFamily="34" charset="0"/>
                </a:rPr>
                <a:t>Verde</a:t>
              </a:r>
              <a:r>
                <a:rPr lang="es-ES" sz="1800" spc="5" dirty="0">
                  <a:effectLst/>
                  <a:ea typeface="Calibri" panose="020F0502020204030204" pitchFamily="34" charset="0"/>
                </a:rPr>
                <a:t> </a:t>
              </a:r>
              <a:r>
                <a:rPr lang="es-ES" sz="1800" dirty="0">
                  <a:effectLst/>
                  <a:ea typeface="Calibri" panose="020F0502020204030204" pitchFamily="34" charset="0"/>
                </a:rPr>
                <a:t>(Normal)</a:t>
              </a:r>
              <a:endParaRPr lang="es-CL" sz="1800" dirty="0">
                <a:effectLst/>
                <a:ea typeface="Calibri" panose="020F0502020204030204" pitchFamily="34" charset="0"/>
              </a:endParaRPr>
            </a:p>
            <a:p>
              <a:endParaRPr lang="es-CL" dirty="0"/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ED02EC92-DB2E-0F68-F0B0-747EC27BB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" y="-181"/>
              <a:ext cx="14458" cy="1628"/>
            </a:xfrm>
            <a:custGeom>
              <a:avLst/>
              <a:gdLst>
                <a:gd name="T0" fmla="+- 0 18520 4062"/>
                <a:gd name="T1" fmla="*/ T0 w 14458"/>
                <a:gd name="T2" fmla="+- 0 91 -180"/>
                <a:gd name="T3" fmla="*/ 91 h 1628"/>
                <a:gd name="T4" fmla="+- 0 18520 4062"/>
                <a:gd name="T5" fmla="*/ T4 w 14458"/>
                <a:gd name="T6" fmla="+- 0 1176 -180"/>
                <a:gd name="T7" fmla="*/ 1176 h 1628"/>
                <a:gd name="T8" fmla="+- 0 18510 4062"/>
                <a:gd name="T9" fmla="*/ T8 w 14458"/>
                <a:gd name="T10" fmla="+- 0 1248 -180"/>
                <a:gd name="T11" fmla="*/ 1248 h 1628"/>
                <a:gd name="T12" fmla="+- 0 18483 4062"/>
                <a:gd name="T13" fmla="*/ T12 w 14458"/>
                <a:gd name="T14" fmla="+- 0 1313 -180"/>
                <a:gd name="T15" fmla="*/ 1313 h 1628"/>
                <a:gd name="T16" fmla="+- 0 18440 4062"/>
                <a:gd name="T17" fmla="*/ T16 w 14458"/>
                <a:gd name="T18" fmla="+- 0 1367 -180"/>
                <a:gd name="T19" fmla="*/ 1367 h 1628"/>
                <a:gd name="T20" fmla="+- 0 18385 4062"/>
                <a:gd name="T21" fmla="*/ T20 w 14458"/>
                <a:gd name="T22" fmla="+- 0 1410 -180"/>
                <a:gd name="T23" fmla="*/ 1410 h 1628"/>
                <a:gd name="T24" fmla="+- 0 18321 4062"/>
                <a:gd name="T25" fmla="*/ T24 w 14458"/>
                <a:gd name="T26" fmla="+- 0 1437 -180"/>
                <a:gd name="T27" fmla="*/ 1437 h 1628"/>
                <a:gd name="T28" fmla="+- 0 18248 4062"/>
                <a:gd name="T29" fmla="*/ T28 w 14458"/>
                <a:gd name="T30" fmla="+- 0 1447 -180"/>
                <a:gd name="T31" fmla="*/ 1447 h 1628"/>
                <a:gd name="T32" fmla="+- 0 4062 4062"/>
                <a:gd name="T33" fmla="*/ T32 w 14458"/>
                <a:gd name="T34" fmla="+- 0 1447 -180"/>
                <a:gd name="T35" fmla="*/ 1447 h 1628"/>
                <a:gd name="T36" fmla="+- 0 4062 4062"/>
                <a:gd name="T37" fmla="*/ T36 w 14458"/>
                <a:gd name="T38" fmla="+- 0 -180 -180"/>
                <a:gd name="T39" fmla="*/ -180 h 1628"/>
                <a:gd name="T40" fmla="+- 0 18248 4062"/>
                <a:gd name="T41" fmla="*/ T40 w 14458"/>
                <a:gd name="T42" fmla="+- 0 -180 -180"/>
                <a:gd name="T43" fmla="*/ -180 h 1628"/>
                <a:gd name="T44" fmla="+- 0 18321 4062"/>
                <a:gd name="T45" fmla="*/ T44 w 14458"/>
                <a:gd name="T46" fmla="+- 0 -171 -180"/>
                <a:gd name="T47" fmla="*/ -171 h 1628"/>
                <a:gd name="T48" fmla="+- 0 18385 4062"/>
                <a:gd name="T49" fmla="*/ T48 w 14458"/>
                <a:gd name="T50" fmla="+- 0 -143 -180"/>
                <a:gd name="T51" fmla="*/ -143 h 1628"/>
                <a:gd name="T52" fmla="+- 0 18440 4062"/>
                <a:gd name="T53" fmla="*/ T52 w 14458"/>
                <a:gd name="T54" fmla="+- 0 -101 -180"/>
                <a:gd name="T55" fmla="*/ -101 h 1628"/>
                <a:gd name="T56" fmla="+- 0 18483 4062"/>
                <a:gd name="T57" fmla="*/ T56 w 14458"/>
                <a:gd name="T58" fmla="+- 0 -46 -180"/>
                <a:gd name="T59" fmla="*/ -46 h 1628"/>
                <a:gd name="T60" fmla="+- 0 18510 4062"/>
                <a:gd name="T61" fmla="*/ T60 w 14458"/>
                <a:gd name="T62" fmla="+- 0 19 -180"/>
                <a:gd name="T63" fmla="*/ 19 h 1628"/>
                <a:gd name="T64" fmla="+- 0 18520 4062"/>
                <a:gd name="T65" fmla="*/ T64 w 14458"/>
                <a:gd name="T66" fmla="+- 0 91 -180"/>
                <a:gd name="T67" fmla="*/ 91 h 16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14458" h="1628">
                  <a:moveTo>
                    <a:pt x="14458" y="271"/>
                  </a:moveTo>
                  <a:lnTo>
                    <a:pt x="14458" y="1356"/>
                  </a:lnTo>
                  <a:lnTo>
                    <a:pt x="14448" y="1428"/>
                  </a:lnTo>
                  <a:lnTo>
                    <a:pt x="14421" y="1493"/>
                  </a:lnTo>
                  <a:lnTo>
                    <a:pt x="14378" y="1547"/>
                  </a:lnTo>
                  <a:lnTo>
                    <a:pt x="14323" y="1590"/>
                  </a:lnTo>
                  <a:lnTo>
                    <a:pt x="14259" y="1617"/>
                  </a:lnTo>
                  <a:lnTo>
                    <a:pt x="14186" y="1627"/>
                  </a:lnTo>
                  <a:lnTo>
                    <a:pt x="0" y="1627"/>
                  </a:lnTo>
                  <a:lnTo>
                    <a:pt x="0" y="0"/>
                  </a:lnTo>
                  <a:lnTo>
                    <a:pt x="14186" y="0"/>
                  </a:lnTo>
                  <a:lnTo>
                    <a:pt x="14259" y="9"/>
                  </a:lnTo>
                  <a:lnTo>
                    <a:pt x="14323" y="37"/>
                  </a:lnTo>
                  <a:lnTo>
                    <a:pt x="14378" y="79"/>
                  </a:lnTo>
                  <a:lnTo>
                    <a:pt x="14421" y="134"/>
                  </a:lnTo>
                  <a:lnTo>
                    <a:pt x="14448" y="199"/>
                  </a:lnTo>
                  <a:lnTo>
                    <a:pt x="14458" y="271"/>
                  </a:lnTo>
                  <a:close/>
                </a:path>
              </a:pathLst>
            </a:custGeom>
            <a:noFill/>
            <a:ln w="25908">
              <a:solidFill>
                <a:srgbClr val="DA29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D7BC3FBD-D696-6867-22D4-55224104E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-382"/>
              <a:ext cx="2556" cy="2031"/>
            </a:xfrm>
            <a:custGeom>
              <a:avLst/>
              <a:gdLst>
                <a:gd name="T0" fmla="+- 0 3959 1741"/>
                <a:gd name="T1" fmla="*/ T0 w 2556"/>
                <a:gd name="T2" fmla="+- 0 -382 -382"/>
                <a:gd name="T3" fmla="*/ -382 h 2031"/>
                <a:gd name="T4" fmla="+- 0 2080 1741"/>
                <a:gd name="T5" fmla="*/ T4 w 2556"/>
                <a:gd name="T6" fmla="+- 0 -382 -382"/>
                <a:gd name="T7" fmla="*/ -382 h 2031"/>
                <a:gd name="T8" fmla="+- 0 2002 1741"/>
                <a:gd name="T9" fmla="*/ T8 w 2556"/>
                <a:gd name="T10" fmla="+- 0 -373 -382"/>
                <a:gd name="T11" fmla="*/ -373 h 2031"/>
                <a:gd name="T12" fmla="+- 0 1931 1741"/>
                <a:gd name="T13" fmla="*/ T12 w 2556"/>
                <a:gd name="T14" fmla="+- 0 -347 -382"/>
                <a:gd name="T15" fmla="*/ -347 h 2031"/>
                <a:gd name="T16" fmla="+- 0 1868 1741"/>
                <a:gd name="T17" fmla="*/ T16 w 2556"/>
                <a:gd name="T18" fmla="+- 0 -308 -382"/>
                <a:gd name="T19" fmla="*/ -308 h 2031"/>
                <a:gd name="T20" fmla="+- 0 1816 1741"/>
                <a:gd name="T21" fmla="*/ T20 w 2556"/>
                <a:gd name="T22" fmla="+- 0 -255 -382"/>
                <a:gd name="T23" fmla="*/ -255 h 2031"/>
                <a:gd name="T24" fmla="+- 0 1776 1741"/>
                <a:gd name="T25" fmla="*/ T24 w 2556"/>
                <a:gd name="T26" fmla="+- 0 -192 -382"/>
                <a:gd name="T27" fmla="*/ -192 h 2031"/>
                <a:gd name="T28" fmla="+- 0 1750 1741"/>
                <a:gd name="T29" fmla="*/ T28 w 2556"/>
                <a:gd name="T30" fmla="+- 0 -121 -382"/>
                <a:gd name="T31" fmla="*/ -121 h 2031"/>
                <a:gd name="T32" fmla="+- 0 1741 1741"/>
                <a:gd name="T33" fmla="*/ T32 w 2556"/>
                <a:gd name="T34" fmla="+- 0 -44 -382"/>
                <a:gd name="T35" fmla="*/ -44 h 2031"/>
                <a:gd name="T36" fmla="+- 0 1741 1741"/>
                <a:gd name="T37" fmla="*/ T36 w 2556"/>
                <a:gd name="T38" fmla="+- 0 1310 -382"/>
                <a:gd name="T39" fmla="*/ 1310 h 2031"/>
                <a:gd name="T40" fmla="+- 0 1750 1741"/>
                <a:gd name="T41" fmla="*/ T40 w 2556"/>
                <a:gd name="T42" fmla="+- 0 1388 -382"/>
                <a:gd name="T43" fmla="*/ 1388 h 2031"/>
                <a:gd name="T44" fmla="+- 0 1776 1741"/>
                <a:gd name="T45" fmla="*/ T44 w 2556"/>
                <a:gd name="T46" fmla="+- 0 1459 -382"/>
                <a:gd name="T47" fmla="*/ 1459 h 2031"/>
                <a:gd name="T48" fmla="+- 0 1816 1741"/>
                <a:gd name="T49" fmla="*/ T48 w 2556"/>
                <a:gd name="T50" fmla="+- 0 1522 -382"/>
                <a:gd name="T51" fmla="*/ 1522 h 2031"/>
                <a:gd name="T52" fmla="+- 0 1868 1741"/>
                <a:gd name="T53" fmla="*/ T52 w 2556"/>
                <a:gd name="T54" fmla="+- 0 1574 -382"/>
                <a:gd name="T55" fmla="*/ 1574 h 2031"/>
                <a:gd name="T56" fmla="+- 0 1931 1741"/>
                <a:gd name="T57" fmla="*/ T56 w 2556"/>
                <a:gd name="T58" fmla="+- 0 1614 -382"/>
                <a:gd name="T59" fmla="*/ 1614 h 2031"/>
                <a:gd name="T60" fmla="+- 0 2002 1741"/>
                <a:gd name="T61" fmla="*/ T60 w 2556"/>
                <a:gd name="T62" fmla="+- 0 1640 -382"/>
                <a:gd name="T63" fmla="*/ 1640 h 2031"/>
                <a:gd name="T64" fmla="+- 0 2080 1741"/>
                <a:gd name="T65" fmla="*/ T64 w 2556"/>
                <a:gd name="T66" fmla="+- 0 1648 -382"/>
                <a:gd name="T67" fmla="*/ 1648 h 2031"/>
                <a:gd name="T68" fmla="+- 0 3959 1741"/>
                <a:gd name="T69" fmla="*/ T68 w 2556"/>
                <a:gd name="T70" fmla="+- 0 1648 -382"/>
                <a:gd name="T71" fmla="*/ 1648 h 2031"/>
                <a:gd name="T72" fmla="+- 0 4036 1741"/>
                <a:gd name="T73" fmla="*/ T72 w 2556"/>
                <a:gd name="T74" fmla="+- 0 1640 -382"/>
                <a:gd name="T75" fmla="*/ 1640 h 2031"/>
                <a:gd name="T76" fmla="+- 0 4108 1741"/>
                <a:gd name="T77" fmla="*/ T76 w 2556"/>
                <a:gd name="T78" fmla="+- 0 1614 -382"/>
                <a:gd name="T79" fmla="*/ 1614 h 2031"/>
                <a:gd name="T80" fmla="+- 0 4170 1741"/>
                <a:gd name="T81" fmla="*/ T80 w 2556"/>
                <a:gd name="T82" fmla="+- 0 1574 -382"/>
                <a:gd name="T83" fmla="*/ 1574 h 2031"/>
                <a:gd name="T84" fmla="+- 0 4223 1741"/>
                <a:gd name="T85" fmla="*/ T84 w 2556"/>
                <a:gd name="T86" fmla="+- 0 1522 -382"/>
                <a:gd name="T87" fmla="*/ 1522 h 2031"/>
                <a:gd name="T88" fmla="+- 0 4263 1741"/>
                <a:gd name="T89" fmla="*/ T88 w 2556"/>
                <a:gd name="T90" fmla="+- 0 1459 -382"/>
                <a:gd name="T91" fmla="*/ 1459 h 2031"/>
                <a:gd name="T92" fmla="+- 0 4288 1741"/>
                <a:gd name="T93" fmla="*/ T92 w 2556"/>
                <a:gd name="T94" fmla="+- 0 1388 -382"/>
                <a:gd name="T95" fmla="*/ 1388 h 2031"/>
                <a:gd name="T96" fmla="+- 0 4297 1741"/>
                <a:gd name="T97" fmla="*/ T96 w 2556"/>
                <a:gd name="T98" fmla="+- 0 1310 -382"/>
                <a:gd name="T99" fmla="*/ 1310 h 2031"/>
                <a:gd name="T100" fmla="+- 0 4297 1741"/>
                <a:gd name="T101" fmla="*/ T100 w 2556"/>
                <a:gd name="T102" fmla="+- 0 -44 -382"/>
                <a:gd name="T103" fmla="*/ -44 h 2031"/>
                <a:gd name="T104" fmla="+- 0 4288 1741"/>
                <a:gd name="T105" fmla="*/ T104 w 2556"/>
                <a:gd name="T106" fmla="+- 0 -121 -382"/>
                <a:gd name="T107" fmla="*/ -121 h 2031"/>
                <a:gd name="T108" fmla="+- 0 4263 1741"/>
                <a:gd name="T109" fmla="*/ T108 w 2556"/>
                <a:gd name="T110" fmla="+- 0 -192 -382"/>
                <a:gd name="T111" fmla="*/ -192 h 2031"/>
                <a:gd name="T112" fmla="+- 0 4223 1741"/>
                <a:gd name="T113" fmla="*/ T112 w 2556"/>
                <a:gd name="T114" fmla="+- 0 -255 -382"/>
                <a:gd name="T115" fmla="*/ -255 h 2031"/>
                <a:gd name="T116" fmla="+- 0 4170 1741"/>
                <a:gd name="T117" fmla="*/ T116 w 2556"/>
                <a:gd name="T118" fmla="+- 0 -308 -382"/>
                <a:gd name="T119" fmla="*/ -308 h 2031"/>
                <a:gd name="T120" fmla="+- 0 4108 1741"/>
                <a:gd name="T121" fmla="*/ T120 w 2556"/>
                <a:gd name="T122" fmla="+- 0 -347 -382"/>
                <a:gd name="T123" fmla="*/ -347 h 2031"/>
                <a:gd name="T124" fmla="+- 0 4036 1741"/>
                <a:gd name="T125" fmla="*/ T124 w 2556"/>
                <a:gd name="T126" fmla="+- 0 -373 -382"/>
                <a:gd name="T127" fmla="*/ -373 h 2031"/>
                <a:gd name="T128" fmla="+- 0 3959 1741"/>
                <a:gd name="T129" fmla="*/ T128 w 2556"/>
                <a:gd name="T130" fmla="+- 0 -382 -382"/>
                <a:gd name="T131" fmla="*/ -382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2218" y="0"/>
                  </a:moveTo>
                  <a:lnTo>
                    <a:pt x="339" y="0"/>
                  </a:lnTo>
                  <a:lnTo>
                    <a:pt x="261" y="9"/>
                  </a:lnTo>
                  <a:lnTo>
                    <a:pt x="190" y="35"/>
                  </a:lnTo>
                  <a:lnTo>
                    <a:pt x="127" y="74"/>
                  </a:lnTo>
                  <a:lnTo>
                    <a:pt x="75" y="127"/>
                  </a:lnTo>
                  <a:lnTo>
                    <a:pt x="35" y="190"/>
                  </a:lnTo>
                  <a:lnTo>
                    <a:pt x="9" y="261"/>
                  </a:lnTo>
                  <a:lnTo>
                    <a:pt x="0" y="338"/>
                  </a:lnTo>
                  <a:lnTo>
                    <a:pt x="0" y="1692"/>
                  </a:lnTo>
                  <a:lnTo>
                    <a:pt x="9" y="1770"/>
                  </a:lnTo>
                  <a:lnTo>
                    <a:pt x="35" y="1841"/>
                  </a:lnTo>
                  <a:lnTo>
                    <a:pt x="75" y="1904"/>
                  </a:lnTo>
                  <a:lnTo>
                    <a:pt x="127" y="1956"/>
                  </a:lnTo>
                  <a:lnTo>
                    <a:pt x="190" y="1996"/>
                  </a:lnTo>
                  <a:lnTo>
                    <a:pt x="261" y="2022"/>
                  </a:lnTo>
                  <a:lnTo>
                    <a:pt x="339" y="2030"/>
                  </a:lnTo>
                  <a:lnTo>
                    <a:pt x="2218" y="2030"/>
                  </a:lnTo>
                  <a:lnTo>
                    <a:pt x="2295" y="2022"/>
                  </a:lnTo>
                  <a:lnTo>
                    <a:pt x="2367" y="1996"/>
                  </a:lnTo>
                  <a:lnTo>
                    <a:pt x="2429" y="1956"/>
                  </a:lnTo>
                  <a:lnTo>
                    <a:pt x="2482" y="1904"/>
                  </a:lnTo>
                  <a:lnTo>
                    <a:pt x="2522" y="1841"/>
                  </a:lnTo>
                  <a:lnTo>
                    <a:pt x="2547" y="1770"/>
                  </a:lnTo>
                  <a:lnTo>
                    <a:pt x="2556" y="1692"/>
                  </a:lnTo>
                  <a:lnTo>
                    <a:pt x="2556" y="338"/>
                  </a:lnTo>
                  <a:lnTo>
                    <a:pt x="2547" y="261"/>
                  </a:lnTo>
                  <a:lnTo>
                    <a:pt x="2522" y="190"/>
                  </a:lnTo>
                  <a:lnTo>
                    <a:pt x="2482" y="127"/>
                  </a:lnTo>
                  <a:lnTo>
                    <a:pt x="2429" y="74"/>
                  </a:lnTo>
                  <a:lnTo>
                    <a:pt x="2367" y="35"/>
                  </a:lnTo>
                  <a:lnTo>
                    <a:pt x="2295" y="9"/>
                  </a:lnTo>
                  <a:lnTo>
                    <a:pt x="2218" y="0"/>
                  </a:lnTo>
                  <a:close/>
                </a:path>
              </a:pathLst>
            </a:custGeom>
            <a:solidFill>
              <a:srgbClr val="DA29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s-ES" sz="1800" spc="-1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Semáforo</a:t>
              </a:r>
              <a:r>
                <a:rPr lang="es-ES" sz="1800" spc="-9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  <a:p>
              <a:pPr algn="ctr"/>
              <a:r>
                <a:rPr lang="es-ES" sz="1800" spc="-1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Rojo</a:t>
              </a:r>
              <a:r>
                <a:rPr lang="es-ES" sz="1800" spc="-39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(Crítico)</a:t>
              </a:r>
              <a:endParaRPr lang="es-C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endParaRPr lang="es-CL" dirty="0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B36968B3-960A-B7CB-9AFB-9D2AAE567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-382"/>
              <a:ext cx="2556" cy="2031"/>
            </a:xfrm>
            <a:custGeom>
              <a:avLst/>
              <a:gdLst>
                <a:gd name="T0" fmla="+- 0 1741 1741"/>
                <a:gd name="T1" fmla="*/ T0 w 2556"/>
                <a:gd name="T2" fmla="+- 0 -44 -382"/>
                <a:gd name="T3" fmla="*/ -44 h 2031"/>
                <a:gd name="T4" fmla="+- 0 1750 1741"/>
                <a:gd name="T5" fmla="*/ T4 w 2556"/>
                <a:gd name="T6" fmla="+- 0 -121 -382"/>
                <a:gd name="T7" fmla="*/ -121 h 2031"/>
                <a:gd name="T8" fmla="+- 0 1776 1741"/>
                <a:gd name="T9" fmla="*/ T8 w 2556"/>
                <a:gd name="T10" fmla="+- 0 -192 -382"/>
                <a:gd name="T11" fmla="*/ -192 h 2031"/>
                <a:gd name="T12" fmla="+- 0 1816 1741"/>
                <a:gd name="T13" fmla="*/ T12 w 2556"/>
                <a:gd name="T14" fmla="+- 0 -255 -382"/>
                <a:gd name="T15" fmla="*/ -255 h 2031"/>
                <a:gd name="T16" fmla="+- 0 1868 1741"/>
                <a:gd name="T17" fmla="*/ T16 w 2556"/>
                <a:gd name="T18" fmla="+- 0 -308 -382"/>
                <a:gd name="T19" fmla="*/ -308 h 2031"/>
                <a:gd name="T20" fmla="+- 0 1931 1741"/>
                <a:gd name="T21" fmla="*/ T20 w 2556"/>
                <a:gd name="T22" fmla="+- 0 -347 -382"/>
                <a:gd name="T23" fmla="*/ -347 h 2031"/>
                <a:gd name="T24" fmla="+- 0 2002 1741"/>
                <a:gd name="T25" fmla="*/ T24 w 2556"/>
                <a:gd name="T26" fmla="+- 0 -373 -382"/>
                <a:gd name="T27" fmla="*/ -373 h 2031"/>
                <a:gd name="T28" fmla="+- 0 2080 1741"/>
                <a:gd name="T29" fmla="*/ T28 w 2556"/>
                <a:gd name="T30" fmla="+- 0 -382 -382"/>
                <a:gd name="T31" fmla="*/ -382 h 2031"/>
                <a:gd name="T32" fmla="+- 0 3959 1741"/>
                <a:gd name="T33" fmla="*/ T32 w 2556"/>
                <a:gd name="T34" fmla="+- 0 -382 -382"/>
                <a:gd name="T35" fmla="*/ -382 h 2031"/>
                <a:gd name="T36" fmla="+- 0 4036 1741"/>
                <a:gd name="T37" fmla="*/ T36 w 2556"/>
                <a:gd name="T38" fmla="+- 0 -373 -382"/>
                <a:gd name="T39" fmla="*/ -373 h 2031"/>
                <a:gd name="T40" fmla="+- 0 4108 1741"/>
                <a:gd name="T41" fmla="*/ T40 w 2556"/>
                <a:gd name="T42" fmla="+- 0 -347 -382"/>
                <a:gd name="T43" fmla="*/ -347 h 2031"/>
                <a:gd name="T44" fmla="+- 0 4170 1741"/>
                <a:gd name="T45" fmla="*/ T44 w 2556"/>
                <a:gd name="T46" fmla="+- 0 -308 -382"/>
                <a:gd name="T47" fmla="*/ -308 h 2031"/>
                <a:gd name="T48" fmla="+- 0 4223 1741"/>
                <a:gd name="T49" fmla="*/ T48 w 2556"/>
                <a:gd name="T50" fmla="+- 0 -255 -382"/>
                <a:gd name="T51" fmla="*/ -255 h 2031"/>
                <a:gd name="T52" fmla="+- 0 4263 1741"/>
                <a:gd name="T53" fmla="*/ T52 w 2556"/>
                <a:gd name="T54" fmla="+- 0 -192 -382"/>
                <a:gd name="T55" fmla="*/ -192 h 2031"/>
                <a:gd name="T56" fmla="+- 0 4288 1741"/>
                <a:gd name="T57" fmla="*/ T56 w 2556"/>
                <a:gd name="T58" fmla="+- 0 -121 -382"/>
                <a:gd name="T59" fmla="*/ -121 h 2031"/>
                <a:gd name="T60" fmla="+- 0 4297 1741"/>
                <a:gd name="T61" fmla="*/ T60 w 2556"/>
                <a:gd name="T62" fmla="+- 0 -44 -382"/>
                <a:gd name="T63" fmla="*/ -44 h 2031"/>
                <a:gd name="T64" fmla="+- 0 4297 1741"/>
                <a:gd name="T65" fmla="*/ T64 w 2556"/>
                <a:gd name="T66" fmla="+- 0 1310 -382"/>
                <a:gd name="T67" fmla="*/ 1310 h 2031"/>
                <a:gd name="T68" fmla="+- 0 4288 1741"/>
                <a:gd name="T69" fmla="*/ T68 w 2556"/>
                <a:gd name="T70" fmla="+- 0 1388 -382"/>
                <a:gd name="T71" fmla="*/ 1388 h 2031"/>
                <a:gd name="T72" fmla="+- 0 4263 1741"/>
                <a:gd name="T73" fmla="*/ T72 w 2556"/>
                <a:gd name="T74" fmla="+- 0 1459 -382"/>
                <a:gd name="T75" fmla="*/ 1459 h 2031"/>
                <a:gd name="T76" fmla="+- 0 4223 1741"/>
                <a:gd name="T77" fmla="*/ T76 w 2556"/>
                <a:gd name="T78" fmla="+- 0 1522 -382"/>
                <a:gd name="T79" fmla="*/ 1522 h 2031"/>
                <a:gd name="T80" fmla="+- 0 4170 1741"/>
                <a:gd name="T81" fmla="*/ T80 w 2556"/>
                <a:gd name="T82" fmla="+- 0 1574 -382"/>
                <a:gd name="T83" fmla="*/ 1574 h 2031"/>
                <a:gd name="T84" fmla="+- 0 4108 1741"/>
                <a:gd name="T85" fmla="*/ T84 w 2556"/>
                <a:gd name="T86" fmla="+- 0 1614 -382"/>
                <a:gd name="T87" fmla="*/ 1614 h 2031"/>
                <a:gd name="T88" fmla="+- 0 4036 1741"/>
                <a:gd name="T89" fmla="*/ T88 w 2556"/>
                <a:gd name="T90" fmla="+- 0 1640 -382"/>
                <a:gd name="T91" fmla="*/ 1640 h 2031"/>
                <a:gd name="T92" fmla="+- 0 3959 1741"/>
                <a:gd name="T93" fmla="*/ T92 w 2556"/>
                <a:gd name="T94" fmla="+- 0 1648 -382"/>
                <a:gd name="T95" fmla="*/ 1648 h 2031"/>
                <a:gd name="T96" fmla="+- 0 2080 1741"/>
                <a:gd name="T97" fmla="*/ T96 w 2556"/>
                <a:gd name="T98" fmla="+- 0 1648 -382"/>
                <a:gd name="T99" fmla="*/ 1648 h 2031"/>
                <a:gd name="T100" fmla="+- 0 2002 1741"/>
                <a:gd name="T101" fmla="*/ T100 w 2556"/>
                <a:gd name="T102" fmla="+- 0 1640 -382"/>
                <a:gd name="T103" fmla="*/ 1640 h 2031"/>
                <a:gd name="T104" fmla="+- 0 1931 1741"/>
                <a:gd name="T105" fmla="*/ T104 w 2556"/>
                <a:gd name="T106" fmla="+- 0 1614 -382"/>
                <a:gd name="T107" fmla="*/ 1614 h 2031"/>
                <a:gd name="T108" fmla="+- 0 1868 1741"/>
                <a:gd name="T109" fmla="*/ T108 w 2556"/>
                <a:gd name="T110" fmla="+- 0 1574 -382"/>
                <a:gd name="T111" fmla="*/ 1574 h 2031"/>
                <a:gd name="T112" fmla="+- 0 1816 1741"/>
                <a:gd name="T113" fmla="*/ T112 w 2556"/>
                <a:gd name="T114" fmla="+- 0 1522 -382"/>
                <a:gd name="T115" fmla="*/ 1522 h 2031"/>
                <a:gd name="T116" fmla="+- 0 1776 1741"/>
                <a:gd name="T117" fmla="*/ T116 w 2556"/>
                <a:gd name="T118" fmla="+- 0 1459 -382"/>
                <a:gd name="T119" fmla="*/ 1459 h 2031"/>
                <a:gd name="T120" fmla="+- 0 1750 1741"/>
                <a:gd name="T121" fmla="*/ T120 w 2556"/>
                <a:gd name="T122" fmla="+- 0 1388 -382"/>
                <a:gd name="T123" fmla="*/ 1388 h 2031"/>
                <a:gd name="T124" fmla="+- 0 1741 1741"/>
                <a:gd name="T125" fmla="*/ T124 w 2556"/>
                <a:gd name="T126" fmla="+- 0 1310 -382"/>
                <a:gd name="T127" fmla="*/ 1310 h 2031"/>
                <a:gd name="T128" fmla="+- 0 1741 1741"/>
                <a:gd name="T129" fmla="*/ T128 w 2556"/>
                <a:gd name="T130" fmla="+- 0 -44 -382"/>
                <a:gd name="T131" fmla="*/ -44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0" y="338"/>
                  </a:moveTo>
                  <a:lnTo>
                    <a:pt x="9" y="261"/>
                  </a:lnTo>
                  <a:lnTo>
                    <a:pt x="35" y="190"/>
                  </a:lnTo>
                  <a:lnTo>
                    <a:pt x="75" y="127"/>
                  </a:lnTo>
                  <a:lnTo>
                    <a:pt x="127" y="74"/>
                  </a:lnTo>
                  <a:lnTo>
                    <a:pt x="190" y="35"/>
                  </a:lnTo>
                  <a:lnTo>
                    <a:pt x="261" y="9"/>
                  </a:lnTo>
                  <a:lnTo>
                    <a:pt x="339" y="0"/>
                  </a:lnTo>
                  <a:lnTo>
                    <a:pt x="2218" y="0"/>
                  </a:lnTo>
                  <a:lnTo>
                    <a:pt x="2295" y="9"/>
                  </a:lnTo>
                  <a:lnTo>
                    <a:pt x="2367" y="35"/>
                  </a:lnTo>
                  <a:lnTo>
                    <a:pt x="2429" y="74"/>
                  </a:lnTo>
                  <a:lnTo>
                    <a:pt x="2482" y="127"/>
                  </a:lnTo>
                  <a:lnTo>
                    <a:pt x="2522" y="190"/>
                  </a:lnTo>
                  <a:lnTo>
                    <a:pt x="2547" y="261"/>
                  </a:lnTo>
                  <a:lnTo>
                    <a:pt x="2556" y="338"/>
                  </a:lnTo>
                  <a:lnTo>
                    <a:pt x="2556" y="1692"/>
                  </a:lnTo>
                  <a:lnTo>
                    <a:pt x="2547" y="1770"/>
                  </a:lnTo>
                  <a:lnTo>
                    <a:pt x="2522" y="1841"/>
                  </a:lnTo>
                  <a:lnTo>
                    <a:pt x="2482" y="1904"/>
                  </a:lnTo>
                  <a:lnTo>
                    <a:pt x="2429" y="1956"/>
                  </a:lnTo>
                  <a:lnTo>
                    <a:pt x="2367" y="1996"/>
                  </a:lnTo>
                  <a:lnTo>
                    <a:pt x="2295" y="2022"/>
                  </a:lnTo>
                  <a:lnTo>
                    <a:pt x="2218" y="2030"/>
                  </a:lnTo>
                  <a:lnTo>
                    <a:pt x="339" y="2030"/>
                  </a:lnTo>
                  <a:lnTo>
                    <a:pt x="261" y="2022"/>
                  </a:lnTo>
                  <a:lnTo>
                    <a:pt x="190" y="1996"/>
                  </a:lnTo>
                  <a:lnTo>
                    <a:pt x="127" y="1956"/>
                  </a:lnTo>
                  <a:lnTo>
                    <a:pt x="75" y="1904"/>
                  </a:lnTo>
                  <a:lnTo>
                    <a:pt x="35" y="1841"/>
                  </a:lnTo>
                  <a:lnTo>
                    <a:pt x="9" y="1770"/>
                  </a:lnTo>
                  <a:lnTo>
                    <a:pt x="0" y="1692"/>
                  </a:lnTo>
                  <a:lnTo>
                    <a:pt x="0" y="338"/>
                  </a:lnTo>
                  <a:close/>
                </a:path>
              </a:pathLst>
            </a:custGeom>
            <a:noFill/>
            <a:ln w="25908">
              <a:solidFill>
                <a:srgbClr val="DA29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60B994E8-F1FF-0851-BA50-3CFEB6B7B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" y="1953"/>
              <a:ext cx="14458" cy="1628"/>
            </a:xfrm>
            <a:custGeom>
              <a:avLst/>
              <a:gdLst>
                <a:gd name="T0" fmla="+- 0 18520 4062"/>
                <a:gd name="T1" fmla="*/ T0 w 14458"/>
                <a:gd name="T2" fmla="+- 0 2224 1953"/>
                <a:gd name="T3" fmla="*/ 2224 h 1628"/>
                <a:gd name="T4" fmla="+- 0 18520 4062"/>
                <a:gd name="T5" fmla="*/ T4 w 14458"/>
                <a:gd name="T6" fmla="+- 0 3309 1953"/>
                <a:gd name="T7" fmla="*/ 3309 h 1628"/>
                <a:gd name="T8" fmla="+- 0 18510 4062"/>
                <a:gd name="T9" fmla="*/ T8 w 14458"/>
                <a:gd name="T10" fmla="+- 0 3381 1953"/>
                <a:gd name="T11" fmla="*/ 3381 h 1628"/>
                <a:gd name="T12" fmla="+- 0 18483 4062"/>
                <a:gd name="T13" fmla="*/ T12 w 14458"/>
                <a:gd name="T14" fmla="+- 0 3446 1953"/>
                <a:gd name="T15" fmla="*/ 3446 h 1628"/>
                <a:gd name="T16" fmla="+- 0 18440 4062"/>
                <a:gd name="T17" fmla="*/ T16 w 14458"/>
                <a:gd name="T18" fmla="+- 0 3501 1953"/>
                <a:gd name="T19" fmla="*/ 3501 h 1628"/>
                <a:gd name="T20" fmla="+- 0 18385 4062"/>
                <a:gd name="T21" fmla="*/ T20 w 14458"/>
                <a:gd name="T22" fmla="+- 0 3543 1953"/>
                <a:gd name="T23" fmla="*/ 3543 h 1628"/>
                <a:gd name="T24" fmla="+- 0 18321 4062"/>
                <a:gd name="T25" fmla="*/ T24 w 14458"/>
                <a:gd name="T26" fmla="+- 0 3571 1953"/>
                <a:gd name="T27" fmla="*/ 3571 h 1628"/>
                <a:gd name="T28" fmla="+- 0 18248 4062"/>
                <a:gd name="T29" fmla="*/ T28 w 14458"/>
                <a:gd name="T30" fmla="+- 0 3580 1953"/>
                <a:gd name="T31" fmla="*/ 3580 h 1628"/>
                <a:gd name="T32" fmla="+- 0 4062 4062"/>
                <a:gd name="T33" fmla="*/ T32 w 14458"/>
                <a:gd name="T34" fmla="+- 0 3580 1953"/>
                <a:gd name="T35" fmla="*/ 3580 h 1628"/>
                <a:gd name="T36" fmla="+- 0 4062 4062"/>
                <a:gd name="T37" fmla="*/ T36 w 14458"/>
                <a:gd name="T38" fmla="+- 0 1953 1953"/>
                <a:gd name="T39" fmla="*/ 1953 h 1628"/>
                <a:gd name="T40" fmla="+- 0 18248 4062"/>
                <a:gd name="T41" fmla="*/ T40 w 14458"/>
                <a:gd name="T42" fmla="+- 0 1953 1953"/>
                <a:gd name="T43" fmla="*/ 1953 h 1628"/>
                <a:gd name="T44" fmla="+- 0 18321 4062"/>
                <a:gd name="T45" fmla="*/ T44 w 14458"/>
                <a:gd name="T46" fmla="+- 0 1963 1953"/>
                <a:gd name="T47" fmla="*/ 1963 h 1628"/>
                <a:gd name="T48" fmla="+- 0 18385 4062"/>
                <a:gd name="T49" fmla="*/ T48 w 14458"/>
                <a:gd name="T50" fmla="+- 0 1990 1953"/>
                <a:gd name="T51" fmla="*/ 1990 h 1628"/>
                <a:gd name="T52" fmla="+- 0 18440 4062"/>
                <a:gd name="T53" fmla="*/ T52 w 14458"/>
                <a:gd name="T54" fmla="+- 0 2033 1953"/>
                <a:gd name="T55" fmla="*/ 2033 h 1628"/>
                <a:gd name="T56" fmla="+- 0 18483 4062"/>
                <a:gd name="T57" fmla="*/ T56 w 14458"/>
                <a:gd name="T58" fmla="+- 0 2088 1953"/>
                <a:gd name="T59" fmla="*/ 2088 h 1628"/>
                <a:gd name="T60" fmla="+- 0 18510 4062"/>
                <a:gd name="T61" fmla="*/ T60 w 14458"/>
                <a:gd name="T62" fmla="+- 0 2152 1953"/>
                <a:gd name="T63" fmla="*/ 2152 h 1628"/>
                <a:gd name="T64" fmla="+- 0 18520 4062"/>
                <a:gd name="T65" fmla="*/ T64 w 14458"/>
                <a:gd name="T66" fmla="+- 0 2224 1953"/>
                <a:gd name="T67" fmla="*/ 2224 h 16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14458" h="1628">
                  <a:moveTo>
                    <a:pt x="14458" y="271"/>
                  </a:moveTo>
                  <a:lnTo>
                    <a:pt x="14458" y="1356"/>
                  </a:lnTo>
                  <a:lnTo>
                    <a:pt x="14448" y="1428"/>
                  </a:lnTo>
                  <a:lnTo>
                    <a:pt x="14421" y="1493"/>
                  </a:lnTo>
                  <a:lnTo>
                    <a:pt x="14378" y="1548"/>
                  </a:lnTo>
                  <a:lnTo>
                    <a:pt x="14323" y="1590"/>
                  </a:lnTo>
                  <a:lnTo>
                    <a:pt x="14259" y="1618"/>
                  </a:lnTo>
                  <a:lnTo>
                    <a:pt x="14186" y="1627"/>
                  </a:lnTo>
                  <a:lnTo>
                    <a:pt x="0" y="1627"/>
                  </a:lnTo>
                  <a:lnTo>
                    <a:pt x="0" y="0"/>
                  </a:lnTo>
                  <a:lnTo>
                    <a:pt x="14186" y="0"/>
                  </a:lnTo>
                  <a:lnTo>
                    <a:pt x="14259" y="10"/>
                  </a:lnTo>
                  <a:lnTo>
                    <a:pt x="14323" y="37"/>
                  </a:lnTo>
                  <a:lnTo>
                    <a:pt x="14378" y="80"/>
                  </a:lnTo>
                  <a:lnTo>
                    <a:pt x="14421" y="135"/>
                  </a:lnTo>
                  <a:lnTo>
                    <a:pt x="14448" y="199"/>
                  </a:lnTo>
                  <a:lnTo>
                    <a:pt x="14458" y="271"/>
                  </a:lnTo>
                  <a:close/>
                </a:path>
              </a:pathLst>
            </a:custGeom>
            <a:noFill/>
            <a:ln w="25908">
              <a:solidFill>
                <a:srgbClr val="FF8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id="{C73DA6EE-455A-387E-FB6E-E07680459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1751"/>
              <a:ext cx="2556" cy="2031"/>
            </a:xfrm>
            <a:custGeom>
              <a:avLst/>
              <a:gdLst>
                <a:gd name="T0" fmla="+- 0 3959 1741"/>
                <a:gd name="T1" fmla="*/ T0 w 2556"/>
                <a:gd name="T2" fmla="+- 0 1752 1752"/>
                <a:gd name="T3" fmla="*/ 1752 h 2031"/>
                <a:gd name="T4" fmla="+- 0 2080 1741"/>
                <a:gd name="T5" fmla="*/ T4 w 2556"/>
                <a:gd name="T6" fmla="+- 0 1752 1752"/>
                <a:gd name="T7" fmla="*/ 1752 h 2031"/>
                <a:gd name="T8" fmla="+- 0 2002 1741"/>
                <a:gd name="T9" fmla="*/ T8 w 2556"/>
                <a:gd name="T10" fmla="+- 0 1761 1752"/>
                <a:gd name="T11" fmla="*/ 1761 h 2031"/>
                <a:gd name="T12" fmla="+- 0 1931 1741"/>
                <a:gd name="T13" fmla="*/ T12 w 2556"/>
                <a:gd name="T14" fmla="+- 0 1786 1752"/>
                <a:gd name="T15" fmla="*/ 1786 h 2031"/>
                <a:gd name="T16" fmla="+- 0 1868 1741"/>
                <a:gd name="T17" fmla="*/ T16 w 2556"/>
                <a:gd name="T18" fmla="+- 0 1826 1752"/>
                <a:gd name="T19" fmla="*/ 1826 h 2031"/>
                <a:gd name="T20" fmla="+- 0 1816 1741"/>
                <a:gd name="T21" fmla="*/ T20 w 2556"/>
                <a:gd name="T22" fmla="+- 0 1878 1752"/>
                <a:gd name="T23" fmla="*/ 1878 h 2031"/>
                <a:gd name="T24" fmla="+- 0 1776 1741"/>
                <a:gd name="T25" fmla="*/ T24 w 2556"/>
                <a:gd name="T26" fmla="+- 0 1941 1752"/>
                <a:gd name="T27" fmla="*/ 1941 h 2031"/>
                <a:gd name="T28" fmla="+- 0 1750 1741"/>
                <a:gd name="T29" fmla="*/ T28 w 2556"/>
                <a:gd name="T30" fmla="+- 0 2013 1752"/>
                <a:gd name="T31" fmla="*/ 2013 h 2031"/>
                <a:gd name="T32" fmla="+- 0 1741 1741"/>
                <a:gd name="T33" fmla="*/ T32 w 2556"/>
                <a:gd name="T34" fmla="+- 0 2090 1752"/>
                <a:gd name="T35" fmla="*/ 2090 h 2031"/>
                <a:gd name="T36" fmla="+- 0 1741 1741"/>
                <a:gd name="T37" fmla="*/ T36 w 2556"/>
                <a:gd name="T38" fmla="+- 0 3444 1752"/>
                <a:gd name="T39" fmla="*/ 3444 h 2031"/>
                <a:gd name="T40" fmla="+- 0 1750 1741"/>
                <a:gd name="T41" fmla="*/ T40 w 2556"/>
                <a:gd name="T42" fmla="+- 0 3521 1752"/>
                <a:gd name="T43" fmla="*/ 3521 h 2031"/>
                <a:gd name="T44" fmla="+- 0 1776 1741"/>
                <a:gd name="T45" fmla="*/ T44 w 2556"/>
                <a:gd name="T46" fmla="+- 0 3592 1752"/>
                <a:gd name="T47" fmla="*/ 3592 h 2031"/>
                <a:gd name="T48" fmla="+- 0 1816 1741"/>
                <a:gd name="T49" fmla="*/ T48 w 2556"/>
                <a:gd name="T50" fmla="+- 0 3655 1752"/>
                <a:gd name="T51" fmla="*/ 3655 h 2031"/>
                <a:gd name="T52" fmla="+- 0 1868 1741"/>
                <a:gd name="T53" fmla="*/ T52 w 2556"/>
                <a:gd name="T54" fmla="+- 0 3708 1752"/>
                <a:gd name="T55" fmla="*/ 3708 h 2031"/>
                <a:gd name="T56" fmla="+- 0 1931 1741"/>
                <a:gd name="T57" fmla="*/ T56 w 2556"/>
                <a:gd name="T58" fmla="+- 0 3748 1752"/>
                <a:gd name="T59" fmla="*/ 3748 h 2031"/>
                <a:gd name="T60" fmla="+- 0 2002 1741"/>
                <a:gd name="T61" fmla="*/ T60 w 2556"/>
                <a:gd name="T62" fmla="+- 0 3773 1752"/>
                <a:gd name="T63" fmla="*/ 3773 h 2031"/>
                <a:gd name="T64" fmla="+- 0 2080 1741"/>
                <a:gd name="T65" fmla="*/ T64 w 2556"/>
                <a:gd name="T66" fmla="+- 0 3782 1752"/>
                <a:gd name="T67" fmla="*/ 3782 h 2031"/>
                <a:gd name="T68" fmla="+- 0 3959 1741"/>
                <a:gd name="T69" fmla="*/ T68 w 2556"/>
                <a:gd name="T70" fmla="+- 0 3782 1752"/>
                <a:gd name="T71" fmla="*/ 3782 h 2031"/>
                <a:gd name="T72" fmla="+- 0 4036 1741"/>
                <a:gd name="T73" fmla="*/ T72 w 2556"/>
                <a:gd name="T74" fmla="+- 0 3773 1752"/>
                <a:gd name="T75" fmla="*/ 3773 h 2031"/>
                <a:gd name="T76" fmla="+- 0 4108 1741"/>
                <a:gd name="T77" fmla="*/ T76 w 2556"/>
                <a:gd name="T78" fmla="+- 0 3748 1752"/>
                <a:gd name="T79" fmla="*/ 3748 h 2031"/>
                <a:gd name="T80" fmla="+- 0 4170 1741"/>
                <a:gd name="T81" fmla="*/ T80 w 2556"/>
                <a:gd name="T82" fmla="+- 0 3708 1752"/>
                <a:gd name="T83" fmla="*/ 3708 h 2031"/>
                <a:gd name="T84" fmla="+- 0 4223 1741"/>
                <a:gd name="T85" fmla="*/ T84 w 2556"/>
                <a:gd name="T86" fmla="+- 0 3655 1752"/>
                <a:gd name="T87" fmla="*/ 3655 h 2031"/>
                <a:gd name="T88" fmla="+- 0 4263 1741"/>
                <a:gd name="T89" fmla="*/ T88 w 2556"/>
                <a:gd name="T90" fmla="+- 0 3592 1752"/>
                <a:gd name="T91" fmla="*/ 3592 h 2031"/>
                <a:gd name="T92" fmla="+- 0 4288 1741"/>
                <a:gd name="T93" fmla="*/ T92 w 2556"/>
                <a:gd name="T94" fmla="+- 0 3521 1752"/>
                <a:gd name="T95" fmla="*/ 3521 h 2031"/>
                <a:gd name="T96" fmla="+- 0 4297 1741"/>
                <a:gd name="T97" fmla="*/ T96 w 2556"/>
                <a:gd name="T98" fmla="+- 0 3444 1752"/>
                <a:gd name="T99" fmla="*/ 3444 h 2031"/>
                <a:gd name="T100" fmla="+- 0 4297 1741"/>
                <a:gd name="T101" fmla="*/ T100 w 2556"/>
                <a:gd name="T102" fmla="+- 0 2090 1752"/>
                <a:gd name="T103" fmla="*/ 2090 h 2031"/>
                <a:gd name="T104" fmla="+- 0 4288 1741"/>
                <a:gd name="T105" fmla="*/ T104 w 2556"/>
                <a:gd name="T106" fmla="+- 0 2013 1752"/>
                <a:gd name="T107" fmla="*/ 2013 h 2031"/>
                <a:gd name="T108" fmla="+- 0 4263 1741"/>
                <a:gd name="T109" fmla="*/ T108 w 2556"/>
                <a:gd name="T110" fmla="+- 0 1941 1752"/>
                <a:gd name="T111" fmla="*/ 1941 h 2031"/>
                <a:gd name="T112" fmla="+- 0 4223 1741"/>
                <a:gd name="T113" fmla="*/ T112 w 2556"/>
                <a:gd name="T114" fmla="+- 0 1878 1752"/>
                <a:gd name="T115" fmla="*/ 1878 h 2031"/>
                <a:gd name="T116" fmla="+- 0 4170 1741"/>
                <a:gd name="T117" fmla="*/ T116 w 2556"/>
                <a:gd name="T118" fmla="+- 0 1826 1752"/>
                <a:gd name="T119" fmla="*/ 1826 h 2031"/>
                <a:gd name="T120" fmla="+- 0 4108 1741"/>
                <a:gd name="T121" fmla="*/ T120 w 2556"/>
                <a:gd name="T122" fmla="+- 0 1786 1752"/>
                <a:gd name="T123" fmla="*/ 1786 h 2031"/>
                <a:gd name="T124" fmla="+- 0 4036 1741"/>
                <a:gd name="T125" fmla="*/ T124 w 2556"/>
                <a:gd name="T126" fmla="+- 0 1761 1752"/>
                <a:gd name="T127" fmla="*/ 1761 h 2031"/>
                <a:gd name="T128" fmla="+- 0 3959 1741"/>
                <a:gd name="T129" fmla="*/ T128 w 2556"/>
                <a:gd name="T130" fmla="+- 0 1752 1752"/>
                <a:gd name="T131" fmla="*/ 1752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2218" y="0"/>
                  </a:moveTo>
                  <a:lnTo>
                    <a:pt x="339" y="0"/>
                  </a:lnTo>
                  <a:lnTo>
                    <a:pt x="261" y="9"/>
                  </a:lnTo>
                  <a:lnTo>
                    <a:pt x="190" y="34"/>
                  </a:lnTo>
                  <a:lnTo>
                    <a:pt x="127" y="74"/>
                  </a:lnTo>
                  <a:lnTo>
                    <a:pt x="75" y="126"/>
                  </a:lnTo>
                  <a:lnTo>
                    <a:pt x="35" y="189"/>
                  </a:lnTo>
                  <a:lnTo>
                    <a:pt x="9" y="261"/>
                  </a:lnTo>
                  <a:lnTo>
                    <a:pt x="0" y="338"/>
                  </a:lnTo>
                  <a:lnTo>
                    <a:pt x="0" y="1692"/>
                  </a:lnTo>
                  <a:lnTo>
                    <a:pt x="9" y="1769"/>
                  </a:lnTo>
                  <a:lnTo>
                    <a:pt x="35" y="1840"/>
                  </a:lnTo>
                  <a:lnTo>
                    <a:pt x="75" y="1903"/>
                  </a:lnTo>
                  <a:lnTo>
                    <a:pt x="127" y="1956"/>
                  </a:lnTo>
                  <a:lnTo>
                    <a:pt x="190" y="1996"/>
                  </a:lnTo>
                  <a:lnTo>
                    <a:pt x="261" y="2021"/>
                  </a:lnTo>
                  <a:lnTo>
                    <a:pt x="339" y="2030"/>
                  </a:lnTo>
                  <a:lnTo>
                    <a:pt x="2218" y="2030"/>
                  </a:lnTo>
                  <a:lnTo>
                    <a:pt x="2295" y="2021"/>
                  </a:lnTo>
                  <a:lnTo>
                    <a:pt x="2367" y="1996"/>
                  </a:lnTo>
                  <a:lnTo>
                    <a:pt x="2429" y="1956"/>
                  </a:lnTo>
                  <a:lnTo>
                    <a:pt x="2482" y="1903"/>
                  </a:lnTo>
                  <a:lnTo>
                    <a:pt x="2522" y="1840"/>
                  </a:lnTo>
                  <a:lnTo>
                    <a:pt x="2547" y="1769"/>
                  </a:lnTo>
                  <a:lnTo>
                    <a:pt x="2556" y="1692"/>
                  </a:lnTo>
                  <a:lnTo>
                    <a:pt x="2556" y="338"/>
                  </a:lnTo>
                  <a:lnTo>
                    <a:pt x="2547" y="261"/>
                  </a:lnTo>
                  <a:lnTo>
                    <a:pt x="2522" y="189"/>
                  </a:lnTo>
                  <a:lnTo>
                    <a:pt x="2482" y="126"/>
                  </a:lnTo>
                  <a:lnTo>
                    <a:pt x="2429" y="74"/>
                  </a:lnTo>
                  <a:lnTo>
                    <a:pt x="2367" y="34"/>
                  </a:lnTo>
                  <a:lnTo>
                    <a:pt x="2295" y="9"/>
                  </a:lnTo>
                  <a:lnTo>
                    <a:pt x="2218" y="0"/>
                  </a:lnTo>
                  <a:close/>
                </a:path>
              </a:pathLst>
            </a:custGeom>
            <a:solidFill>
              <a:srgbClr val="FF8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s-ES" sz="1800" spc="-1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Semáforo</a:t>
              </a:r>
              <a:r>
                <a:rPr lang="es-ES" sz="1800" spc="-395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Naranjo</a:t>
              </a:r>
              <a:r>
                <a:rPr lang="es-ES" sz="1800" spc="5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(Alerta)</a:t>
              </a:r>
              <a:endParaRPr lang="es-C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endParaRPr lang="es-CL" dirty="0"/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316C4D92-478D-6FD5-EBE2-31BAD60635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1751"/>
              <a:ext cx="2556" cy="2031"/>
            </a:xfrm>
            <a:custGeom>
              <a:avLst/>
              <a:gdLst>
                <a:gd name="T0" fmla="+- 0 1741 1741"/>
                <a:gd name="T1" fmla="*/ T0 w 2556"/>
                <a:gd name="T2" fmla="+- 0 2090 1752"/>
                <a:gd name="T3" fmla="*/ 2090 h 2031"/>
                <a:gd name="T4" fmla="+- 0 1750 1741"/>
                <a:gd name="T5" fmla="*/ T4 w 2556"/>
                <a:gd name="T6" fmla="+- 0 2013 1752"/>
                <a:gd name="T7" fmla="*/ 2013 h 2031"/>
                <a:gd name="T8" fmla="+- 0 1776 1741"/>
                <a:gd name="T9" fmla="*/ T8 w 2556"/>
                <a:gd name="T10" fmla="+- 0 1941 1752"/>
                <a:gd name="T11" fmla="*/ 1941 h 2031"/>
                <a:gd name="T12" fmla="+- 0 1816 1741"/>
                <a:gd name="T13" fmla="*/ T12 w 2556"/>
                <a:gd name="T14" fmla="+- 0 1878 1752"/>
                <a:gd name="T15" fmla="*/ 1878 h 2031"/>
                <a:gd name="T16" fmla="+- 0 1868 1741"/>
                <a:gd name="T17" fmla="*/ T16 w 2556"/>
                <a:gd name="T18" fmla="+- 0 1826 1752"/>
                <a:gd name="T19" fmla="*/ 1826 h 2031"/>
                <a:gd name="T20" fmla="+- 0 1931 1741"/>
                <a:gd name="T21" fmla="*/ T20 w 2556"/>
                <a:gd name="T22" fmla="+- 0 1786 1752"/>
                <a:gd name="T23" fmla="*/ 1786 h 2031"/>
                <a:gd name="T24" fmla="+- 0 2002 1741"/>
                <a:gd name="T25" fmla="*/ T24 w 2556"/>
                <a:gd name="T26" fmla="+- 0 1761 1752"/>
                <a:gd name="T27" fmla="*/ 1761 h 2031"/>
                <a:gd name="T28" fmla="+- 0 2080 1741"/>
                <a:gd name="T29" fmla="*/ T28 w 2556"/>
                <a:gd name="T30" fmla="+- 0 1752 1752"/>
                <a:gd name="T31" fmla="*/ 1752 h 2031"/>
                <a:gd name="T32" fmla="+- 0 3959 1741"/>
                <a:gd name="T33" fmla="*/ T32 w 2556"/>
                <a:gd name="T34" fmla="+- 0 1752 1752"/>
                <a:gd name="T35" fmla="*/ 1752 h 2031"/>
                <a:gd name="T36" fmla="+- 0 4036 1741"/>
                <a:gd name="T37" fmla="*/ T36 w 2556"/>
                <a:gd name="T38" fmla="+- 0 1761 1752"/>
                <a:gd name="T39" fmla="*/ 1761 h 2031"/>
                <a:gd name="T40" fmla="+- 0 4108 1741"/>
                <a:gd name="T41" fmla="*/ T40 w 2556"/>
                <a:gd name="T42" fmla="+- 0 1786 1752"/>
                <a:gd name="T43" fmla="*/ 1786 h 2031"/>
                <a:gd name="T44" fmla="+- 0 4170 1741"/>
                <a:gd name="T45" fmla="*/ T44 w 2556"/>
                <a:gd name="T46" fmla="+- 0 1826 1752"/>
                <a:gd name="T47" fmla="*/ 1826 h 2031"/>
                <a:gd name="T48" fmla="+- 0 4223 1741"/>
                <a:gd name="T49" fmla="*/ T48 w 2556"/>
                <a:gd name="T50" fmla="+- 0 1878 1752"/>
                <a:gd name="T51" fmla="*/ 1878 h 2031"/>
                <a:gd name="T52" fmla="+- 0 4263 1741"/>
                <a:gd name="T53" fmla="*/ T52 w 2556"/>
                <a:gd name="T54" fmla="+- 0 1941 1752"/>
                <a:gd name="T55" fmla="*/ 1941 h 2031"/>
                <a:gd name="T56" fmla="+- 0 4288 1741"/>
                <a:gd name="T57" fmla="*/ T56 w 2556"/>
                <a:gd name="T58" fmla="+- 0 2013 1752"/>
                <a:gd name="T59" fmla="*/ 2013 h 2031"/>
                <a:gd name="T60" fmla="+- 0 4297 1741"/>
                <a:gd name="T61" fmla="*/ T60 w 2556"/>
                <a:gd name="T62" fmla="+- 0 2090 1752"/>
                <a:gd name="T63" fmla="*/ 2090 h 2031"/>
                <a:gd name="T64" fmla="+- 0 4297 1741"/>
                <a:gd name="T65" fmla="*/ T64 w 2556"/>
                <a:gd name="T66" fmla="+- 0 3444 1752"/>
                <a:gd name="T67" fmla="*/ 3444 h 2031"/>
                <a:gd name="T68" fmla="+- 0 4288 1741"/>
                <a:gd name="T69" fmla="*/ T68 w 2556"/>
                <a:gd name="T70" fmla="+- 0 3521 1752"/>
                <a:gd name="T71" fmla="*/ 3521 h 2031"/>
                <a:gd name="T72" fmla="+- 0 4263 1741"/>
                <a:gd name="T73" fmla="*/ T72 w 2556"/>
                <a:gd name="T74" fmla="+- 0 3592 1752"/>
                <a:gd name="T75" fmla="*/ 3592 h 2031"/>
                <a:gd name="T76" fmla="+- 0 4223 1741"/>
                <a:gd name="T77" fmla="*/ T76 w 2556"/>
                <a:gd name="T78" fmla="+- 0 3655 1752"/>
                <a:gd name="T79" fmla="*/ 3655 h 2031"/>
                <a:gd name="T80" fmla="+- 0 4170 1741"/>
                <a:gd name="T81" fmla="*/ T80 w 2556"/>
                <a:gd name="T82" fmla="+- 0 3708 1752"/>
                <a:gd name="T83" fmla="*/ 3708 h 2031"/>
                <a:gd name="T84" fmla="+- 0 4108 1741"/>
                <a:gd name="T85" fmla="*/ T84 w 2556"/>
                <a:gd name="T86" fmla="+- 0 3748 1752"/>
                <a:gd name="T87" fmla="*/ 3748 h 2031"/>
                <a:gd name="T88" fmla="+- 0 4036 1741"/>
                <a:gd name="T89" fmla="*/ T88 w 2556"/>
                <a:gd name="T90" fmla="+- 0 3773 1752"/>
                <a:gd name="T91" fmla="*/ 3773 h 2031"/>
                <a:gd name="T92" fmla="+- 0 3959 1741"/>
                <a:gd name="T93" fmla="*/ T92 w 2556"/>
                <a:gd name="T94" fmla="+- 0 3782 1752"/>
                <a:gd name="T95" fmla="*/ 3782 h 2031"/>
                <a:gd name="T96" fmla="+- 0 2080 1741"/>
                <a:gd name="T97" fmla="*/ T96 w 2556"/>
                <a:gd name="T98" fmla="+- 0 3782 1752"/>
                <a:gd name="T99" fmla="*/ 3782 h 2031"/>
                <a:gd name="T100" fmla="+- 0 2002 1741"/>
                <a:gd name="T101" fmla="*/ T100 w 2556"/>
                <a:gd name="T102" fmla="+- 0 3773 1752"/>
                <a:gd name="T103" fmla="*/ 3773 h 2031"/>
                <a:gd name="T104" fmla="+- 0 1931 1741"/>
                <a:gd name="T105" fmla="*/ T104 w 2556"/>
                <a:gd name="T106" fmla="+- 0 3748 1752"/>
                <a:gd name="T107" fmla="*/ 3748 h 2031"/>
                <a:gd name="T108" fmla="+- 0 1868 1741"/>
                <a:gd name="T109" fmla="*/ T108 w 2556"/>
                <a:gd name="T110" fmla="+- 0 3708 1752"/>
                <a:gd name="T111" fmla="*/ 3708 h 2031"/>
                <a:gd name="T112" fmla="+- 0 1816 1741"/>
                <a:gd name="T113" fmla="*/ T112 w 2556"/>
                <a:gd name="T114" fmla="+- 0 3655 1752"/>
                <a:gd name="T115" fmla="*/ 3655 h 2031"/>
                <a:gd name="T116" fmla="+- 0 1776 1741"/>
                <a:gd name="T117" fmla="*/ T116 w 2556"/>
                <a:gd name="T118" fmla="+- 0 3592 1752"/>
                <a:gd name="T119" fmla="*/ 3592 h 2031"/>
                <a:gd name="T120" fmla="+- 0 1750 1741"/>
                <a:gd name="T121" fmla="*/ T120 w 2556"/>
                <a:gd name="T122" fmla="+- 0 3521 1752"/>
                <a:gd name="T123" fmla="*/ 3521 h 2031"/>
                <a:gd name="T124" fmla="+- 0 1741 1741"/>
                <a:gd name="T125" fmla="*/ T124 w 2556"/>
                <a:gd name="T126" fmla="+- 0 3444 1752"/>
                <a:gd name="T127" fmla="*/ 3444 h 2031"/>
                <a:gd name="T128" fmla="+- 0 1741 1741"/>
                <a:gd name="T129" fmla="*/ T128 w 2556"/>
                <a:gd name="T130" fmla="+- 0 2090 1752"/>
                <a:gd name="T131" fmla="*/ 2090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0" y="338"/>
                  </a:moveTo>
                  <a:lnTo>
                    <a:pt x="9" y="261"/>
                  </a:lnTo>
                  <a:lnTo>
                    <a:pt x="35" y="189"/>
                  </a:lnTo>
                  <a:lnTo>
                    <a:pt x="75" y="126"/>
                  </a:lnTo>
                  <a:lnTo>
                    <a:pt x="127" y="74"/>
                  </a:lnTo>
                  <a:lnTo>
                    <a:pt x="190" y="34"/>
                  </a:lnTo>
                  <a:lnTo>
                    <a:pt x="261" y="9"/>
                  </a:lnTo>
                  <a:lnTo>
                    <a:pt x="339" y="0"/>
                  </a:lnTo>
                  <a:lnTo>
                    <a:pt x="2218" y="0"/>
                  </a:lnTo>
                  <a:lnTo>
                    <a:pt x="2295" y="9"/>
                  </a:lnTo>
                  <a:lnTo>
                    <a:pt x="2367" y="34"/>
                  </a:lnTo>
                  <a:lnTo>
                    <a:pt x="2429" y="74"/>
                  </a:lnTo>
                  <a:lnTo>
                    <a:pt x="2482" y="126"/>
                  </a:lnTo>
                  <a:lnTo>
                    <a:pt x="2522" y="189"/>
                  </a:lnTo>
                  <a:lnTo>
                    <a:pt x="2547" y="261"/>
                  </a:lnTo>
                  <a:lnTo>
                    <a:pt x="2556" y="338"/>
                  </a:lnTo>
                  <a:lnTo>
                    <a:pt x="2556" y="1692"/>
                  </a:lnTo>
                  <a:lnTo>
                    <a:pt x="2547" y="1769"/>
                  </a:lnTo>
                  <a:lnTo>
                    <a:pt x="2522" y="1840"/>
                  </a:lnTo>
                  <a:lnTo>
                    <a:pt x="2482" y="1903"/>
                  </a:lnTo>
                  <a:lnTo>
                    <a:pt x="2429" y="1956"/>
                  </a:lnTo>
                  <a:lnTo>
                    <a:pt x="2367" y="1996"/>
                  </a:lnTo>
                  <a:lnTo>
                    <a:pt x="2295" y="2021"/>
                  </a:lnTo>
                  <a:lnTo>
                    <a:pt x="2218" y="2030"/>
                  </a:lnTo>
                  <a:lnTo>
                    <a:pt x="339" y="2030"/>
                  </a:lnTo>
                  <a:lnTo>
                    <a:pt x="261" y="2021"/>
                  </a:lnTo>
                  <a:lnTo>
                    <a:pt x="190" y="1996"/>
                  </a:lnTo>
                  <a:lnTo>
                    <a:pt x="127" y="1956"/>
                  </a:lnTo>
                  <a:lnTo>
                    <a:pt x="75" y="1903"/>
                  </a:lnTo>
                  <a:lnTo>
                    <a:pt x="35" y="1840"/>
                  </a:lnTo>
                  <a:lnTo>
                    <a:pt x="9" y="1769"/>
                  </a:lnTo>
                  <a:lnTo>
                    <a:pt x="0" y="1692"/>
                  </a:lnTo>
                  <a:lnTo>
                    <a:pt x="0" y="338"/>
                  </a:lnTo>
                  <a:close/>
                </a:path>
              </a:pathLst>
            </a:custGeom>
            <a:noFill/>
            <a:ln w="25908">
              <a:solidFill>
                <a:srgbClr val="FF82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4AC4AD6F-E796-FE0F-7A14-0158D5774F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" y="4086"/>
              <a:ext cx="14458" cy="1628"/>
            </a:xfrm>
            <a:custGeom>
              <a:avLst/>
              <a:gdLst>
                <a:gd name="T0" fmla="+- 0 18520 4062"/>
                <a:gd name="T1" fmla="*/ T0 w 14458"/>
                <a:gd name="T2" fmla="+- 0 4358 4087"/>
                <a:gd name="T3" fmla="*/ 4358 h 1628"/>
                <a:gd name="T4" fmla="+- 0 18520 4062"/>
                <a:gd name="T5" fmla="*/ T4 w 14458"/>
                <a:gd name="T6" fmla="+- 0 5443 4087"/>
                <a:gd name="T7" fmla="*/ 5443 h 1628"/>
                <a:gd name="T8" fmla="+- 0 18510 4062"/>
                <a:gd name="T9" fmla="*/ T8 w 14458"/>
                <a:gd name="T10" fmla="+- 0 5515 4087"/>
                <a:gd name="T11" fmla="*/ 5515 h 1628"/>
                <a:gd name="T12" fmla="+- 0 18483 4062"/>
                <a:gd name="T13" fmla="*/ T12 w 14458"/>
                <a:gd name="T14" fmla="+- 0 5580 4087"/>
                <a:gd name="T15" fmla="*/ 5580 h 1628"/>
                <a:gd name="T16" fmla="+- 0 18440 4062"/>
                <a:gd name="T17" fmla="*/ T16 w 14458"/>
                <a:gd name="T18" fmla="+- 0 5635 4087"/>
                <a:gd name="T19" fmla="*/ 5635 h 1628"/>
                <a:gd name="T20" fmla="+- 0 18385 4062"/>
                <a:gd name="T21" fmla="*/ T20 w 14458"/>
                <a:gd name="T22" fmla="+- 0 5677 4087"/>
                <a:gd name="T23" fmla="*/ 5677 h 1628"/>
                <a:gd name="T24" fmla="+- 0 18321 4062"/>
                <a:gd name="T25" fmla="*/ T24 w 14458"/>
                <a:gd name="T26" fmla="+- 0 5704 4087"/>
                <a:gd name="T27" fmla="*/ 5704 h 1628"/>
                <a:gd name="T28" fmla="+- 0 18248 4062"/>
                <a:gd name="T29" fmla="*/ T28 w 14458"/>
                <a:gd name="T30" fmla="+- 0 5714 4087"/>
                <a:gd name="T31" fmla="*/ 5714 h 1628"/>
                <a:gd name="T32" fmla="+- 0 4062 4062"/>
                <a:gd name="T33" fmla="*/ T32 w 14458"/>
                <a:gd name="T34" fmla="+- 0 5714 4087"/>
                <a:gd name="T35" fmla="*/ 5714 h 1628"/>
                <a:gd name="T36" fmla="+- 0 4062 4062"/>
                <a:gd name="T37" fmla="*/ T36 w 14458"/>
                <a:gd name="T38" fmla="+- 0 4087 4087"/>
                <a:gd name="T39" fmla="*/ 4087 h 1628"/>
                <a:gd name="T40" fmla="+- 0 18248 4062"/>
                <a:gd name="T41" fmla="*/ T40 w 14458"/>
                <a:gd name="T42" fmla="+- 0 4087 4087"/>
                <a:gd name="T43" fmla="*/ 4087 h 1628"/>
                <a:gd name="T44" fmla="+- 0 18321 4062"/>
                <a:gd name="T45" fmla="*/ T44 w 14458"/>
                <a:gd name="T46" fmla="+- 0 4097 4087"/>
                <a:gd name="T47" fmla="*/ 4097 h 1628"/>
                <a:gd name="T48" fmla="+- 0 18385 4062"/>
                <a:gd name="T49" fmla="*/ T48 w 14458"/>
                <a:gd name="T50" fmla="+- 0 4124 4087"/>
                <a:gd name="T51" fmla="*/ 4124 h 1628"/>
                <a:gd name="T52" fmla="+- 0 18440 4062"/>
                <a:gd name="T53" fmla="*/ T52 w 14458"/>
                <a:gd name="T54" fmla="+- 0 4166 4087"/>
                <a:gd name="T55" fmla="*/ 4166 h 1628"/>
                <a:gd name="T56" fmla="+- 0 18483 4062"/>
                <a:gd name="T57" fmla="*/ T56 w 14458"/>
                <a:gd name="T58" fmla="+- 0 4221 4087"/>
                <a:gd name="T59" fmla="*/ 4221 h 1628"/>
                <a:gd name="T60" fmla="+- 0 18510 4062"/>
                <a:gd name="T61" fmla="*/ T60 w 14458"/>
                <a:gd name="T62" fmla="+- 0 4286 4087"/>
                <a:gd name="T63" fmla="*/ 4286 h 1628"/>
                <a:gd name="T64" fmla="+- 0 18520 4062"/>
                <a:gd name="T65" fmla="*/ T64 w 14458"/>
                <a:gd name="T66" fmla="+- 0 4358 4087"/>
                <a:gd name="T67" fmla="*/ 4358 h 16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</a:cxnLst>
              <a:rect l="0" t="0" r="r" b="b"/>
              <a:pathLst>
                <a:path w="14458" h="1628">
                  <a:moveTo>
                    <a:pt x="14458" y="271"/>
                  </a:moveTo>
                  <a:lnTo>
                    <a:pt x="14458" y="1356"/>
                  </a:lnTo>
                  <a:lnTo>
                    <a:pt x="14448" y="1428"/>
                  </a:lnTo>
                  <a:lnTo>
                    <a:pt x="14421" y="1493"/>
                  </a:lnTo>
                  <a:lnTo>
                    <a:pt x="14378" y="1548"/>
                  </a:lnTo>
                  <a:lnTo>
                    <a:pt x="14323" y="1590"/>
                  </a:lnTo>
                  <a:lnTo>
                    <a:pt x="14259" y="1617"/>
                  </a:lnTo>
                  <a:lnTo>
                    <a:pt x="14186" y="1627"/>
                  </a:lnTo>
                  <a:lnTo>
                    <a:pt x="0" y="1627"/>
                  </a:lnTo>
                  <a:lnTo>
                    <a:pt x="0" y="0"/>
                  </a:lnTo>
                  <a:lnTo>
                    <a:pt x="14186" y="0"/>
                  </a:lnTo>
                  <a:lnTo>
                    <a:pt x="14259" y="10"/>
                  </a:lnTo>
                  <a:lnTo>
                    <a:pt x="14323" y="37"/>
                  </a:lnTo>
                  <a:lnTo>
                    <a:pt x="14378" y="79"/>
                  </a:lnTo>
                  <a:lnTo>
                    <a:pt x="14421" y="134"/>
                  </a:lnTo>
                  <a:lnTo>
                    <a:pt x="14448" y="199"/>
                  </a:lnTo>
                  <a:lnTo>
                    <a:pt x="14458" y="271"/>
                  </a:lnTo>
                  <a:close/>
                </a:path>
              </a:pathLst>
            </a:custGeom>
            <a:noFill/>
            <a:ln w="25908">
              <a:solidFill>
                <a:srgbClr val="FFFF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7C17C054-D038-6A3C-3D35-9684AB519F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3885"/>
              <a:ext cx="2556" cy="2031"/>
            </a:xfrm>
            <a:custGeom>
              <a:avLst/>
              <a:gdLst>
                <a:gd name="T0" fmla="+- 0 3959 1741"/>
                <a:gd name="T1" fmla="*/ T0 w 2556"/>
                <a:gd name="T2" fmla="+- 0 3885 3885"/>
                <a:gd name="T3" fmla="*/ 3885 h 2031"/>
                <a:gd name="T4" fmla="+- 0 2080 1741"/>
                <a:gd name="T5" fmla="*/ T4 w 2556"/>
                <a:gd name="T6" fmla="+- 0 3885 3885"/>
                <a:gd name="T7" fmla="*/ 3885 h 2031"/>
                <a:gd name="T8" fmla="+- 0 2002 1741"/>
                <a:gd name="T9" fmla="*/ T8 w 2556"/>
                <a:gd name="T10" fmla="+- 0 3894 3885"/>
                <a:gd name="T11" fmla="*/ 3894 h 2031"/>
                <a:gd name="T12" fmla="+- 0 1931 1741"/>
                <a:gd name="T13" fmla="*/ T12 w 2556"/>
                <a:gd name="T14" fmla="+- 0 3920 3885"/>
                <a:gd name="T15" fmla="*/ 3920 h 2031"/>
                <a:gd name="T16" fmla="+- 0 1868 1741"/>
                <a:gd name="T17" fmla="*/ T16 w 2556"/>
                <a:gd name="T18" fmla="+- 0 3960 3885"/>
                <a:gd name="T19" fmla="*/ 3960 h 2031"/>
                <a:gd name="T20" fmla="+- 0 1816 1741"/>
                <a:gd name="T21" fmla="*/ T20 w 2556"/>
                <a:gd name="T22" fmla="+- 0 4012 3885"/>
                <a:gd name="T23" fmla="*/ 4012 h 2031"/>
                <a:gd name="T24" fmla="+- 0 1776 1741"/>
                <a:gd name="T25" fmla="*/ T24 w 2556"/>
                <a:gd name="T26" fmla="+- 0 4075 3885"/>
                <a:gd name="T27" fmla="*/ 4075 h 2031"/>
                <a:gd name="T28" fmla="+- 0 1750 1741"/>
                <a:gd name="T29" fmla="*/ T28 w 2556"/>
                <a:gd name="T30" fmla="+- 0 4146 3885"/>
                <a:gd name="T31" fmla="*/ 4146 h 2031"/>
                <a:gd name="T32" fmla="+- 0 1741 1741"/>
                <a:gd name="T33" fmla="*/ T32 w 2556"/>
                <a:gd name="T34" fmla="+- 0 4224 3885"/>
                <a:gd name="T35" fmla="*/ 4224 h 2031"/>
                <a:gd name="T36" fmla="+- 0 1741 1741"/>
                <a:gd name="T37" fmla="*/ T36 w 2556"/>
                <a:gd name="T38" fmla="+- 0 5577 3885"/>
                <a:gd name="T39" fmla="*/ 5577 h 2031"/>
                <a:gd name="T40" fmla="+- 0 1750 1741"/>
                <a:gd name="T41" fmla="*/ T40 w 2556"/>
                <a:gd name="T42" fmla="+- 0 5655 3885"/>
                <a:gd name="T43" fmla="*/ 5655 h 2031"/>
                <a:gd name="T44" fmla="+- 0 1776 1741"/>
                <a:gd name="T45" fmla="*/ T44 w 2556"/>
                <a:gd name="T46" fmla="+- 0 5726 3885"/>
                <a:gd name="T47" fmla="*/ 5726 h 2031"/>
                <a:gd name="T48" fmla="+- 0 1816 1741"/>
                <a:gd name="T49" fmla="*/ T48 w 2556"/>
                <a:gd name="T50" fmla="+- 0 5789 3885"/>
                <a:gd name="T51" fmla="*/ 5789 h 2031"/>
                <a:gd name="T52" fmla="+- 0 1868 1741"/>
                <a:gd name="T53" fmla="*/ T52 w 2556"/>
                <a:gd name="T54" fmla="+- 0 5841 3885"/>
                <a:gd name="T55" fmla="*/ 5841 h 2031"/>
                <a:gd name="T56" fmla="+- 0 1931 1741"/>
                <a:gd name="T57" fmla="*/ T56 w 2556"/>
                <a:gd name="T58" fmla="+- 0 5881 3885"/>
                <a:gd name="T59" fmla="*/ 5881 h 2031"/>
                <a:gd name="T60" fmla="+- 0 2002 1741"/>
                <a:gd name="T61" fmla="*/ T60 w 2556"/>
                <a:gd name="T62" fmla="+- 0 5907 3885"/>
                <a:gd name="T63" fmla="*/ 5907 h 2031"/>
                <a:gd name="T64" fmla="+- 0 2080 1741"/>
                <a:gd name="T65" fmla="*/ T64 w 2556"/>
                <a:gd name="T66" fmla="+- 0 5916 3885"/>
                <a:gd name="T67" fmla="*/ 5916 h 2031"/>
                <a:gd name="T68" fmla="+- 0 3959 1741"/>
                <a:gd name="T69" fmla="*/ T68 w 2556"/>
                <a:gd name="T70" fmla="+- 0 5916 3885"/>
                <a:gd name="T71" fmla="*/ 5916 h 2031"/>
                <a:gd name="T72" fmla="+- 0 4036 1741"/>
                <a:gd name="T73" fmla="*/ T72 w 2556"/>
                <a:gd name="T74" fmla="+- 0 5907 3885"/>
                <a:gd name="T75" fmla="*/ 5907 h 2031"/>
                <a:gd name="T76" fmla="+- 0 4108 1741"/>
                <a:gd name="T77" fmla="*/ T76 w 2556"/>
                <a:gd name="T78" fmla="+- 0 5881 3885"/>
                <a:gd name="T79" fmla="*/ 5881 h 2031"/>
                <a:gd name="T80" fmla="+- 0 4170 1741"/>
                <a:gd name="T81" fmla="*/ T80 w 2556"/>
                <a:gd name="T82" fmla="+- 0 5841 3885"/>
                <a:gd name="T83" fmla="*/ 5841 h 2031"/>
                <a:gd name="T84" fmla="+- 0 4223 1741"/>
                <a:gd name="T85" fmla="*/ T84 w 2556"/>
                <a:gd name="T86" fmla="+- 0 5789 3885"/>
                <a:gd name="T87" fmla="*/ 5789 h 2031"/>
                <a:gd name="T88" fmla="+- 0 4263 1741"/>
                <a:gd name="T89" fmla="*/ T88 w 2556"/>
                <a:gd name="T90" fmla="+- 0 5726 3885"/>
                <a:gd name="T91" fmla="*/ 5726 h 2031"/>
                <a:gd name="T92" fmla="+- 0 4288 1741"/>
                <a:gd name="T93" fmla="*/ T92 w 2556"/>
                <a:gd name="T94" fmla="+- 0 5655 3885"/>
                <a:gd name="T95" fmla="*/ 5655 h 2031"/>
                <a:gd name="T96" fmla="+- 0 4297 1741"/>
                <a:gd name="T97" fmla="*/ T96 w 2556"/>
                <a:gd name="T98" fmla="+- 0 5577 3885"/>
                <a:gd name="T99" fmla="*/ 5577 h 2031"/>
                <a:gd name="T100" fmla="+- 0 4297 1741"/>
                <a:gd name="T101" fmla="*/ T100 w 2556"/>
                <a:gd name="T102" fmla="+- 0 4224 3885"/>
                <a:gd name="T103" fmla="*/ 4224 h 2031"/>
                <a:gd name="T104" fmla="+- 0 4288 1741"/>
                <a:gd name="T105" fmla="*/ T104 w 2556"/>
                <a:gd name="T106" fmla="+- 0 4146 3885"/>
                <a:gd name="T107" fmla="*/ 4146 h 2031"/>
                <a:gd name="T108" fmla="+- 0 4263 1741"/>
                <a:gd name="T109" fmla="*/ T108 w 2556"/>
                <a:gd name="T110" fmla="+- 0 4075 3885"/>
                <a:gd name="T111" fmla="*/ 4075 h 2031"/>
                <a:gd name="T112" fmla="+- 0 4223 1741"/>
                <a:gd name="T113" fmla="*/ T112 w 2556"/>
                <a:gd name="T114" fmla="+- 0 4012 3885"/>
                <a:gd name="T115" fmla="*/ 4012 h 2031"/>
                <a:gd name="T116" fmla="+- 0 4170 1741"/>
                <a:gd name="T117" fmla="*/ T116 w 2556"/>
                <a:gd name="T118" fmla="+- 0 3960 3885"/>
                <a:gd name="T119" fmla="*/ 3960 h 2031"/>
                <a:gd name="T120" fmla="+- 0 4108 1741"/>
                <a:gd name="T121" fmla="*/ T120 w 2556"/>
                <a:gd name="T122" fmla="+- 0 3920 3885"/>
                <a:gd name="T123" fmla="*/ 3920 h 2031"/>
                <a:gd name="T124" fmla="+- 0 4036 1741"/>
                <a:gd name="T125" fmla="*/ T124 w 2556"/>
                <a:gd name="T126" fmla="+- 0 3894 3885"/>
                <a:gd name="T127" fmla="*/ 3894 h 2031"/>
                <a:gd name="T128" fmla="+- 0 3959 1741"/>
                <a:gd name="T129" fmla="*/ T128 w 2556"/>
                <a:gd name="T130" fmla="+- 0 3885 3885"/>
                <a:gd name="T131" fmla="*/ 3885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2218" y="0"/>
                  </a:moveTo>
                  <a:lnTo>
                    <a:pt x="339" y="0"/>
                  </a:lnTo>
                  <a:lnTo>
                    <a:pt x="261" y="9"/>
                  </a:lnTo>
                  <a:lnTo>
                    <a:pt x="190" y="35"/>
                  </a:lnTo>
                  <a:lnTo>
                    <a:pt x="127" y="75"/>
                  </a:lnTo>
                  <a:lnTo>
                    <a:pt x="75" y="127"/>
                  </a:lnTo>
                  <a:lnTo>
                    <a:pt x="35" y="190"/>
                  </a:lnTo>
                  <a:lnTo>
                    <a:pt x="9" y="261"/>
                  </a:lnTo>
                  <a:lnTo>
                    <a:pt x="0" y="339"/>
                  </a:lnTo>
                  <a:lnTo>
                    <a:pt x="0" y="1692"/>
                  </a:lnTo>
                  <a:lnTo>
                    <a:pt x="9" y="1770"/>
                  </a:lnTo>
                  <a:lnTo>
                    <a:pt x="35" y="1841"/>
                  </a:lnTo>
                  <a:lnTo>
                    <a:pt x="75" y="1904"/>
                  </a:lnTo>
                  <a:lnTo>
                    <a:pt x="127" y="1956"/>
                  </a:lnTo>
                  <a:lnTo>
                    <a:pt x="190" y="1996"/>
                  </a:lnTo>
                  <a:lnTo>
                    <a:pt x="261" y="2022"/>
                  </a:lnTo>
                  <a:lnTo>
                    <a:pt x="339" y="2031"/>
                  </a:lnTo>
                  <a:lnTo>
                    <a:pt x="2218" y="2031"/>
                  </a:lnTo>
                  <a:lnTo>
                    <a:pt x="2295" y="2022"/>
                  </a:lnTo>
                  <a:lnTo>
                    <a:pt x="2367" y="1996"/>
                  </a:lnTo>
                  <a:lnTo>
                    <a:pt x="2429" y="1956"/>
                  </a:lnTo>
                  <a:lnTo>
                    <a:pt x="2482" y="1904"/>
                  </a:lnTo>
                  <a:lnTo>
                    <a:pt x="2522" y="1841"/>
                  </a:lnTo>
                  <a:lnTo>
                    <a:pt x="2547" y="1770"/>
                  </a:lnTo>
                  <a:lnTo>
                    <a:pt x="2556" y="1692"/>
                  </a:lnTo>
                  <a:lnTo>
                    <a:pt x="2556" y="339"/>
                  </a:lnTo>
                  <a:lnTo>
                    <a:pt x="2547" y="261"/>
                  </a:lnTo>
                  <a:lnTo>
                    <a:pt x="2522" y="190"/>
                  </a:lnTo>
                  <a:lnTo>
                    <a:pt x="2482" y="127"/>
                  </a:lnTo>
                  <a:lnTo>
                    <a:pt x="2429" y="75"/>
                  </a:lnTo>
                  <a:lnTo>
                    <a:pt x="2367" y="35"/>
                  </a:lnTo>
                  <a:lnTo>
                    <a:pt x="2295" y="9"/>
                  </a:lnTo>
                  <a:lnTo>
                    <a:pt x="2218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Semáforo</a:t>
              </a:r>
              <a:r>
                <a:rPr lang="es-ES" sz="1800" spc="-395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es-E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Amarillo</a:t>
              </a:r>
              <a:r>
                <a:rPr lang="es-ES" sz="1800" spc="5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es-ES" sz="1800" spc="-10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(Atención)</a:t>
              </a:r>
              <a:endParaRPr lang="es-CL" sz="1800" dirty="0"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endParaRPr lang="es-CL" dirty="0"/>
            </a:p>
          </p:txBody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ED416AAB-A8E8-89F5-8FDB-43FEA3D606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3885"/>
              <a:ext cx="2556" cy="2031"/>
            </a:xfrm>
            <a:custGeom>
              <a:avLst/>
              <a:gdLst>
                <a:gd name="T0" fmla="+- 0 1741 1741"/>
                <a:gd name="T1" fmla="*/ T0 w 2556"/>
                <a:gd name="T2" fmla="+- 0 4224 3885"/>
                <a:gd name="T3" fmla="*/ 4224 h 2031"/>
                <a:gd name="T4" fmla="+- 0 1750 1741"/>
                <a:gd name="T5" fmla="*/ T4 w 2556"/>
                <a:gd name="T6" fmla="+- 0 4146 3885"/>
                <a:gd name="T7" fmla="*/ 4146 h 2031"/>
                <a:gd name="T8" fmla="+- 0 1776 1741"/>
                <a:gd name="T9" fmla="*/ T8 w 2556"/>
                <a:gd name="T10" fmla="+- 0 4075 3885"/>
                <a:gd name="T11" fmla="*/ 4075 h 2031"/>
                <a:gd name="T12" fmla="+- 0 1816 1741"/>
                <a:gd name="T13" fmla="*/ T12 w 2556"/>
                <a:gd name="T14" fmla="+- 0 4012 3885"/>
                <a:gd name="T15" fmla="*/ 4012 h 2031"/>
                <a:gd name="T16" fmla="+- 0 1868 1741"/>
                <a:gd name="T17" fmla="*/ T16 w 2556"/>
                <a:gd name="T18" fmla="+- 0 3960 3885"/>
                <a:gd name="T19" fmla="*/ 3960 h 2031"/>
                <a:gd name="T20" fmla="+- 0 1931 1741"/>
                <a:gd name="T21" fmla="*/ T20 w 2556"/>
                <a:gd name="T22" fmla="+- 0 3920 3885"/>
                <a:gd name="T23" fmla="*/ 3920 h 2031"/>
                <a:gd name="T24" fmla="+- 0 2002 1741"/>
                <a:gd name="T25" fmla="*/ T24 w 2556"/>
                <a:gd name="T26" fmla="+- 0 3894 3885"/>
                <a:gd name="T27" fmla="*/ 3894 h 2031"/>
                <a:gd name="T28" fmla="+- 0 2080 1741"/>
                <a:gd name="T29" fmla="*/ T28 w 2556"/>
                <a:gd name="T30" fmla="+- 0 3885 3885"/>
                <a:gd name="T31" fmla="*/ 3885 h 2031"/>
                <a:gd name="T32" fmla="+- 0 3959 1741"/>
                <a:gd name="T33" fmla="*/ T32 w 2556"/>
                <a:gd name="T34" fmla="+- 0 3885 3885"/>
                <a:gd name="T35" fmla="*/ 3885 h 2031"/>
                <a:gd name="T36" fmla="+- 0 4036 1741"/>
                <a:gd name="T37" fmla="*/ T36 w 2556"/>
                <a:gd name="T38" fmla="+- 0 3894 3885"/>
                <a:gd name="T39" fmla="*/ 3894 h 2031"/>
                <a:gd name="T40" fmla="+- 0 4108 1741"/>
                <a:gd name="T41" fmla="*/ T40 w 2556"/>
                <a:gd name="T42" fmla="+- 0 3920 3885"/>
                <a:gd name="T43" fmla="*/ 3920 h 2031"/>
                <a:gd name="T44" fmla="+- 0 4170 1741"/>
                <a:gd name="T45" fmla="*/ T44 w 2556"/>
                <a:gd name="T46" fmla="+- 0 3960 3885"/>
                <a:gd name="T47" fmla="*/ 3960 h 2031"/>
                <a:gd name="T48" fmla="+- 0 4223 1741"/>
                <a:gd name="T49" fmla="*/ T48 w 2556"/>
                <a:gd name="T50" fmla="+- 0 4012 3885"/>
                <a:gd name="T51" fmla="*/ 4012 h 2031"/>
                <a:gd name="T52" fmla="+- 0 4263 1741"/>
                <a:gd name="T53" fmla="*/ T52 w 2556"/>
                <a:gd name="T54" fmla="+- 0 4075 3885"/>
                <a:gd name="T55" fmla="*/ 4075 h 2031"/>
                <a:gd name="T56" fmla="+- 0 4288 1741"/>
                <a:gd name="T57" fmla="*/ T56 w 2556"/>
                <a:gd name="T58" fmla="+- 0 4146 3885"/>
                <a:gd name="T59" fmla="*/ 4146 h 2031"/>
                <a:gd name="T60" fmla="+- 0 4297 1741"/>
                <a:gd name="T61" fmla="*/ T60 w 2556"/>
                <a:gd name="T62" fmla="+- 0 4224 3885"/>
                <a:gd name="T63" fmla="*/ 4224 h 2031"/>
                <a:gd name="T64" fmla="+- 0 4297 1741"/>
                <a:gd name="T65" fmla="*/ T64 w 2556"/>
                <a:gd name="T66" fmla="+- 0 5577 3885"/>
                <a:gd name="T67" fmla="*/ 5577 h 2031"/>
                <a:gd name="T68" fmla="+- 0 4288 1741"/>
                <a:gd name="T69" fmla="*/ T68 w 2556"/>
                <a:gd name="T70" fmla="+- 0 5655 3885"/>
                <a:gd name="T71" fmla="*/ 5655 h 2031"/>
                <a:gd name="T72" fmla="+- 0 4263 1741"/>
                <a:gd name="T73" fmla="*/ T72 w 2556"/>
                <a:gd name="T74" fmla="+- 0 5726 3885"/>
                <a:gd name="T75" fmla="*/ 5726 h 2031"/>
                <a:gd name="T76" fmla="+- 0 4223 1741"/>
                <a:gd name="T77" fmla="*/ T76 w 2556"/>
                <a:gd name="T78" fmla="+- 0 5789 3885"/>
                <a:gd name="T79" fmla="*/ 5789 h 2031"/>
                <a:gd name="T80" fmla="+- 0 4170 1741"/>
                <a:gd name="T81" fmla="*/ T80 w 2556"/>
                <a:gd name="T82" fmla="+- 0 5841 3885"/>
                <a:gd name="T83" fmla="*/ 5841 h 2031"/>
                <a:gd name="T84" fmla="+- 0 4108 1741"/>
                <a:gd name="T85" fmla="*/ T84 w 2556"/>
                <a:gd name="T86" fmla="+- 0 5881 3885"/>
                <a:gd name="T87" fmla="*/ 5881 h 2031"/>
                <a:gd name="T88" fmla="+- 0 4036 1741"/>
                <a:gd name="T89" fmla="*/ T88 w 2556"/>
                <a:gd name="T90" fmla="+- 0 5907 3885"/>
                <a:gd name="T91" fmla="*/ 5907 h 2031"/>
                <a:gd name="T92" fmla="+- 0 3959 1741"/>
                <a:gd name="T93" fmla="*/ T92 w 2556"/>
                <a:gd name="T94" fmla="+- 0 5916 3885"/>
                <a:gd name="T95" fmla="*/ 5916 h 2031"/>
                <a:gd name="T96" fmla="+- 0 2080 1741"/>
                <a:gd name="T97" fmla="*/ T96 w 2556"/>
                <a:gd name="T98" fmla="+- 0 5916 3885"/>
                <a:gd name="T99" fmla="*/ 5916 h 2031"/>
                <a:gd name="T100" fmla="+- 0 2002 1741"/>
                <a:gd name="T101" fmla="*/ T100 w 2556"/>
                <a:gd name="T102" fmla="+- 0 5907 3885"/>
                <a:gd name="T103" fmla="*/ 5907 h 2031"/>
                <a:gd name="T104" fmla="+- 0 1931 1741"/>
                <a:gd name="T105" fmla="*/ T104 w 2556"/>
                <a:gd name="T106" fmla="+- 0 5881 3885"/>
                <a:gd name="T107" fmla="*/ 5881 h 2031"/>
                <a:gd name="T108" fmla="+- 0 1868 1741"/>
                <a:gd name="T109" fmla="*/ T108 w 2556"/>
                <a:gd name="T110" fmla="+- 0 5841 3885"/>
                <a:gd name="T111" fmla="*/ 5841 h 2031"/>
                <a:gd name="T112" fmla="+- 0 1816 1741"/>
                <a:gd name="T113" fmla="*/ T112 w 2556"/>
                <a:gd name="T114" fmla="+- 0 5789 3885"/>
                <a:gd name="T115" fmla="*/ 5789 h 2031"/>
                <a:gd name="T116" fmla="+- 0 1776 1741"/>
                <a:gd name="T117" fmla="*/ T116 w 2556"/>
                <a:gd name="T118" fmla="+- 0 5726 3885"/>
                <a:gd name="T119" fmla="*/ 5726 h 2031"/>
                <a:gd name="T120" fmla="+- 0 1750 1741"/>
                <a:gd name="T121" fmla="*/ T120 w 2556"/>
                <a:gd name="T122" fmla="+- 0 5655 3885"/>
                <a:gd name="T123" fmla="*/ 5655 h 2031"/>
                <a:gd name="T124" fmla="+- 0 1741 1741"/>
                <a:gd name="T125" fmla="*/ T124 w 2556"/>
                <a:gd name="T126" fmla="+- 0 5577 3885"/>
                <a:gd name="T127" fmla="*/ 5577 h 2031"/>
                <a:gd name="T128" fmla="+- 0 1741 1741"/>
                <a:gd name="T129" fmla="*/ T128 w 2556"/>
                <a:gd name="T130" fmla="+- 0 4224 3885"/>
                <a:gd name="T131" fmla="*/ 4224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0" y="339"/>
                  </a:moveTo>
                  <a:lnTo>
                    <a:pt x="9" y="261"/>
                  </a:lnTo>
                  <a:lnTo>
                    <a:pt x="35" y="190"/>
                  </a:lnTo>
                  <a:lnTo>
                    <a:pt x="75" y="127"/>
                  </a:lnTo>
                  <a:lnTo>
                    <a:pt x="127" y="75"/>
                  </a:lnTo>
                  <a:lnTo>
                    <a:pt x="190" y="35"/>
                  </a:lnTo>
                  <a:lnTo>
                    <a:pt x="261" y="9"/>
                  </a:lnTo>
                  <a:lnTo>
                    <a:pt x="339" y="0"/>
                  </a:lnTo>
                  <a:lnTo>
                    <a:pt x="2218" y="0"/>
                  </a:lnTo>
                  <a:lnTo>
                    <a:pt x="2295" y="9"/>
                  </a:lnTo>
                  <a:lnTo>
                    <a:pt x="2367" y="35"/>
                  </a:lnTo>
                  <a:lnTo>
                    <a:pt x="2429" y="75"/>
                  </a:lnTo>
                  <a:lnTo>
                    <a:pt x="2482" y="127"/>
                  </a:lnTo>
                  <a:lnTo>
                    <a:pt x="2522" y="190"/>
                  </a:lnTo>
                  <a:lnTo>
                    <a:pt x="2547" y="261"/>
                  </a:lnTo>
                  <a:lnTo>
                    <a:pt x="2556" y="339"/>
                  </a:lnTo>
                  <a:lnTo>
                    <a:pt x="2556" y="1692"/>
                  </a:lnTo>
                  <a:lnTo>
                    <a:pt x="2547" y="1770"/>
                  </a:lnTo>
                  <a:lnTo>
                    <a:pt x="2522" y="1841"/>
                  </a:lnTo>
                  <a:lnTo>
                    <a:pt x="2482" y="1904"/>
                  </a:lnTo>
                  <a:lnTo>
                    <a:pt x="2429" y="1956"/>
                  </a:lnTo>
                  <a:lnTo>
                    <a:pt x="2367" y="1996"/>
                  </a:lnTo>
                  <a:lnTo>
                    <a:pt x="2295" y="2022"/>
                  </a:lnTo>
                  <a:lnTo>
                    <a:pt x="2218" y="2031"/>
                  </a:lnTo>
                  <a:lnTo>
                    <a:pt x="339" y="2031"/>
                  </a:lnTo>
                  <a:lnTo>
                    <a:pt x="261" y="2022"/>
                  </a:lnTo>
                  <a:lnTo>
                    <a:pt x="190" y="1996"/>
                  </a:lnTo>
                  <a:lnTo>
                    <a:pt x="127" y="1956"/>
                  </a:lnTo>
                  <a:lnTo>
                    <a:pt x="75" y="1904"/>
                  </a:lnTo>
                  <a:lnTo>
                    <a:pt x="35" y="1841"/>
                  </a:lnTo>
                  <a:lnTo>
                    <a:pt x="9" y="1770"/>
                  </a:lnTo>
                  <a:lnTo>
                    <a:pt x="0" y="1692"/>
                  </a:lnTo>
                  <a:lnTo>
                    <a:pt x="0" y="339"/>
                  </a:lnTo>
                  <a:close/>
                </a:path>
              </a:pathLst>
            </a:custGeom>
            <a:noFill/>
            <a:ln w="25908">
              <a:solidFill>
                <a:srgbClr val="FFFF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26E47CFF-10B5-F61D-11F8-32FBE4876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1" y="6018"/>
              <a:ext cx="2556" cy="2031"/>
            </a:xfrm>
            <a:custGeom>
              <a:avLst/>
              <a:gdLst>
                <a:gd name="T0" fmla="+- 0 1741 1741"/>
                <a:gd name="T1" fmla="*/ T0 w 2556"/>
                <a:gd name="T2" fmla="+- 0 6357 6019"/>
                <a:gd name="T3" fmla="*/ 6357 h 2031"/>
                <a:gd name="T4" fmla="+- 0 1750 1741"/>
                <a:gd name="T5" fmla="*/ T4 w 2556"/>
                <a:gd name="T6" fmla="+- 0 6280 6019"/>
                <a:gd name="T7" fmla="*/ 6280 h 2031"/>
                <a:gd name="T8" fmla="+- 0 1776 1741"/>
                <a:gd name="T9" fmla="*/ T8 w 2556"/>
                <a:gd name="T10" fmla="+- 0 6209 6019"/>
                <a:gd name="T11" fmla="*/ 6209 h 2031"/>
                <a:gd name="T12" fmla="+- 0 1816 1741"/>
                <a:gd name="T13" fmla="*/ T12 w 2556"/>
                <a:gd name="T14" fmla="+- 0 6146 6019"/>
                <a:gd name="T15" fmla="*/ 6146 h 2031"/>
                <a:gd name="T16" fmla="+- 0 1868 1741"/>
                <a:gd name="T17" fmla="*/ T16 w 2556"/>
                <a:gd name="T18" fmla="+- 0 6093 6019"/>
                <a:gd name="T19" fmla="*/ 6093 h 2031"/>
                <a:gd name="T20" fmla="+- 0 1931 1741"/>
                <a:gd name="T21" fmla="*/ T20 w 2556"/>
                <a:gd name="T22" fmla="+- 0 6053 6019"/>
                <a:gd name="T23" fmla="*/ 6053 h 2031"/>
                <a:gd name="T24" fmla="+- 0 2002 1741"/>
                <a:gd name="T25" fmla="*/ T24 w 2556"/>
                <a:gd name="T26" fmla="+- 0 6028 6019"/>
                <a:gd name="T27" fmla="*/ 6028 h 2031"/>
                <a:gd name="T28" fmla="+- 0 2080 1741"/>
                <a:gd name="T29" fmla="*/ T28 w 2556"/>
                <a:gd name="T30" fmla="+- 0 6019 6019"/>
                <a:gd name="T31" fmla="*/ 6019 h 2031"/>
                <a:gd name="T32" fmla="+- 0 3959 1741"/>
                <a:gd name="T33" fmla="*/ T32 w 2556"/>
                <a:gd name="T34" fmla="+- 0 6019 6019"/>
                <a:gd name="T35" fmla="*/ 6019 h 2031"/>
                <a:gd name="T36" fmla="+- 0 4036 1741"/>
                <a:gd name="T37" fmla="*/ T36 w 2556"/>
                <a:gd name="T38" fmla="+- 0 6028 6019"/>
                <a:gd name="T39" fmla="*/ 6028 h 2031"/>
                <a:gd name="T40" fmla="+- 0 4108 1741"/>
                <a:gd name="T41" fmla="*/ T40 w 2556"/>
                <a:gd name="T42" fmla="+- 0 6053 6019"/>
                <a:gd name="T43" fmla="*/ 6053 h 2031"/>
                <a:gd name="T44" fmla="+- 0 4170 1741"/>
                <a:gd name="T45" fmla="*/ T44 w 2556"/>
                <a:gd name="T46" fmla="+- 0 6093 6019"/>
                <a:gd name="T47" fmla="*/ 6093 h 2031"/>
                <a:gd name="T48" fmla="+- 0 4223 1741"/>
                <a:gd name="T49" fmla="*/ T48 w 2556"/>
                <a:gd name="T50" fmla="+- 0 6146 6019"/>
                <a:gd name="T51" fmla="*/ 6146 h 2031"/>
                <a:gd name="T52" fmla="+- 0 4263 1741"/>
                <a:gd name="T53" fmla="*/ T52 w 2556"/>
                <a:gd name="T54" fmla="+- 0 6209 6019"/>
                <a:gd name="T55" fmla="*/ 6209 h 2031"/>
                <a:gd name="T56" fmla="+- 0 4288 1741"/>
                <a:gd name="T57" fmla="*/ T56 w 2556"/>
                <a:gd name="T58" fmla="+- 0 6280 6019"/>
                <a:gd name="T59" fmla="*/ 6280 h 2031"/>
                <a:gd name="T60" fmla="+- 0 4297 1741"/>
                <a:gd name="T61" fmla="*/ T60 w 2556"/>
                <a:gd name="T62" fmla="+- 0 6357 6019"/>
                <a:gd name="T63" fmla="*/ 6357 h 2031"/>
                <a:gd name="T64" fmla="+- 0 4297 1741"/>
                <a:gd name="T65" fmla="*/ T64 w 2556"/>
                <a:gd name="T66" fmla="+- 0 7711 6019"/>
                <a:gd name="T67" fmla="*/ 7711 h 2031"/>
                <a:gd name="T68" fmla="+- 0 4288 1741"/>
                <a:gd name="T69" fmla="*/ T68 w 2556"/>
                <a:gd name="T70" fmla="+- 0 7788 6019"/>
                <a:gd name="T71" fmla="*/ 7788 h 2031"/>
                <a:gd name="T72" fmla="+- 0 4263 1741"/>
                <a:gd name="T73" fmla="*/ T72 w 2556"/>
                <a:gd name="T74" fmla="+- 0 7860 6019"/>
                <a:gd name="T75" fmla="*/ 7860 h 2031"/>
                <a:gd name="T76" fmla="+- 0 4223 1741"/>
                <a:gd name="T77" fmla="*/ T76 w 2556"/>
                <a:gd name="T78" fmla="+- 0 7923 6019"/>
                <a:gd name="T79" fmla="*/ 7923 h 2031"/>
                <a:gd name="T80" fmla="+- 0 4170 1741"/>
                <a:gd name="T81" fmla="*/ T80 w 2556"/>
                <a:gd name="T82" fmla="+- 0 7975 6019"/>
                <a:gd name="T83" fmla="*/ 7975 h 2031"/>
                <a:gd name="T84" fmla="+- 0 4108 1741"/>
                <a:gd name="T85" fmla="*/ T84 w 2556"/>
                <a:gd name="T86" fmla="+- 0 8015 6019"/>
                <a:gd name="T87" fmla="*/ 8015 h 2031"/>
                <a:gd name="T88" fmla="+- 0 4036 1741"/>
                <a:gd name="T89" fmla="*/ T88 w 2556"/>
                <a:gd name="T90" fmla="+- 0 8040 6019"/>
                <a:gd name="T91" fmla="*/ 8040 h 2031"/>
                <a:gd name="T92" fmla="+- 0 3959 1741"/>
                <a:gd name="T93" fmla="*/ T92 w 2556"/>
                <a:gd name="T94" fmla="+- 0 8049 6019"/>
                <a:gd name="T95" fmla="*/ 8049 h 2031"/>
                <a:gd name="T96" fmla="+- 0 2080 1741"/>
                <a:gd name="T97" fmla="*/ T96 w 2556"/>
                <a:gd name="T98" fmla="+- 0 8049 6019"/>
                <a:gd name="T99" fmla="*/ 8049 h 2031"/>
                <a:gd name="T100" fmla="+- 0 2002 1741"/>
                <a:gd name="T101" fmla="*/ T100 w 2556"/>
                <a:gd name="T102" fmla="+- 0 8040 6019"/>
                <a:gd name="T103" fmla="*/ 8040 h 2031"/>
                <a:gd name="T104" fmla="+- 0 1931 1741"/>
                <a:gd name="T105" fmla="*/ T104 w 2556"/>
                <a:gd name="T106" fmla="+- 0 8015 6019"/>
                <a:gd name="T107" fmla="*/ 8015 h 2031"/>
                <a:gd name="T108" fmla="+- 0 1868 1741"/>
                <a:gd name="T109" fmla="*/ T108 w 2556"/>
                <a:gd name="T110" fmla="+- 0 7975 6019"/>
                <a:gd name="T111" fmla="*/ 7975 h 2031"/>
                <a:gd name="T112" fmla="+- 0 1816 1741"/>
                <a:gd name="T113" fmla="*/ T112 w 2556"/>
                <a:gd name="T114" fmla="+- 0 7923 6019"/>
                <a:gd name="T115" fmla="*/ 7923 h 2031"/>
                <a:gd name="T116" fmla="+- 0 1776 1741"/>
                <a:gd name="T117" fmla="*/ T116 w 2556"/>
                <a:gd name="T118" fmla="+- 0 7860 6019"/>
                <a:gd name="T119" fmla="*/ 7860 h 2031"/>
                <a:gd name="T120" fmla="+- 0 1750 1741"/>
                <a:gd name="T121" fmla="*/ T120 w 2556"/>
                <a:gd name="T122" fmla="+- 0 7788 6019"/>
                <a:gd name="T123" fmla="*/ 7788 h 2031"/>
                <a:gd name="T124" fmla="+- 0 1741 1741"/>
                <a:gd name="T125" fmla="*/ T124 w 2556"/>
                <a:gd name="T126" fmla="+- 0 7711 6019"/>
                <a:gd name="T127" fmla="*/ 7711 h 2031"/>
                <a:gd name="T128" fmla="+- 0 1741 1741"/>
                <a:gd name="T129" fmla="*/ T128 w 2556"/>
                <a:gd name="T130" fmla="+- 0 6357 6019"/>
                <a:gd name="T131" fmla="*/ 6357 h 20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2556" h="2031">
                  <a:moveTo>
                    <a:pt x="0" y="338"/>
                  </a:moveTo>
                  <a:lnTo>
                    <a:pt x="9" y="261"/>
                  </a:lnTo>
                  <a:lnTo>
                    <a:pt x="35" y="190"/>
                  </a:lnTo>
                  <a:lnTo>
                    <a:pt x="75" y="127"/>
                  </a:lnTo>
                  <a:lnTo>
                    <a:pt x="127" y="74"/>
                  </a:lnTo>
                  <a:lnTo>
                    <a:pt x="190" y="34"/>
                  </a:lnTo>
                  <a:lnTo>
                    <a:pt x="261" y="9"/>
                  </a:lnTo>
                  <a:lnTo>
                    <a:pt x="339" y="0"/>
                  </a:lnTo>
                  <a:lnTo>
                    <a:pt x="2218" y="0"/>
                  </a:lnTo>
                  <a:lnTo>
                    <a:pt x="2295" y="9"/>
                  </a:lnTo>
                  <a:lnTo>
                    <a:pt x="2367" y="34"/>
                  </a:lnTo>
                  <a:lnTo>
                    <a:pt x="2429" y="74"/>
                  </a:lnTo>
                  <a:lnTo>
                    <a:pt x="2482" y="127"/>
                  </a:lnTo>
                  <a:lnTo>
                    <a:pt x="2522" y="190"/>
                  </a:lnTo>
                  <a:lnTo>
                    <a:pt x="2547" y="261"/>
                  </a:lnTo>
                  <a:lnTo>
                    <a:pt x="2556" y="338"/>
                  </a:lnTo>
                  <a:lnTo>
                    <a:pt x="2556" y="1692"/>
                  </a:lnTo>
                  <a:lnTo>
                    <a:pt x="2547" y="1769"/>
                  </a:lnTo>
                  <a:lnTo>
                    <a:pt x="2522" y="1841"/>
                  </a:lnTo>
                  <a:lnTo>
                    <a:pt x="2482" y="1904"/>
                  </a:lnTo>
                  <a:lnTo>
                    <a:pt x="2429" y="1956"/>
                  </a:lnTo>
                  <a:lnTo>
                    <a:pt x="2367" y="1996"/>
                  </a:lnTo>
                  <a:lnTo>
                    <a:pt x="2295" y="2021"/>
                  </a:lnTo>
                  <a:lnTo>
                    <a:pt x="2218" y="2030"/>
                  </a:lnTo>
                  <a:lnTo>
                    <a:pt x="339" y="2030"/>
                  </a:lnTo>
                  <a:lnTo>
                    <a:pt x="261" y="2021"/>
                  </a:lnTo>
                  <a:lnTo>
                    <a:pt x="190" y="1996"/>
                  </a:lnTo>
                  <a:lnTo>
                    <a:pt x="127" y="1956"/>
                  </a:lnTo>
                  <a:lnTo>
                    <a:pt x="75" y="1904"/>
                  </a:lnTo>
                  <a:lnTo>
                    <a:pt x="35" y="1841"/>
                  </a:lnTo>
                  <a:lnTo>
                    <a:pt x="9" y="1769"/>
                  </a:lnTo>
                  <a:lnTo>
                    <a:pt x="0" y="1692"/>
                  </a:lnTo>
                  <a:lnTo>
                    <a:pt x="0" y="338"/>
                  </a:lnTo>
                  <a:close/>
                </a:path>
              </a:pathLst>
            </a:custGeom>
            <a:noFill/>
            <a:ln w="25908">
              <a:solidFill>
                <a:srgbClr val="00AF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CL"/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41436440-5698-3F5E-E4F1-4407DF4C0FED}"/>
              </a:ext>
            </a:extLst>
          </p:cNvPr>
          <p:cNvSpPr txBox="1"/>
          <p:nvPr/>
        </p:nvSpPr>
        <p:spPr>
          <a:xfrm>
            <a:off x="2181937" y="1550266"/>
            <a:ext cx="8135874" cy="579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ts val="1855"/>
              </a:lnSpc>
              <a:spcBef>
                <a:spcPts val="1215"/>
              </a:spcBef>
              <a:spcAft>
                <a:spcPts val="0"/>
              </a:spcAft>
              <a:buSzPts val="1600"/>
              <a:buFont typeface="Calibri" panose="020F0502020204030204" pitchFamily="34" charset="0"/>
              <a:buChar char="•"/>
              <a:tabLst>
                <a:tab pos="379730" algn="l"/>
              </a:tabLst>
            </a:pP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Realizar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escalamiento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CCO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(Tipificar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falla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red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crear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VT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intermitencia),</a:t>
            </a:r>
            <a:r>
              <a:rPr lang="es-ES" sz="1400" i="1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debido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existe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 problema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afectación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red.</a:t>
            </a:r>
            <a:endParaRPr lang="es-CL" sz="1400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D0FDF25E-5CEE-2FAD-90FA-29353E91F23D}"/>
              </a:ext>
            </a:extLst>
          </p:cNvPr>
          <p:cNvSpPr txBox="1"/>
          <p:nvPr/>
        </p:nvSpPr>
        <p:spPr>
          <a:xfrm>
            <a:off x="1773936" y="2671932"/>
            <a:ext cx="8505527" cy="586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ts val="1855"/>
              </a:lnSpc>
              <a:spcBef>
                <a:spcPts val="1370"/>
              </a:spcBef>
              <a:spcAft>
                <a:spcPts val="0"/>
              </a:spcAft>
              <a:buSzPts val="1600"/>
              <a:buFont typeface="Arial" panose="020B0604020202020204" pitchFamily="34" charset="0"/>
              <a:buChar char="•"/>
              <a:tabLst>
                <a:tab pos="612140" algn="l"/>
              </a:tabLst>
            </a:pP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Realizar</a:t>
            </a:r>
            <a:r>
              <a:rPr lang="es-ES" sz="1400" i="1" spc="-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escalamiento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CCO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(Tipificar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falla</a:t>
            </a:r>
            <a:r>
              <a:rPr lang="es-ES" sz="1400" i="1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red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crear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VT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intermitencia),</a:t>
            </a:r>
            <a:r>
              <a:rPr lang="es-ES" sz="1400" i="1" spc="-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debido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existe un</a:t>
            </a:r>
            <a:r>
              <a:rPr lang="es-CL" sz="14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problema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afectación en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red.</a:t>
            </a:r>
            <a:endParaRPr lang="es-CL" sz="1400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01881F07-7161-DF87-A79F-0FC0AEEF279F}"/>
              </a:ext>
            </a:extLst>
          </p:cNvPr>
          <p:cNvSpPr txBox="1"/>
          <p:nvPr/>
        </p:nvSpPr>
        <p:spPr>
          <a:xfrm>
            <a:off x="1746504" y="3776651"/>
            <a:ext cx="9610344" cy="9064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marR="746125" lvl="1" indent="-285750">
              <a:lnSpc>
                <a:spcPct val="90000"/>
              </a:lnSpc>
              <a:spcBef>
                <a:spcPts val="325"/>
              </a:spcBef>
              <a:spcAft>
                <a:spcPts val="0"/>
              </a:spcAft>
              <a:buSzPts val="1600"/>
              <a:buFont typeface="Calibri" panose="020F0502020204030204" pitchFamily="34" charset="0"/>
              <a:buChar char="•"/>
              <a:tabLst>
                <a:tab pos="577850" algn="l"/>
              </a:tabLst>
            </a:pP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Sumar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cantidad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dispositivos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visualizan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columna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"CM</a:t>
            </a:r>
            <a:r>
              <a:rPr lang="es-ES" sz="1400" i="1" spc="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Impacted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"CM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Stressed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",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spc="-20" dirty="0">
                <a:latin typeface="Calibri" panose="020F0502020204030204" pitchFamily="34" charset="0"/>
                <a:ea typeface="Calibri" panose="020F0502020204030204" pitchFamily="34" charset="0"/>
              </a:rPr>
              <a:t>la suma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dispositivos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superior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10, entonces,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debe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avanzar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revisión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gráfica.</a:t>
            </a:r>
            <a:endParaRPr lang="es-CL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1383030" lvl="1" indent="-285750">
              <a:lnSpc>
                <a:spcPct val="90000"/>
              </a:lnSpc>
              <a:spcBef>
                <a:spcPts val="290"/>
              </a:spcBef>
              <a:spcAft>
                <a:spcPts val="0"/>
              </a:spcAft>
              <a:buSzPts val="1600"/>
              <a:buFont typeface="Calibri" panose="020F0502020204030204" pitchFamily="34" charset="0"/>
              <a:buChar char="•"/>
              <a:tabLst>
                <a:tab pos="577850" algn="l"/>
              </a:tabLst>
            </a:pP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columna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"Tiempo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Estado",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indica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tiempo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superior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12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horas,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debe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avanzar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3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revisión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gráfica.</a:t>
            </a:r>
            <a:endParaRPr lang="es-CL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F7DED8A5-5C9D-A797-B864-5231C70B7449}"/>
              </a:ext>
            </a:extLst>
          </p:cNvPr>
          <p:cNvSpPr txBox="1"/>
          <p:nvPr/>
        </p:nvSpPr>
        <p:spPr>
          <a:xfrm>
            <a:off x="1796625" y="4937700"/>
            <a:ext cx="9135618" cy="9064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marR="892810" lvl="1" indent="-285750">
              <a:lnSpc>
                <a:spcPct val="90000"/>
              </a:lnSpc>
              <a:spcBef>
                <a:spcPts val="325"/>
              </a:spcBef>
              <a:spcAft>
                <a:spcPts val="0"/>
              </a:spcAft>
              <a:buSzPts val="1600"/>
              <a:buFont typeface="Calibri" panose="020F0502020204030204" pitchFamily="34" charset="0"/>
              <a:buChar char="•"/>
              <a:tabLst>
                <a:tab pos="612140" algn="l"/>
              </a:tabLst>
            </a:pP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"Tiempo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Estado",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indica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tiempo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superior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igual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2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horas,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corresponde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una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falla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puntual</a:t>
            </a:r>
            <a:r>
              <a:rPr lang="es-ES" sz="1400" i="1" spc="-3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cliente,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por</a:t>
            </a:r>
            <a:r>
              <a:rPr lang="es-ES" sz="1400" i="1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 debe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avanzar</a:t>
            </a:r>
            <a:r>
              <a:rPr lang="es-ES" sz="1400" i="1" spc="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los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siguientes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pasos</a:t>
            </a:r>
            <a:r>
              <a:rPr lang="es-ES" sz="1400" i="1" spc="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400" i="1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TSH.</a:t>
            </a:r>
            <a:endParaRPr lang="es-CL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1115060" lvl="1" indent="-285750">
              <a:lnSpc>
                <a:spcPct val="90000"/>
              </a:lnSpc>
              <a:spcBef>
                <a:spcPts val="290"/>
              </a:spcBef>
              <a:spcAft>
                <a:spcPts val="0"/>
              </a:spcAft>
              <a:buSzPts val="1600"/>
              <a:buFont typeface="Calibri" panose="020F0502020204030204" pitchFamily="34" charset="0"/>
              <a:buChar char="•"/>
              <a:tabLst>
                <a:tab pos="612140" algn="l"/>
              </a:tabLst>
            </a:pP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"Tiempo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Estado",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indica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tiempo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inferior</a:t>
            </a:r>
            <a:r>
              <a:rPr lang="es-ES" sz="1400" i="1" spc="-4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i="1" spc="-3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dos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horas se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debe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verificar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</a:t>
            </a:r>
            <a:r>
              <a:rPr lang="es-ES" sz="1400" i="1" spc="-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existió</a:t>
            </a:r>
            <a:r>
              <a:rPr lang="es-ES" sz="1400" i="1" spc="-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</a:t>
            </a:r>
            <a:r>
              <a:rPr lang="es-ES" sz="1400" i="1" spc="-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evento</a:t>
            </a:r>
            <a:r>
              <a:rPr lang="es-ES" sz="1400" i="1" spc="-34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anterior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través</a:t>
            </a:r>
            <a:r>
              <a:rPr lang="es-ES" sz="1400" i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vista</a:t>
            </a:r>
            <a:r>
              <a:rPr lang="es-ES" sz="1400" i="1" spc="-2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gráfica</a:t>
            </a:r>
            <a:r>
              <a:rPr lang="es-ES" sz="1400" i="1" spc="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400" i="1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nodo.</a:t>
            </a:r>
            <a:endParaRPr lang="es-CL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303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579F02D-D2F7-7095-2475-D48F2E715CE4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Estado Clientes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2D3FD2-5198-1BF9-BF42-1AF77EF64048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Revisión Grafico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640135B-DA0B-A1C7-903F-71BBBF0F7B20}"/>
              </a:ext>
            </a:extLst>
          </p:cNvPr>
          <p:cNvSpPr txBox="1"/>
          <p:nvPr/>
        </p:nvSpPr>
        <p:spPr>
          <a:xfrm>
            <a:off x="604434" y="3684005"/>
            <a:ext cx="10726506" cy="1791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algn="just">
              <a:lnSpc>
                <a:spcPts val="1680"/>
              </a:lnSpc>
              <a:buClr>
                <a:srgbClr val="2C2925"/>
              </a:buClr>
              <a:buSzPts val="1400"/>
              <a:buFont typeface="Calibri" panose="020F0502020204030204" pitchFamily="34" charset="0"/>
              <a:buAutoNum type="arabicPeriod"/>
              <a:tabLst>
                <a:tab pos="854710" algn="l"/>
                <a:tab pos="85534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Nodo</a:t>
            </a:r>
            <a:r>
              <a:rPr lang="es-ES" sz="1400" spc="-5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consultado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lvl="1" indent="-285750" algn="just">
              <a:lnSpc>
                <a:spcPts val="1695"/>
              </a:lnSpc>
              <a:buClr>
                <a:srgbClr val="2C2925"/>
              </a:buClr>
              <a:buSzPts val="1400"/>
              <a:buFont typeface="Calibri" panose="020F0502020204030204" pitchFamily="34" charset="0"/>
              <a:buAutoNum type="arabicPeriod"/>
              <a:tabLst>
                <a:tab pos="854710" algn="l"/>
                <a:tab pos="85534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Leyenda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los</a:t>
            </a:r>
            <a:r>
              <a:rPr lang="es-ES" sz="1400" spc="-4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trazos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gráfico.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lvl="1" indent="-285750" algn="just">
              <a:lnSpc>
                <a:spcPts val="1670"/>
              </a:lnSpc>
              <a:buClr>
                <a:srgbClr val="2C2925"/>
              </a:buClr>
              <a:buSzPts val="1400"/>
              <a:buFont typeface="Calibri" panose="020F0502020204030204" pitchFamily="34" charset="0"/>
              <a:buAutoNum type="arabicPeriod"/>
              <a:tabLst>
                <a:tab pos="85534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gráfico</a:t>
            </a:r>
            <a:r>
              <a:rPr lang="es-ES" sz="1400" spc="-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muestra</a:t>
            </a:r>
            <a:r>
              <a:rPr lang="es-ES" sz="1400" spc="-2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información</a:t>
            </a:r>
            <a:r>
              <a:rPr lang="es-ES" sz="1400" spc="-4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actualizada cada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15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minutos,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correspondiente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los</a:t>
            </a:r>
            <a:r>
              <a:rPr lang="es-ES" sz="1400" spc="-3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últimos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7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días.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333375" lvl="1" indent="-285750" algn="just">
              <a:lnSpc>
                <a:spcPct val="97000"/>
              </a:lnSpc>
              <a:spcBef>
                <a:spcPts val="10"/>
              </a:spcBef>
              <a:spcAft>
                <a:spcPts val="0"/>
              </a:spcAft>
              <a:buClr>
                <a:srgbClr val="2C2925"/>
              </a:buClr>
              <a:buSzPts val="1400"/>
              <a:buFont typeface="Calibri" panose="020F0502020204030204" pitchFamily="34" charset="0"/>
              <a:buAutoNum type="arabicPeriod"/>
              <a:tabLst>
                <a:tab pos="85534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Las líneas rojas identifican los inconvenientes presentados en el nodo, en la parte inferior del gráfico, se muestra la fecha y horario de</a:t>
            </a:r>
            <a:r>
              <a:rPr lang="es-ES" sz="1400" spc="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ocurrencia. Con esta vista, se puede verificar información entregada por el cliente, que hace referencia a días o momentos específicos de</a:t>
            </a:r>
            <a:r>
              <a:rPr lang="es-ES" sz="1400" spc="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inconvenientes.</a:t>
            </a:r>
            <a:r>
              <a:rPr lang="es-ES" sz="1400" spc="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 alta recurrencia</a:t>
            </a:r>
            <a:r>
              <a:rPr lang="es-ES" sz="1400" spc="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líneas rojas,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evidenciará</a:t>
            </a:r>
            <a:r>
              <a:rPr lang="es-ES" sz="1400" spc="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 nodo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grandes problemas de red.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marR="332740" lvl="1" indent="-285750" algn="just">
              <a:lnSpc>
                <a:spcPct val="97000"/>
              </a:lnSpc>
              <a:spcBef>
                <a:spcPts val="15"/>
              </a:spcBef>
              <a:spcAft>
                <a:spcPts val="0"/>
              </a:spcAft>
              <a:buClr>
                <a:srgbClr val="2C2925"/>
              </a:buClr>
              <a:buSzPts val="1400"/>
              <a:buFont typeface="Calibri" panose="020F0502020204030204" pitchFamily="34" charset="0"/>
              <a:buAutoNum type="arabicPeriod"/>
              <a:tabLst>
                <a:tab pos="855345" algn="l"/>
              </a:tabLst>
            </a:pP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 línea naranja muestra los cables modem (CM) totales del nodo, si presenta variaciones (</a:t>
            </a:r>
            <a:r>
              <a:rPr lang="es-ES" sz="1400" spc="-5" dirty="0" err="1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peak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y/o valles), es porque hubo afectación que</a:t>
            </a:r>
            <a:r>
              <a:rPr lang="es-ES" sz="1400" spc="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generó caída</a:t>
            </a:r>
            <a:r>
              <a:rPr lang="es-ES" sz="1400" spc="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 CM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 que</a:t>
            </a:r>
            <a:r>
              <a:rPr lang="es-ES" sz="1400" spc="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eventualmente,</a:t>
            </a:r>
            <a:r>
              <a:rPr lang="es-ES" sz="1400" spc="3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 todos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recuperaron</a:t>
            </a:r>
            <a:r>
              <a:rPr lang="es-ES" sz="1400" spc="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 servicio</a:t>
            </a:r>
            <a:r>
              <a:rPr lang="es-ES" sz="1400" spc="-2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 cerrar</a:t>
            </a:r>
            <a:r>
              <a:rPr lang="es-ES" sz="1400" spc="-1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</a:t>
            </a:r>
            <a:r>
              <a:rPr lang="es-ES" sz="1400" spc="-10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400" spc="-5" dirty="0">
                <a:solidFill>
                  <a:srgbClr val="2C292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afectación.</a:t>
            </a:r>
            <a:endParaRPr lang="es-CL" sz="1400" spc="-5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142FCCF-A8C0-AC90-C244-68606EC8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34" y="1034329"/>
            <a:ext cx="10302634" cy="2747958"/>
          </a:xfrm>
          <a:prstGeom prst="rect">
            <a:avLst/>
          </a:prstGeom>
        </p:spPr>
      </p:pic>
      <p:sp>
        <p:nvSpPr>
          <p:cNvPr id="13" name="Flecha: a la derecha 12">
            <a:extLst>
              <a:ext uri="{FF2B5EF4-FFF2-40B4-BE49-F238E27FC236}">
                <a16:creationId xmlns:a16="http://schemas.microsoft.com/office/drawing/2014/main" id="{B23F856D-9FF0-DB60-64CB-C885B8A88AF3}"/>
              </a:ext>
            </a:extLst>
          </p:cNvPr>
          <p:cNvSpPr/>
          <p:nvPr/>
        </p:nvSpPr>
        <p:spPr>
          <a:xfrm>
            <a:off x="4736592" y="1076613"/>
            <a:ext cx="228600" cy="23989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Flecha: a la derecha 13">
            <a:extLst>
              <a:ext uri="{FF2B5EF4-FFF2-40B4-BE49-F238E27FC236}">
                <a16:creationId xmlns:a16="http://schemas.microsoft.com/office/drawing/2014/main" id="{ED4EB542-D681-8AA0-A256-772EDB0D23A2}"/>
              </a:ext>
            </a:extLst>
          </p:cNvPr>
          <p:cNvSpPr/>
          <p:nvPr/>
        </p:nvSpPr>
        <p:spPr>
          <a:xfrm>
            <a:off x="8065579" y="2272000"/>
            <a:ext cx="228600" cy="23989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Flecha: a la derecha 14">
            <a:extLst>
              <a:ext uri="{FF2B5EF4-FFF2-40B4-BE49-F238E27FC236}">
                <a16:creationId xmlns:a16="http://schemas.microsoft.com/office/drawing/2014/main" id="{E929AD42-37A3-3275-588E-523286C6D76F}"/>
              </a:ext>
            </a:extLst>
          </p:cNvPr>
          <p:cNvSpPr/>
          <p:nvPr/>
        </p:nvSpPr>
        <p:spPr>
          <a:xfrm rot="5400000">
            <a:off x="5908151" y="3328101"/>
            <a:ext cx="228600" cy="23989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Flecha: a la derecha 15">
            <a:extLst>
              <a:ext uri="{FF2B5EF4-FFF2-40B4-BE49-F238E27FC236}">
                <a16:creationId xmlns:a16="http://schemas.microsoft.com/office/drawing/2014/main" id="{DEE1C3B9-17D8-D364-C37A-311EA100D389}"/>
              </a:ext>
            </a:extLst>
          </p:cNvPr>
          <p:cNvSpPr/>
          <p:nvPr/>
        </p:nvSpPr>
        <p:spPr>
          <a:xfrm flipH="1">
            <a:off x="10130735" y="2980025"/>
            <a:ext cx="250317" cy="23989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54D47E48-69A4-7AF4-D14C-735E6C46EDAF}"/>
              </a:ext>
            </a:extLst>
          </p:cNvPr>
          <p:cNvSpPr/>
          <p:nvPr/>
        </p:nvSpPr>
        <p:spPr>
          <a:xfrm rot="5400000">
            <a:off x="8049196" y="1271786"/>
            <a:ext cx="228600" cy="23989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11D36C8-E6F7-A5CF-9555-D1AEEE8FE526}"/>
              </a:ext>
            </a:extLst>
          </p:cNvPr>
          <p:cNvSpPr txBox="1"/>
          <p:nvPr/>
        </p:nvSpPr>
        <p:spPr>
          <a:xfrm>
            <a:off x="4482084" y="1008540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BE87ED28-DEDB-709C-4978-FFB9DC695602}"/>
              </a:ext>
            </a:extLst>
          </p:cNvPr>
          <p:cNvSpPr txBox="1"/>
          <p:nvPr/>
        </p:nvSpPr>
        <p:spPr>
          <a:xfrm>
            <a:off x="6142400" y="3260028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011A2034-9F18-2A58-D23D-494D48BB88A1}"/>
              </a:ext>
            </a:extLst>
          </p:cNvPr>
          <p:cNvSpPr txBox="1"/>
          <p:nvPr/>
        </p:nvSpPr>
        <p:spPr>
          <a:xfrm>
            <a:off x="10381052" y="2947361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6577238-8125-C5A9-2F00-DC962803F6C6}"/>
              </a:ext>
            </a:extLst>
          </p:cNvPr>
          <p:cNvSpPr txBox="1"/>
          <p:nvPr/>
        </p:nvSpPr>
        <p:spPr>
          <a:xfrm>
            <a:off x="7995475" y="940467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719FCAC6-78C2-0F21-6D0B-38B8686493CD}"/>
              </a:ext>
            </a:extLst>
          </p:cNvPr>
          <p:cNvSpPr txBox="1"/>
          <p:nvPr/>
        </p:nvSpPr>
        <p:spPr>
          <a:xfrm>
            <a:off x="7794688" y="2173355"/>
            <a:ext cx="368808" cy="376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596711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6189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13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6337</TotalTime>
  <Words>667</Words>
  <Application>Microsoft Office PowerPoint</Application>
  <PresentationFormat>Panorámica</PresentationFormat>
  <Paragraphs>75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Tema de Office</vt:lpstr>
      <vt:lpstr>Diseño personalizado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38</cp:revision>
  <dcterms:created xsi:type="dcterms:W3CDTF">2023-02-20T13:59:36Z</dcterms:created>
  <dcterms:modified xsi:type="dcterms:W3CDTF">2023-04-20T12:52:22Z</dcterms:modified>
</cp:coreProperties>
</file>